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8" r:id="rId4"/>
  </p:sldMasterIdLst>
  <p:sldIdLst>
    <p:sldId id="307" r:id="rId5"/>
    <p:sldId id="308" r:id="rId6"/>
    <p:sldId id="318" r:id="rId7"/>
    <p:sldId id="319" r:id="rId8"/>
    <p:sldId id="320" r:id="rId9"/>
  </p:sldIdLst>
  <p:sldSz cx="9144000" cy="5143500" type="screen16x9"/>
  <p:notesSz cx="6858000" cy="9144000"/>
  <p:embeddedFontLst>
    <p:embeddedFont>
      <p:font typeface="Work Sans" pitchFamily="2" charset="0"/>
      <p:regular r:id="rId10"/>
      <p:bold r:id="rId11"/>
      <p:italic r:id="rId12"/>
      <p:boldItalic r:id="rId13"/>
    </p:embeddedFont>
  </p:embeddedFontLst>
  <p:defaultTextStyle>
    <a:defPPr>
      <a:defRPr lang="en-AD"/>
    </a:defPPr>
    <a:lvl1pPr marL="0" algn="l" defTabSz="342900" rtl="0" eaLnBrk="1" latinLnBrk="0" hangingPunct="1">
      <a:defRPr sz="675" kern="1200">
        <a:solidFill>
          <a:schemeClr val="tx1"/>
        </a:solidFill>
        <a:latin typeface="+mn-lt"/>
        <a:ea typeface="+mn-ea"/>
        <a:cs typeface="+mn-cs"/>
      </a:defRPr>
    </a:lvl1pPr>
    <a:lvl2pPr marL="171450" algn="l" defTabSz="342900" rtl="0" eaLnBrk="1" latinLnBrk="0" hangingPunct="1">
      <a:defRPr sz="675" kern="1200">
        <a:solidFill>
          <a:schemeClr val="tx1"/>
        </a:solidFill>
        <a:latin typeface="+mn-lt"/>
        <a:ea typeface="+mn-ea"/>
        <a:cs typeface="+mn-cs"/>
      </a:defRPr>
    </a:lvl2pPr>
    <a:lvl3pPr marL="342900" algn="l" defTabSz="342900" rtl="0" eaLnBrk="1" latinLnBrk="0" hangingPunct="1">
      <a:defRPr sz="675" kern="1200">
        <a:solidFill>
          <a:schemeClr val="tx1"/>
        </a:solidFill>
        <a:latin typeface="+mn-lt"/>
        <a:ea typeface="+mn-ea"/>
        <a:cs typeface="+mn-cs"/>
      </a:defRPr>
    </a:lvl3pPr>
    <a:lvl4pPr marL="514350" algn="l" defTabSz="342900" rtl="0" eaLnBrk="1" latinLnBrk="0" hangingPunct="1">
      <a:defRPr sz="675" kern="1200">
        <a:solidFill>
          <a:schemeClr val="tx1"/>
        </a:solidFill>
        <a:latin typeface="+mn-lt"/>
        <a:ea typeface="+mn-ea"/>
        <a:cs typeface="+mn-cs"/>
      </a:defRPr>
    </a:lvl4pPr>
    <a:lvl5pPr marL="685800" algn="l" defTabSz="342900" rtl="0" eaLnBrk="1" latinLnBrk="0" hangingPunct="1">
      <a:defRPr sz="675" kern="1200">
        <a:solidFill>
          <a:schemeClr val="tx1"/>
        </a:solidFill>
        <a:latin typeface="+mn-lt"/>
        <a:ea typeface="+mn-ea"/>
        <a:cs typeface="+mn-cs"/>
      </a:defRPr>
    </a:lvl5pPr>
    <a:lvl6pPr marL="857250" algn="l" defTabSz="342900" rtl="0" eaLnBrk="1" latinLnBrk="0" hangingPunct="1">
      <a:defRPr sz="675" kern="1200">
        <a:solidFill>
          <a:schemeClr val="tx1"/>
        </a:solidFill>
        <a:latin typeface="+mn-lt"/>
        <a:ea typeface="+mn-ea"/>
        <a:cs typeface="+mn-cs"/>
      </a:defRPr>
    </a:lvl6pPr>
    <a:lvl7pPr marL="1028700" algn="l" defTabSz="342900" rtl="0" eaLnBrk="1" latinLnBrk="0" hangingPunct="1">
      <a:defRPr sz="675" kern="1200">
        <a:solidFill>
          <a:schemeClr val="tx1"/>
        </a:solidFill>
        <a:latin typeface="+mn-lt"/>
        <a:ea typeface="+mn-ea"/>
        <a:cs typeface="+mn-cs"/>
      </a:defRPr>
    </a:lvl7pPr>
    <a:lvl8pPr marL="1200150" algn="l" defTabSz="342900" rtl="0" eaLnBrk="1" latinLnBrk="0" hangingPunct="1">
      <a:defRPr sz="675" kern="1200">
        <a:solidFill>
          <a:schemeClr val="tx1"/>
        </a:solidFill>
        <a:latin typeface="+mn-lt"/>
        <a:ea typeface="+mn-ea"/>
        <a:cs typeface="+mn-cs"/>
      </a:defRPr>
    </a:lvl8pPr>
    <a:lvl9pPr marL="1371600" algn="l" defTabSz="342900" rtl="0" eaLnBrk="1" latinLnBrk="0" hangingPunct="1">
      <a:defRPr sz="67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lected slides" id="{EEC8DDC4-3505-41D5-BBDD-C6F1DB9C2390}">
          <p14:sldIdLst>
            <p14:sldId id="307"/>
            <p14:sldId id="308"/>
            <p14:sldId id="318"/>
            <p14:sldId id="319"/>
            <p14:sldId id="32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6543"/>
    <a:srgbClr val="F3FAFA"/>
    <a:srgbClr val="FBFEFE"/>
    <a:srgbClr val="FDFFFF"/>
    <a:srgbClr val="E7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BFD4C8-0ACC-49BF-D5E6-7862B1FEDB85}" v="42" dt="2025-11-27T13:02:53.303"/>
    <p1510:client id="{D17EFFB2-D073-8B9E-910B-D63B22850179}" v="7" dt="2025-11-27T09:16:13.2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1210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svg"/><Relationship Id="rId7" Type="http://schemas.openxmlformats.org/officeDocument/2006/relationships/image" Target="../media/image1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20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0.svg"/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12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6.svg"/><Relationship Id="rId5" Type="http://schemas.openxmlformats.org/officeDocument/2006/relationships/image" Target="../media/image18.svg"/><Relationship Id="rId10" Type="http://schemas.openxmlformats.org/officeDocument/2006/relationships/image" Target="../media/image15.png"/><Relationship Id="rId4" Type="http://schemas.openxmlformats.org/officeDocument/2006/relationships/image" Target="../media/image17.png"/><Relationship Id="rId9" Type="http://schemas.openxmlformats.org/officeDocument/2006/relationships/image" Target="../media/image14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40.sv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" Type="http://schemas.openxmlformats.org/officeDocument/2006/relationships/image" Target="../media/image27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5" Type="http://schemas.openxmlformats.org/officeDocument/2006/relationships/image" Target="../media/image42.svg"/><Relationship Id="rId10" Type="http://schemas.openxmlformats.org/officeDocument/2006/relationships/image" Target="../media/image17.png"/><Relationship Id="rId4" Type="http://schemas.openxmlformats.org/officeDocument/2006/relationships/image" Target="../media/image35.png"/><Relationship Id="rId9" Type="http://schemas.openxmlformats.org/officeDocument/2006/relationships/image" Target="../media/image2.svg"/><Relationship Id="rId14" Type="http://schemas.openxmlformats.org/officeDocument/2006/relationships/image" Target="../media/image4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40.sv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" Type="http://schemas.openxmlformats.org/officeDocument/2006/relationships/image" Target="../media/image27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5" Type="http://schemas.openxmlformats.org/officeDocument/2006/relationships/image" Target="../media/image42.svg"/><Relationship Id="rId10" Type="http://schemas.openxmlformats.org/officeDocument/2006/relationships/image" Target="../media/image17.png"/><Relationship Id="rId4" Type="http://schemas.openxmlformats.org/officeDocument/2006/relationships/image" Target="../media/image35.png"/><Relationship Id="rId9" Type="http://schemas.openxmlformats.org/officeDocument/2006/relationships/image" Target="../media/image2.svg"/><Relationship Id="rId14" Type="http://schemas.openxmlformats.org/officeDocument/2006/relationships/image" Target="../media/image41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40.sv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" Type="http://schemas.openxmlformats.org/officeDocument/2006/relationships/image" Target="../media/image27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5" Type="http://schemas.openxmlformats.org/officeDocument/2006/relationships/image" Target="../media/image42.svg"/><Relationship Id="rId10" Type="http://schemas.openxmlformats.org/officeDocument/2006/relationships/image" Target="../media/image17.png"/><Relationship Id="rId4" Type="http://schemas.openxmlformats.org/officeDocument/2006/relationships/image" Target="../media/image35.png"/><Relationship Id="rId9" Type="http://schemas.openxmlformats.org/officeDocument/2006/relationships/image" Target="../media/image2.svg"/><Relationship Id="rId14" Type="http://schemas.openxmlformats.org/officeDocument/2006/relationships/image" Target="../media/image41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40.sv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" Type="http://schemas.openxmlformats.org/officeDocument/2006/relationships/image" Target="../media/image27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5" Type="http://schemas.openxmlformats.org/officeDocument/2006/relationships/image" Target="../media/image42.svg"/><Relationship Id="rId10" Type="http://schemas.openxmlformats.org/officeDocument/2006/relationships/image" Target="../media/image17.png"/><Relationship Id="rId4" Type="http://schemas.openxmlformats.org/officeDocument/2006/relationships/image" Target="../media/image35.png"/><Relationship Id="rId9" Type="http://schemas.openxmlformats.org/officeDocument/2006/relationships/image" Target="../media/image2.svg"/><Relationship Id="rId14" Type="http://schemas.openxmlformats.org/officeDocument/2006/relationships/image" Target="../media/image41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2.svg"/><Relationship Id="rId18" Type="http://schemas.openxmlformats.org/officeDocument/2006/relationships/image" Target="../media/image15.png"/><Relationship Id="rId3" Type="http://schemas.openxmlformats.org/officeDocument/2006/relationships/image" Target="../media/image28.svg"/><Relationship Id="rId21" Type="http://schemas.openxmlformats.org/officeDocument/2006/relationships/image" Target="../media/image20.svg"/><Relationship Id="rId7" Type="http://schemas.openxmlformats.org/officeDocument/2006/relationships/image" Target="../media/image42.svg"/><Relationship Id="rId12" Type="http://schemas.openxmlformats.org/officeDocument/2006/relationships/image" Target="../media/image1.png"/><Relationship Id="rId17" Type="http://schemas.openxmlformats.org/officeDocument/2006/relationships/image" Target="../media/image14.svg"/><Relationship Id="rId2" Type="http://schemas.openxmlformats.org/officeDocument/2006/relationships/image" Target="../media/image27.png"/><Relationship Id="rId16" Type="http://schemas.openxmlformats.org/officeDocument/2006/relationships/image" Target="../media/image13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30.svg"/><Relationship Id="rId5" Type="http://schemas.openxmlformats.org/officeDocument/2006/relationships/image" Target="../media/image36.svg"/><Relationship Id="rId15" Type="http://schemas.openxmlformats.org/officeDocument/2006/relationships/image" Target="../media/image18.svg"/><Relationship Id="rId10" Type="http://schemas.openxmlformats.org/officeDocument/2006/relationships/image" Target="../media/image29.png"/><Relationship Id="rId19" Type="http://schemas.openxmlformats.org/officeDocument/2006/relationships/image" Target="../media/image16.svg"/><Relationship Id="rId4" Type="http://schemas.openxmlformats.org/officeDocument/2006/relationships/image" Target="../media/image35.png"/><Relationship Id="rId9" Type="http://schemas.openxmlformats.org/officeDocument/2006/relationships/image" Target="../media/image44.svg"/><Relationship Id="rId14" Type="http://schemas.openxmlformats.org/officeDocument/2006/relationships/image" Target="../media/image17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4.svg"/><Relationship Id="rId18" Type="http://schemas.openxmlformats.org/officeDocument/2006/relationships/image" Target="../media/image43.png"/><Relationship Id="rId3" Type="http://schemas.openxmlformats.org/officeDocument/2006/relationships/image" Target="../media/image28.svg"/><Relationship Id="rId21" Type="http://schemas.openxmlformats.org/officeDocument/2006/relationships/image" Target="../media/image42.svg"/><Relationship Id="rId7" Type="http://schemas.openxmlformats.org/officeDocument/2006/relationships/image" Target="../media/image30.svg"/><Relationship Id="rId12" Type="http://schemas.openxmlformats.org/officeDocument/2006/relationships/image" Target="../media/image13.png"/><Relationship Id="rId17" Type="http://schemas.openxmlformats.org/officeDocument/2006/relationships/image" Target="../media/image20.svg"/><Relationship Id="rId2" Type="http://schemas.openxmlformats.org/officeDocument/2006/relationships/image" Target="../media/image27.png"/><Relationship Id="rId16" Type="http://schemas.openxmlformats.org/officeDocument/2006/relationships/image" Target="../media/image19.png"/><Relationship Id="rId20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5" Type="http://schemas.openxmlformats.org/officeDocument/2006/relationships/image" Target="../media/image16.svg"/><Relationship Id="rId10" Type="http://schemas.openxmlformats.org/officeDocument/2006/relationships/image" Target="../media/image17.png"/><Relationship Id="rId19" Type="http://schemas.openxmlformats.org/officeDocument/2006/relationships/image" Target="../media/image44.svg"/><Relationship Id="rId4" Type="http://schemas.openxmlformats.org/officeDocument/2006/relationships/image" Target="../media/image35.png"/><Relationship Id="rId9" Type="http://schemas.openxmlformats.org/officeDocument/2006/relationships/image" Target="../media/image2.svg"/><Relationship Id="rId14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6.svg"/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12" Type="http://schemas.openxmlformats.org/officeDocument/2006/relationships/image" Target="../media/image25.png"/><Relationship Id="rId17" Type="http://schemas.openxmlformats.org/officeDocument/2006/relationships/image" Target="../media/image22.sv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4.svg"/><Relationship Id="rId15" Type="http://schemas.openxmlformats.org/officeDocument/2006/relationships/image" Target="../media/image20.sv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svg"/><Relationship Id="rId14" Type="http://schemas.openxmlformats.org/officeDocument/2006/relationships/image" Target="../media/image19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4.svg"/><Relationship Id="rId18" Type="http://schemas.openxmlformats.org/officeDocument/2006/relationships/image" Target="../media/image43.png"/><Relationship Id="rId3" Type="http://schemas.openxmlformats.org/officeDocument/2006/relationships/image" Target="../media/image28.svg"/><Relationship Id="rId21" Type="http://schemas.openxmlformats.org/officeDocument/2006/relationships/image" Target="../media/image42.svg"/><Relationship Id="rId7" Type="http://schemas.openxmlformats.org/officeDocument/2006/relationships/image" Target="../media/image30.svg"/><Relationship Id="rId12" Type="http://schemas.openxmlformats.org/officeDocument/2006/relationships/image" Target="../media/image13.png"/><Relationship Id="rId17" Type="http://schemas.openxmlformats.org/officeDocument/2006/relationships/image" Target="../media/image20.svg"/><Relationship Id="rId2" Type="http://schemas.openxmlformats.org/officeDocument/2006/relationships/image" Target="../media/image27.png"/><Relationship Id="rId16" Type="http://schemas.openxmlformats.org/officeDocument/2006/relationships/image" Target="../media/image19.png"/><Relationship Id="rId20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5" Type="http://schemas.openxmlformats.org/officeDocument/2006/relationships/image" Target="../media/image16.svg"/><Relationship Id="rId10" Type="http://schemas.openxmlformats.org/officeDocument/2006/relationships/image" Target="../media/image17.png"/><Relationship Id="rId19" Type="http://schemas.openxmlformats.org/officeDocument/2006/relationships/image" Target="../media/image44.svg"/><Relationship Id="rId4" Type="http://schemas.openxmlformats.org/officeDocument/2006/relationships/image" Target="../media/image35.png"/><Relationship Id="rId9" Type="http://schemas.openxmlformats.org/officeDocument/2006/relationships/image" Target="../media/image2.svg"/><Relationship Id="rId14" Type="http://schemas.openxmlformats.org/officeDocument/2006/relationships/image" Target="../media/image15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4.svg"/><Relationship Id="rId18" Type="http://schemas.openxmlformats.org/officeDocument/2006/relationships/image" Target="../media/image43.png"/><Relationship Id="rId3" Type="http://schemas.openxmlformats.org/officeDocument/2006/relationships/image" Target="../media/image28.svg"/><Relationship Id="rId21" Type="http://schemas.openxmlformats.org/officeDocument/2006/relationships/image" Target="../media/image42.svg"/><Relationship Id="rId7" Type="http://schemas.openxmlformats.org/officeDocument/2006/relationships/image" Target="../media/image30.svg"/><Relationship Id="rId12" Type="http://schemas.openxmlformats.org/officeDocument/2006/relationships/image" Target="../media/image13.png"/><Relationship Id="rId17" Type="http://schemas.openxmlformats.org/officeDocument/2006/relationships/image" Target="../media/image20.svg"/><Relationship Id="rId2" Type="http://schemas.openxmlformats.org/officeDocument/2006/relationships/image" Target="../media/image27.png"/><Relationship Id="rId16" Type="http://schemas.openxmlformats.org/officeDocument/2006/relationships/image" Target="../media/image19.png"/><Relationship Id="rId20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5" Type="http://schemas.openxmlformats.org/officeDocument/2006/relationships/image" Target="../media/image16.svg"/><Relationship Id="rId10" Type="http://schemas.openxmlformats.org/officeDocument/2006/relationships/image" Target="../media/image17.png"/><Relationship Id="rId19" Type="http://schemas.openxmlformats.org/officeDocument/2006/relationships/image" Target="../media/image44.svg"/><Relationship Id="rId4" Type="http://schemas.openxmlformats.org/officeDocument/2006/relationships/image" Target="../media/image35.png"/><Relationship Id="rId9" Type="http://schemas.openxmlformats.org/officeDocument/2006/relationships/image" Target="../media/image2.svg"/><Relationship Id="rId14" Type="http://schemas.openxmlformats.org/officeDocument/2006/relationships/image" Target="../media/image15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2.svg"/><Relationship Id="rId18" Type="http://schemas.openxmlformats.org/officeDocument/2006/relationships/image" Target="../media/image15.png"/><Relationship Id="rId3" Type="http://schemas.openxmlformats.org/officeDocument/2006/relationships/image" Target="../media/image28.svg"/><Relationship Id="rId21" Type="http://schemas.openxmlformats.org/officeDocument/2006/relationships/image" Target="../media/image20.svg"/><Relationship Id="rId7" Type="http://schemas.openxmlformats.org/officeDocument/2006/relationships/image" Target="../media/image42.svg"/><Relationship Id="rId12" Type="http://schemas.openxmlformats.org/officeDocument/2006/relationships/image" Target="../media/image1.png"/><Relationship Id="rId17" Type="http://schemas.openxmlformats.org/officeDocument/2006/relationships/image" Target="../media/image14.svg"/><Relationship Id="rId2" Type="http://schemas.openxmlformats.org/officeDocument/2006/relationships/image" Target="../media/image27.png"/><Relationship Id="rId16" Type="http://schemas.openxmlformats.org/officeDocument/2006/relationships/image" Target="../media/image13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30.svg"/><Relationship Id="rId5" Type="http://schemas.openxmlformats.org/officeDocument/2006/relationships/image" Target="../media/image36.svg"/><Relationship Id="rId15" Type="http://schemas.openxmlformats.org/officeDocument/2006/relationships/image" Target="../media/image18.svg"/><Relationship Id="rId10" Type="http://schemas.openxmlformats.org/officeDocument/2006/relationships/image" Target="../media/image29.png"/><Relationship Id="rId19" Type="http://schemas.openxmlformats.org/officeDocument/2006/relationships/image" Target="../media/image16.svg"/><Relationship Id="rId4" Type="http://schemas.openxmlformats.org/officeDocument/2006/relationships/image" Target="../media/image35.png"/><Relationship Id="rId9" Type="http://schemas.openxmlformats.org/officeDocument/2006/relationships/image" Target="../media/image44.svg"/><Relationship Id="rId14" Type="http://schemas.openxmlformats.org/officeDocument/2006/relationships/image" Target="../media/image17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2.svg"/><Relationship Id="rId18" Type="http://schemas.openxmlformats.org/officeDocument/2006/relationships/image" Target="../media/image15.png"/><Relationship Id="rId3" Type="http://schemas.openxmlformats.org/officeDocument/2006/relationships/image" Target="../media/image28.svg"/><Relationship Id="rId21" Type="http://schemas.openxmlformats.org/officeDocument/2006/relationships/image" Target="../media/image20.svg"/><Relationship Id="rId7" Type="http://schemas.openxmlformats.org/officeDocument/2006/relationships/image" Target="../media/image42.svg"/><Relationship Id="rId12" Type="http://schemas.openxmlformats.org/officeDocument/2006/relationships/image" Target="../media/image1.png"/><Relationship Id="rId17" Type="http://schemas.openxmlformats.org/officeDocument/2006/relationships/image" Target="../media/image14.svg"/><Relationship Id="rId2" Type="http://schemas.openxmlformats.org/officeDocument/2006/relationships/image" Target="../media/image27.png"/><Relationship Id="rId16" Type="http://schemas.openxmlformats.org/officeDocument/2006/relationships/image" Target="../media/image13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30.svg"/><Relationship Id="rId5" Type="http://schemas.openxmlformats.org/officeDocument/2006/relationships/image" Target="../media/image36.svg"/><Relationship Id="rId15" Type="http://schemas.openxmlformats.org/officeDocument/2006/relationships/image" Target="../media/image18.svg"/><Relationship Id="rId10" Type="http://schemas.openxmlformats.org/officeDocument/2006/relationships/image" Target="../media/image29.png"/><Relationship Id="rId19" Type="http://schemas.openxmlformats.org/officeDocument/2006/relationships/image" Target="../media/image16.svg"/><Relationship Id="rId4" Type="http://schemas.openxmlformats.org/officeDocument/2006/relationships/image" Target="../media/image35.png"/><Relationship Id="rId9" Type="http://schemas.openxmlformats.org/officeDocument/2006/relationships/image" Target="../media/image44.svg"/><Relationship Id="rId14" Type="http://schemas.openxmlformats.org/officeDocument/2006/relationships/image" Target="../media/image17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2.svg"/><Relationship Id="rId18" Type="http://schemas.openxmlformats.org/officeDocument/2006/relationships/image" Target="../media/image15.png"/><Relationship Id="rId3" Type="http://schemas.openxmlformats.org/officeDocument/2006/relationships/image" Target="../media/image28.svg"/><Relationship Id="rId21" Type="http://schemas.openxmlformats.org/officeDocument/2006/relationships/image" Target="../media/image20.svg"/><Relationship Id="rId7" Type="http://schemas.openxmlformats.org/officeDocument/2006/relationships/image" Target="../media/image42.svg"/><Relationship Id="rId12" Type="http://schemas.openxmlformats.org/officeDocument/2006/relationships/image" Target="../media/image1.png"/><Relationship Id="rId17" Type="http://schemas.openxmlformats.org/officeDocument/2006/relationships/image" Target="../media/image14.svg"/><Relationship Id="rId2" Type="http://schemas.openxmlformats.org/officeDocument/2006/relationships/image" Target="../media/image27.png"/><Relationship Id="rId16" Type="http://schemas.openxmlformats.org/officeDocument/2006/relationships/image" Target="../media/image13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30.svg"/><Relationship Id="rId5" Type="http://schemas.openxmlformats.org/officeDocument/2006/relationships/image" Target="../media/image36.svg"/><Relationship Id="rId15" Type="http://schemas.openxmlformats.org/officeDocument/2006/relationships/image" Target="../media/image18.svg"/><Relationship Id="rId10" Type="http://schemas.openxmlformats.org/officeDocument/2006/relationships/image" Target="../media/image29.png"/><Relationship Id="rId19" Type="http://schemas.openxmlformats.org/officeDocument/2006/relationships/image" Target="../media/image16.svg"/><Relationship Id="rId4" Type="http://schemas.openxmlformats.org/officeDocument/2006/relationships/image" Target="../media/image35.png"/><Relationship Id="rId9" Type="http://schemas.openxmlformats.org/officeDocument/2006/relationships/image" Target="../media/image44.svg"/><Relationship Id="rId1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2.svg"/><Relationship Id="rId18" Type="http://schemas.openxmlformats.org/officeDocument/2006/relationships/image" Target="../media/image15.png"/><Relationship Id="rId3" Type="http://schemas.openxmlformats.org/officeDocument/2006/relationships/image" Target="../media/image28.svg"/><Relationship Id="rId21" Type="http://schemas.openxmlformats.org/officeDocument/2006/relationships/image" Target="../media/image20.svg"/><Relationship Id="rId7" Type="http://schemas.openxmlformats.org/officeDocument/2006/relationships/image" Target="../media/image42.svg"/><Relationship Id="rId12" Type="http://schemas.openxmlformats.org/officeDocument/2006/relationships/image" Target="../media/image1.png"/><Relationship Id="rId17" Type="http://schemas.openxmlformats.org/officeDocument/2006/relationships/image" Target="../media/image14.svg"/><Relationship Id="rId2" Type="http://schemas.openxmlformats.org/officeDocument/2006/relationships/image" Target="../media/image27.png"/><Relationship Id="rId16" Type="http://schemas.openxmlformats.org/officeDocument/2006/relationships/image" Target="../media/image13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30.svg"/><Relationship Id="rId5" Type="http://schemas.openxmlformats.org/officeDocument/2006/relationships/image" Target="../media/image36.svg"/><Relationship Id="rId15" Type="http://schemas.openxmlformats.org/officeDocument/2006/relationships/image" Target="../media/image18.svg"/><Relationship Id="rId10" Type="http://schemas.openxmlformats.org/officeDocument/2006/relationships/image" Target="../media/image29.png"/><Relationship Id="rId19" Type="http://schemas.openxmlformats.org/officeDocument/2006/relationships/image" Target="../media/image16.svg"/><Relationship Id="rId4" Type="http://schemas.openxmlformats.org/officeDocument/2006/relationships/image" Target="../media/image35.png"/><Relationship Id="rId9" Type="http://schemas.openxmlformats.org/officeDocument/2006/relationships/image" Target="../media/image44.svg"/><Relationship Id="rId14" Type="http://schemas.openxmlformats.org/officeDocument/2006/relationships/image" Target="../media/image17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8.svg"/><Relationship Id="rId3" Type="http://schemas.openxmlformats.org/officeDocument/2006/relationships/image" Target="../media/image28.svg"/><Relationship Id="rId7" Type="http://schemas.openxmlformats.org/officeDocument/2006/relationships/image" Target="../media/image42.svg"/><Relationship Id="rId12" Type="http://schemas.openxmlformats.org/officeDocument/2006/relationships/image" Target="../media/image17.png"/><Relationship Id="rId17" Type="http://schemas.openxmlformats.org/officeDocument/2006/relationships/image" Target="../media/image44.svg"/><Relationship Id="rId2" Type="http://schemas.openxmlformats.org/officeDocument/2006/relationships/image" Target="../media/image27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2.svg"/><Relationship Id="rId5" Type="http://schemas.openxmlformats.org/officeDocument/2006/relationships/image" Target="../media/image36.svg"/><Relationship Id="rId15" Type="http://schemas.openxmlformats.org/officeDocument/2006/relationships/image" Target="../media/image40.svg"/><Relationship Id="rId10" Type="http://schemas.openxmlformats.org/officeDocument/2006/relationships/image" Target="../media/image1.png"/><Relationship Id="rId4" Type="http://schemas.openxmlformats.org/officeDocument/2006/relationships/image" Target="../media/image35.png"/><Relationship Id="rId9" Type="http://schemas.openxmlformats.org/officeDocument/2006/relationships/image" Target="../media/image30.svg"/><Relationship Id="rId14" Type="http://schemas.openxmlformats.org/officeDocument/2006/relationships/image" Target="../media/image39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8.svg"/><Relationship Id="rId3" Type="http://schemas.openxmlformats.org/officeDocument/2006/relationships/image" Target="../media/image28.svg"/><Relationship Id="rId7" Type="http://schemas.openxmlformats.org/officeDocument/2006/relationships/image" Target="../media/image42.svg"/><Relationship Id="rId12" Type="http://schemas.openxmlformats.org/officeDocument/2006/relationships/image" Target="../media/image17.png"/><Relationship Id="rId17" Type="http://schemas.openxmlformats.org/officeDocument/2006/relationships/image" Target="../media/image44.svg"/><Relationship Id="rId2" Type="http://schemas.openxmlformats.org/officeDocument/2006/relationships/image" Target="../media/image27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2.svg"/><Relationship Id="rId5" Type="http://schemas.openxmlformats.org/officeDocument/2006/relationships/image" Target="../media/image36.svg"/><Relationship Id="rId15" Type="http://schemas.openxmlformats.org/officeDocument/2006/relationships/image" Target="../media/image40.svg"/><Relationship Id="rId10" Type="http://schemas.openxmlformats.org/officeDocument/2006/relationships/image" Target="../media/image1.png"/><Relationship Id="rId4" Type="http://schemas.openxmlformats.org/officeDocument/2006/relationships/image" Target="../media/image35.png"/><Relationship Id="rId9" Type="http://schemas.openxmlformats.org/officeDocument/2006/relationships/image" Target="../media/image30.svg"/><Relationship Id="rId14" Type="http://schemas.openxmlformats.org/officeDocument/2006/relationships/image" Target="../media/image39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8.svg"/><Relationship Id="rId3" Type="http://schemas.openxmlformats.org/officeDocument/2006/relationships/image" Target="../media/image28.svg"/><Relationship Id="rId7" Type="http://schemas.openxmlformats.org/officeDocument/2006/relationships/image" Target="../media/image42.svg"/><Relationship Id="rId12" Type="http://schemas.openxmlformats.org/officeDocument/2006/relationships/image" Target="../media/image17.png"/><Relationship Id="rId17" Type="http://schemas.openxmlformats.org/officeDocument/2006/relationships/image" Target="../media/image44.svg"/><Relationship Id="rId2" Type="http://schemas.openxmlformats.org/officeDocument/2006/relationships/image" Target="../media/image27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2.svg"/><Relationship Id="rId5" Type="http://schemas.openxmlformats.org/officeDocument/2006/relationships/image" Target="../media/image36.svg"/><Relationship Id="rId15" Type="http://schemas.openxmlformats.org/officeDocument/2006/relationships/image" Target="../media/image40.svg"/><Relationship Id="rId10" Type="http://schemas.openxmlformats.org/officeDocument/2006/relationships/image" Target="../media/image1.png"/><Relationship Id="rId4" Type="http://schemas.openxmlformats.org/officeDocument/2006/relationships/image" Target="../media/image35.png"/><Relationship Id="rId9" Type="http://schemas.openxmlformats.org/officeDocument/2006/relationships/image" Target="../media/image30.svg"/><Relationship Id="rId14" Type="http://schemas.openxmlformats.org/officeDocument/2006/relationships/image" Target="../media/image39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40.sv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" Type="http://schemas.openxmlformats.org/officeDocument/2006/relationships/image" Target="../media/image27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5" Type="http://schemas.openxmlformats.org/officeDocument/2006/relationships/image" Target="../media/image42.svg"/><Relationship Id="rId10" Type="http://schemas.openxmlformats.org/officeDocument/2006/relationships/image" Target="../media/image17.png"/><Relationship Id="rId4" Type="http://schemas.openxmlformats.org/officeDocument/2006/relationships/image" Target="../media/image35.png"/><Relationship Id="rId9" Type="http://schemas.openxmlformats.org/officeDocument/2006/relationships/image" Target="../media/image2.svg"/><Relationship Id="rId14" Type="http://schemas.openxmlformats.org/officeDocument/2006/relationships/image" Target="../media/image4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8.svg"/><Relationship Id="rId18" Type="http://schemas.openxmlformats.org/officeDocument/2006/relationships/image" Target="../media/image15.png"/><Relationship Id="rId26" Type="http://schemas.openxmlformats.org/officeDocument/2006/relationships/image" Target="../media/image35.png"/><Relationship Id="rId3" Type="http://schemas.openxmlformats.org/officeDocument/2006/relationships/image" Target="../media/image28.svg"/><Relationship Id="rId21" Type="http://schemas.openxmlformats.org/officeDocument/2006/relationships/image" Target="../media/image20.svg"/><Relationship Id="rId7" Type="http://schemas.openxmlformats.org/officeDocument/2006/relationships/image" Target="../media/image2.svg"/><Relationship Id="rId12" Type="http://schemas.openxmlformats.org/officeDocument/2006/relationships/image" Target="../media/image7.png"/><Relationship Id="rId17" Type="http://schemas.openxmlformats.org/officeDocument/2006/relationships/image" Target="../media/image14.svg"/><Relationship Id="rId25" Type="http://schemas.openxmlformats.org/officeDocument/2006/relationships/image" Target="../media/image34.svg"/><Relationship Id="rId2" Type="http://schemas.openxmlformats.org/officeDocument/2006/relationships/image" Target="../media/image27.png"/><Relationship Id="rId16" Type="http://schemas.openxmlformats.org/officeDocument/2006/relationships/image" Target="../media/image13.png"/><Relationship Id="rId20" Type="http://schemas.openxmlformats.org/officeDocument/2006/relationships/image" Target="../media/image19.png"/><Relationship Id="rId29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openxmlformats.org/officeDocument/2006/relationships/image" Target="../media/image32.svg"/><Relationship Id="rId24" Type="http://schemas.openxmlformats.org/officeDocument/2006/relationships/image" Target="../media/image33.png"/><Relationship Id="rId5" Type="http://schemas.openxmlformats.org/officeDocument/2006/relationships/image" Target="../media/image30.svg"/><Relationship Id="rId15" Type="http://schemas.openxmlformats.org/officeDocument/2006/relationships/image" Target="../media/image4.svg"/><Relationship Id="rId23" Type="http://schemas.openxmlformats.org/officeDocument/2006/relationships/image" Target="../media/image22.svg"/><Relationship Id="rId28" Type="http://schemas.openxmlformats.org/officeDocument/2006/relationships/image" Target="../media/image37.png"/><Relationship Id="rId10" Type="http://schemas.openxmlformats.org/officeDocument/2006/relationships/image" Target="../media/image31.png"/><Relationship Id="rId19" Type="http://schemas.openxmlformats.org/officeDocument/2006/relationships/image" Target="../media/image16.svg"/><Relationship Id="rId4" Type="http://schemas.openxmlformats.org/officeDocument/2006/relationships/image" Target="../media/image29.png"/><Relationship Id="rId9" Type="http://schemas.openxmlformats.org/officeDocument/2006/relationships/image" Target="../media/image18.svg"/><Relationship Id="rId14" Type="http://schemas.openxmlformats.org/officeDocument/2006/relationships/image" Target="../media/image3.png"/><Relationship Id="rId22" Type="http://schemas.openxmlformats.org/officeDocument/2006/relationships/image" Target="../media/image21.png"/><Relationship Id="rId27" Type="http://schemas.openxmlformats.org/officeDocument/2006/relationships/image" Target="../media/image36.sv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svg"/><Relationship Id="rId7" Type="http://schemas.openxmlformats.org/officeDocument/2006/relationships/image" Target="../media/image18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36.sv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0" Type="http://schemas.openxmlformats.org/officeDocument/2006/relationships/image" Target="../media/image17.png"/><Relationship Id="rId4" Type="http://schemas.openxmlformats.org/officeDocument/2006/relationships/image" Target="../media/image35.png"/><Relationship Id="rId9" Type="http://schemas.openxmlformats.org/officeDocument/2006/relationships/image" Target="../media/image2.sv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0" Type="http://schemas.openxmlformats.org/officeDocument/2006/relationships/image" Target="../media/image17.png"/><Relationship Id="rId4" Type="http://schemas.openxmlformats.org/officeDocument/2006/relationships/image" Target="../media/image35.png"/><Relationship Id="rId9" Type="http://schemas.openxmlformats.org/officeDocument/2006/relationships/image" Target="../media/image2.sv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0" Type="http://schemas.openxmlformats.org/officeDocument/2006/relationships/image" Target="../media/image17.png"/><Relationship Id="rId4" Type="http://schemas.openxmlformats.org/officeDocument/2006/relationships/image" Target="../media/image35.png"/><Relationship Id="rId9" Type="http://schemas.openxmlformats.org/officeDocument/2006/relationships/image" Target="../media/image2.sv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0" Type="http://schemas.openxmlformats.org/officeDocument/2006/relationships/image" Target="../media/image17.png"/><Relationship Id="rId4" Type="http://schemas.openxmlformats.org/officeDocument/2006/relationships/image" Target="../media/image35.png"/><Relationship Id="rId9" Type="http://schemas.openxmlformats.org/officeDocument/2006/relationships/image" Target="../media/image2.svg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0" Type="http://schemas.openxmlformats.org/officeDocument/2006/relationships/image" Target="../media/image17.png"/><Relationship Id="rId4" Type="http://schemas.openxmlformats.org/officeDocument/2006/relationships/image" Target="../media/image35.png"/><Relationship Id="rId9" Type="http://schemas.openxmlformats.org/officeDocument/2006/relationships/image" Target="../media/image2.svg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0" Type="http://schemas.openxmlformats.org/officeDocument/2006/relationships/image" Target="../media/image17.png"/><Relationship Id="rId4" Type="http://schemas.openxmlformats.org/officeDocument/2006/relationships/image" Target="../media/image35.png"/><Relationship Id="rId9" Type="http://schemas.openxmlformats.org/officeDocument/2006/relationships/image" Target="../media/image2.sv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image" Target="../media/image18.svg"/><Relationship Id="rId5" Type="http://schemas.openxmlformats.org/officeDocument/2006/relationships/image" Target="../media/image36.svg"/><Relationship Id="rId10" Type="http://schemas.openxmlformats.org/officeDocument/2006/relationships/image" Target="../media/image17.png"/><Relationship Id="rId4" Type="http://schemas.openxmlformats.org/officeDocument/2006/relationships/image" Target="../media/image35.png"/><Relationship Id="rId9" Type="http://schemas.openxmlformats.org/officeDocument/2006/relationships/image" Target="../media/image2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42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42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6.svg"/><Relationship Id="rId18" Type="http://schemas.openxmlformats.org/officeDocument/2006/relationships/image" Target="../media/image35.png"/><Relationship Id="rId26" Type="http://schemas.openxmlformats.org/officeDocument/2006/relationships/image" Target="../media/image37.png"/><Relationship Id="rId3" Type="http://schemas.openxmlformats.org/officeDocument/2006/relationships/image" Target="../media/image30.svg"/><Relationship Id="rId21" Type="http://schemas.openxmlformats.org/officeDocument/2006/relationships/image" Target="../media/image2.svg"/><Relationship Id="rId7" Type="http://schemas.openxmlformats.org/officeDocument/2006/relationships/image" Target="../media/image32.svg"/><Relationship Id="rId12" Type="http://schemas.openxmlformats.org/officeDocument/2006/relationships/image" Target="../media/image15.png"/><Relationship Id="rId17" Type="http://schemas.openxmlformats.org/officeDocument/2006/relationships/image" Target="../media/image22.svg"/><Relationship Id="rId25" Type="http://schemas.openxmlformats.org/officeDocument/2006/relationships/image" Target="../media/image8.svg"/><Relationship Id="rId2" Type="http://schemas.openxmlformats.org/officeDocument/2006/relationships/image" Target="../media/image29.png"/><Relationship Id="rId16" Type="http://schemas.openxmlformats.org/officeDocument/2006/relationships/image" Target="../media/image21.png"/><Relationship Id="rId20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11" Type="http://schemas.openxmlformats.org/officeDocument/2006/relationships/image" Target="../media/image14.svg"/><Relationship Id="rId24" Type="http://schemas.openxmlformats.org/officeDocument/2006/relationships/image" Target="../media/image7.png"/><Relationship Id="rId5" Type="http://schemas.openxmlformats.org/officeDocument/2006/relationships/image" Target="../media/image28.svg"/><Relationship Id="rId15" Type="http://schemas.openxmlformats.org/officeDocument/2006/relationships/image" Target="../media/image20.svg"/><Relationship Id="rId23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36.svg"/><Relationship Id="rId4" Type="http://schemas.openxmlformats.org/officeDocument/2006/relationships/image" Target="../media/image27.png"/><Relationship Id="rId9" Type="http://schemas.openxmlformats.org/officeDocument/2006/relationships/image" Target="../media/image4.svg"/><Relationship Id="rId14" Type="http://schemas.openxmlformats.org/officeDocument/2006/relationships/image" Target="../media/image19.png"/><Relationship Id="rId22" Type="http://schemas.openxmlformats.org/officeDocument/2006/relationships/image" Target="../media/image17.png"/><Relationship Id="rId27" Type="http://schemas.openxmlformats.org/officeDocument/2006/relationships/image" Target="../media/image38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42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42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42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42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42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0.svg"/><Relationship Id="rId7" Type="http://schemas.openxmlformats.org/officeDocument/2006/relationships/image" Target="../media/image18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44.svg"/><Relationship Id="rId5" Type="http://schemas.openxmlformats.org/officeDocument/2006/relationships/image" Target="../media/image2.svg"/><Relationship Id="rId10" Type="http://schemas.openxmlformats.org/officeDocument/2006/relationships/image" Target="../media/image43.png"/><Relationship Id="rId4" Type="http://schemas.openxmlformats.org/officeDocument/2006/relationships/image" Target="../media/image1.png"/><Relationship Id="rId9" Type="http://schemas.openxmlformats.org/officeDocument/2006/relationships/image" Target="../media/image40.sv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0.svg"/><Relationship Id="rId7" Type="http://schemas.openxmlformats.org/officeDocument/2006/relationships/image" Target="../media/image18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44.svg"/><Relationship Id="rId5" Type="http://schemas.openxmlformats.org/officeDocument/2006/relationships/image" Target="../media/image2.svg"/><Relationship Id="rId10" Type="http://schemas.openxmlformats.org/officeDocument/2006/relationships/image" Target="../media/image43.png"/><Relationship Id="rId4" Type="http://schemas.openxmlformats.org/officeDocument/2006/relationships/image" Target="../media/image1.png"/><Relationship Id="rId9" Type="http://schemas.openxmlformats.org/officeDocument/2006/relationships/image" Target="../media/image40.sv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0.svg"/><Relationship Id="rId7" Type="http://schemas.openxmlformats.org/officeDocument/2006/relationships/image" Target="../media/image18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44.svg"/><Relationship Id="rId5" Type="http://schemas.openxmlformats.org/officeDocument/2006/relationships/image" Target="../media/image2.svg"/><Relationship Id="rId10" Type="http://schemas.openxmlformats.org/officeDocument/2006/relationships/image" Target="../media/image43.png"/><Relationship Id="rId4" Type="http://schemas.openxmlformats.org/officeDocument/2006/relationships/image" Target="../media/image1.png"/><Relationship Id="rId9" Type="http://schemas.openxmlformats.org/officeDocument/2006/relationships/image" Target="../media/image40.sv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0.svg"/><Relationship Id="rId7" Type="http://schemas.openxmlformats.org/officeDocument/2006/relationships/image" Target="../media/image18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44.svg"/><Relationship Id="rId5" Type="http://schemas.openxmlformats.org/officeDocument/2006/relationships/image" Target="../media/image2.svg"/><Relationship Id="rId10" Type="http://schemas.openxmlformats.org/officeDocument/2006/relationships/image" Target="../media/image43.png"/><Relationship Id="rId4" Type="http://schemas.openxmlformats.org/officeDocument/2006/relationships/image" Target="../media/image1.png"/><Relationship Id="rId9" Type="http://schemas.openxmlformats.org/officeDocument/2006/relationships/image" Target="../media/image40.sv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6.svg"/><Relationship Id="rId18" Type="http://schemas.openxmlformats.org/officeDocument/2006/relationships/image" Target="../media/image35.png"/><Relationship Id="rId26" Type="http://schemas.openxmlformats.org/officeDocument/2006/relationships/image" Target="../media/image37.png"/><Relationship Id="rId3" Type="http://schemas.openxmlformats.org/officeDocument/2006/relationships/image" Target="../media/image30.svg"/><Relationship Id="rId21" Type="http://schemas.openxmlformats.org/officeDocument/2006/relationships/image" Target="../media/image2.svg"/><Relationship Id="rId7" Type="http://schemas.openxmlformats.org/officeDocument/2006/relationships/image" Target="../media/image32.svg"/><Relationship Id="rId12" Type="http://schemas.openxmlformats.org/officeDocument/2006/relationships/image" Target="../media/image15.png"/><Relationship Id="rId17" Type="http://schemas.openxmlformats.org/officeDocument/2006/relationships/image" Target="../media/image22.svg"/><Relationship Id="rId25" Type="http://schemas.openxmlformats.org/officeDocument/2006/relationships/image" Target="../media/image8.svg"/><Relationship Id="rId2" Type="http://schemas.openxmlformats.org/officeDocument/2006/relationships/image" Target="../media/image29.png"/><Relationship Id="rId16" Type="http://schemas.openxmlformats.org/officeDocument/2006/relationships/image" Target="../media/image21.png"/><Relationship Id="rId20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11" Type="http://schemas.openxmlformats.org/officeDocument/2006/relationships/image" Target="../media/image14.svg"/><Relationship Id="rId24" Type="http://schemas.openxmlformats.org/officeDocument/2006/relationships/image" Target="../media/image7.png"/><Relationship Id="rId5" Type="http://schemas.openxmlformats.org/officeDocument/2006/relationships/image" Target="../media/image28.svg"/><Relationship Id="rId15" Type="http://schemas.openxmlformats.org/officeDocument/2006/relationships/image" Target="../media/image20.svg"/><Relationship Id="rId23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36.svg"/><Relationship Id="rId4" Type="http://schemas.openxmlformats.org/officeDocument/2006/relationships/image" Target="../media/image27.png"/><Relationship Id="rId9" Type="http://schemas.openxmlformats.org/officeDocument/2006/relationships/image" Target="../media/image4.svg"/><Relationship Id="rId14" Type="http://schemas.openxmlformats.org/officeDocument/2006/relationships/image" Target="../media/image19.png"/><Relationship Id="rId22" Type="http://schemas.openxmlformats.org/officeDocument/2006/relationships/image" Target="../media/image17.png"/><Relationship Id="rId27" Type="http://schemas.openxmlformats.org/officeDocument/2006/relationships/image" Target="../media/image38.sv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0.svg"/><Relationship Id="rId7" Type="http://schemas.openxmlformats.org/officeDocument/2006/relationships/image" Target="../media/image18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42.svg"/><Relationship Id="rId5" Type="http://schemas.openxmlformats.org/officeDocument/2006/relationships/image" Target="../media/image2.svg"/><Relationship Id="rId10" Type="http://schemas.openxmlformats.org/officeDocument/2006/relationships/image" Target="../media/image41.png"/><Relationship Id="rId4" Type="http://schemas.openxmlformats.org/officeDocument/2006/relationships/image" Target="../media/image1.png"/><Relationship Id="rId9" Type="http://schemas.openxmlformats.org/officeDocument/2006/relationships/image" Target="../media/image40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0.svg"/><Relationship Id="rId7" Type="http://schemas.openxmlformats.org/officeDocument/2006/relationships/image" Target="../media/image18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42.svg"/><Relationship Id="rId5" Type="http://schemas.openxmlformats.org/officeDocument/2006/relationships/image" Target="../media/image2.svg"/><Relationship Id="rId10" Type="http://schemas.openxmlformats.org/officeDocument/2006/relationships/image" Target="../media/image41.png"/><Relationship Id="rId4" Type="http://schemas.openxmlformats.org/officeDocument/2006/relationships/image" Target="../media/image1.png"/><Relationship Id="rId9" Type="http://schemas.openxmlformats.org/officeDocument/2006/relationships/image" Target="../media/image4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7" Type="http://schemas.openxmlformats.org/officeDocument/2006/relationships/image" Target="../media/image18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7" Type="http://schemas.openxmlformats.org/officeDocument/2006/relationships/image" Target="../media/image18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68D69B25-C304-765C-DABB-873B62BFE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2666" y="4134686"/>
            <a:ext cx="3657600" cy="876300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CE537A77-A29D-9CDB-194F-A559CFF50DBF}"/>
              </a:ext>
            </a:extLst>
          </p:cNvPr>
          <p:cNvSpPr/>
          <p:nvPr userDrawn="1"/>
        </p:nvSpPr>
        <p:spPr>
          <a:xfrm>
            <a:off x="2272651" y="4041550"/>
            <a:ext cx="6372000" cy="9071"/>
          </a:xfrm>
          <a:custGeom>
            <a:avLst/>
            <a:gdLst>
              <a:gd name="connsiteX0" fmla="*/ 0 w 8189311"/>
              <a:gd name="connsiteY0" fmla="*/ 0 h 9071"/>
              <a:gd name="connsiteX1" fmla="*/ 8189312 w 8189311"/>
              <a:gd name="connsiteY1" fmla="*/ 0 h 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89311" h="9071">
                <a:moveTo>
                  <a:pt x="0" y="0"/>
                </a:moveTo>
                <a:lnTo>
                  <a:pt x="8189312" y="0"/>
                </a:lnTo>
              </a:path>
            </a:pathLst>
          </a:custGeom>
          <a:ln w="317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455F62B-08D5-FA64-4686-7A551B1308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78175" y="4016150"/>
            <a:ext cx="723900" cy="508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2A7FEDB5-2902-D49F-0657-6FFA75847C50}"/>
              </a:ext>
            </a:extLst>
          </p:cNvPr>
          <p:cNvSpPr/>
          <p:nvPr userDrawn="1"/>
        </p:nvSpPr>
        <p:spPr>
          <a:xfrm>
            <a:off x="507600" y="4041550"/>
            <a:ext cx="900000" cy="9071"/>
          </a:xfrm>
          <a:custGeom>
            <a:avLst/>
            <a:gdLst>
              <a:gd name="connsiteX0" fmla="*/ 0 w 8189311"/>
              <a:gd name="connsiteY0" fmla="*/ 0 h 9071"/>
              <a:gd name="connsiteX1" fmla="*/ 8189312 w 8189311"/>
              <a:gd name="connsiteY1" fmla="*/ 0 h 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89311" h="9071">
                <a:moveTo>
                  <a:pt x="0" y="0"/>
                </a:moveTo>
                <a:lnTo>
                  <a:pt x="8189312" y="0"/>
                </a:lnTo>
              </a:path>
            </a:pathLst>
          </a:custGeom>
          <a:ln w="317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6840490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C498E256-B6C7-0C58-3B84-9FFF30F19D8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7066" y="398525"/>
            <a:ext cx="5854700" cy="1143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FED67C38-3C4D-6812-BF00-14B7F2EE41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4380" y="884618"/>
            <a:ext cx="4165600" cy="13970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1F341DEB-954C-DA85-9C98-71E059AAF4F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0026" y="2771166"/>
            <a:ext cx="2590800" cy="3048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2D13B8E-1649-BE6D-A40C-C0702DD6855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20026" y="3230126"/>
            <a:ext cx="3454400" cy="2286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225218F0-2DD8-72BD-7E8E-7163C8DC078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456" y="4211788"/>
            <a:ext cx="1168400" cy="66040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FA67718A-8217-C97E-0E1E-15EA6D564AD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899642" y="4319406"/>
            <a:ext cx="1308100" cy="4572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6C48C531-87CA-C602-DC3A-1D8EA22CC28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776466" y="821943"/>
            <a:ext cx="3810000" cy="4572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2BAA2D34-59D6-0258-D2D5-11FCF01A27E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580544" y="4338520"/>
            <a:ext cx="1244600" cy="2667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BDE422D9-F35D-2D10-3619-95E10B49A651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583956" y="4689042"/>
            <a:ext cx="2032000" cy="13970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3E26F830-9523-CF3F-CFDB-AEFA4435CF27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2390" y="4283836"/>
            <a:ext cx="5715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486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ffee Brea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4176320"/>
            <a:ext cx="9144000" cy="96717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3960302" y="4368114"/>
            <a:ext cx="1223395" cy="491081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0" y="2366291"/>
            <a:ext cx="6096000" cy="669925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800" b="1" spc="-100" baseline="0">
                <a:solidFill>
                  <a:schemeClr val="bg2"/>
                </a:solidFill>
              </a:defRPr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E9C349DE-4AFA-3D27-4DFB-931EFEDA37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05831" y="3136049"/>
            <a:ext cx="4732338" cy="619822"/>
          </a:xfrm>
        </p:spPr>
        <p:txBody>
          <a:bodyPr>
            <a:noAutofit/>
          </a:bodyPr>
          <a:lstStyle>
            <a:lvl1pPr indent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2"/>
                </a:solidFill>
              </a:defRPr>
            </a:lvl1pPr>
            <a:lvl2pPr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16996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ffee Brea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0" y="2949064"/>
            <a:ext cx="6096000" cy="669925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800" b="1" spc="-100" baseline="0">
                <a:solidFill>
                  <a:schemeClr val="bg2"/>
                </a:solidFill>
              </a:defRPr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E9C349DE-4AFA-3D27-4DFB-931EFEDA37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05831" y="3718822"/>
            <a:ext cx="4732338" cy="619822"/>
          </a:xfrm>
        </p:spPr>
        <p:txBody>
          <a:bodyPr>
            <a:noAutofit/>
          </a:bodyPr>
          <a:lstStyle>
            <a:lvl1pPr indent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2"/>
                </a:solidFill>
              </a:defRPr>
            </a:lvl1pPr>
            <a:lvl2pPr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56080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ers"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00" y="1063595"/>
            <a:ext cx="7920000" cy="933956"/>
          </a:xfrm>
        </p:spPr>
        <p:txBody>
          <a:bodyPr wrap="square"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200" b="1" spc="-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3670300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F93C051-0AAB-D674-3E84-B5153086148A}"/>
              </a:ext>
            </a:extLst>
          </p:cNvPr>
          <p:cNvGrpSpPr/>
          <p:nvPr userDrawn="1"/>
        </p:nvGrpSpPr>
        <p:grpSpPr>
          <a:xfrm>
            <a:off x="2080315" y="4016150"/>
            <a:ext cx="4983369" cy="856038"/>
            <a:chOff x="2059103" y="4016150"/>
            <a:chExt cx="4983369" cy="85603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17FD24D-EE35-E406-1011-990192FCE2EB}"/>
                </a:ext>
              </a:extLst>
            </p:cNvPr>
            <p:cNvGrpSpPr/>
            <p:nvPr userDrawn="1"/>
          </p:nvGrpSpPr>
          <p:grpSpPr>
            <a:xfrm>
              <a:off x="2101527" y="4016150"/>
              <a:ext cx="4940945" cy="50800"/>
              <a:chOff x="961879" y="4016150"/>
              <a:chExt cx="4940945" cy="50800"/>
            </a:xfrm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654D41EA-87B1-5E22-BBA1-A61226DA6DDA}"/>
                  </a:ext>
                </a:extLst>
              </p:cNvPr>
              <p:cNvSpPr/>
              <p:nvPr userDrawn="1"/>
            </p:nvSpPr>
            <p:spPr>
              <a:xfrm>
                <a:off x="2914824" y="4041550"/>
                <a:ext cx="2988000" cy="9071"/>
              </a:xfrm>
              <a:custGeom>
                <a:avLst/>
                <a:gdLst>
                  <a:gd name="connsiteX0" fmla="*/ 0 w 8189311"/>
                  <a:gd name="connsiteY0" fmla="*/ 0 h 9071"/>
                  <a:gd name="connsiteX1" fmla="*/ 8189312 w 8189311"/>
                  <a:gd name="connsiteY1" fmla="*/ 0 h 9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89311" h="9071">
                    <a:moveTo>
                      <a:pt x="0" y="0"/>
                    </a:moveTo>
                    <a:lnTo>
                      <a:pt x="8189312" y="0"/>
                    </a:lnTo>
                  </a:path>
                </a:pathLst>
              </a:custGeom>
              <a:ln w="3175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pic>
            <p:nvPicPr>
              <p:cNvPr id="22" name="Graphic 21">
                <a:extLst>
                  <a:ext uri="{FF2B5EF4-FFF2-40B4-BE49-F238E27FC236}">
                    <a16:creationId xmlns:a16="http://schemas.microsoft.com/office/drawing/2014/main" id="{0C7D55CC-3CAD-63B8-5DB2-1E08CF96AFB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120344" y="4016150"/>
                <a:ext cx="723900" cy="50800"/>
              </a:xfrm>
              <a:prstGeom prst="rect">
                <a:avLst/>
              </a:prstGeom>
            </p:spPr>
          </p:pic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088F8AB2-5428-7481-91DE-432CF7312A4E}"/>
                  </a:ext>
                </a:extLst>
              </p:cNvPr>
              <p:cNvSpPr/>
              <p:nvPr userDrawn="1"/>
            </p:nvSpPr>
            <p:spPr>
              <a:xfrm>
                <a:off x="961879" y="4041550"/>
                <a:ext cx="1080000" cy="9071"/>
              </a:xfrm>
              <a:custGeom>
                <a:avLst/>
                <a:gdLst>
                  <a:gd name="connsiteX0" fmla="*/ 0 w 8189311"/>
                  <a:gd name="connsiteY0" fmla="*/ 0 h 9071"/>
                  <a:gd name="connsiteX1" fmla="*/ 8189312 w 8189311"/>
                  <a:gd name="connsiteY1" fmla="*/ 0 h 9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89311" h="9071">
                    <a:moveTo>
                      <a:pt x="0" y="0"/>
                    </a:moveTo>
                    <a:lnTo>
                      <a:pt x="8189312" y="0"/>
                    </a:lnTo>
                  </a:path>
                </a:pathLst>
              </a:custGeom>
              <a:ln w="3175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D0372CD2-79F0-6C6E-CE81-BCE763AE46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59103" y="4211788"/>
              <a:ext cx="1168400" cy="660400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C87565E9-E659-1028-90C6-EFA6356BA5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748820" y="4319406"/>
              <a:ext cx="1308100" cy="457200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EC12CE7-6270-6594-39BD-277E7C03A5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55423" y="4407780"/>
              <a:ext cx="1474346" cy="3159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7050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y"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06722" y="1063594"/>
            <a:ext cx="4028849" cy="2449888"/>
          </a:xfrm>
        </p:spPr>
        <p:txBody>
          <a:bodyPr wrap="square" anchor="ctr" anchorCtr="0"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000" b="1" spc="-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A868D7-775B-60F9-F099-65A5F2D346B5}"/>
              </a:ext>
            </a:extLst>
          </p:cNvPr>
          <p:cNvGrpSpPr/>
          <p:nvPr userDrawn="1"/>
        </p:nvGrpSpPr>
        <p:grpSpPr>
          <a:xfrm>
            <a:off x="1444851" y="790964"/>
            <a:ext cx="2763810" cy="3316571"/>
            <a:chOff x="4905227" y="821943"/>
            <a:chExt cx="3810000" cy="4572000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68D69B25-C304-765C-DABB-873B62BFE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C48C531-87CA-C602-DC3A-1D8EA22CC2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3670300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B9CDE20-BD71-797F-8C17-417D10AD15C7}"/>
              </a:ext>
            </a:extLst>
          </p:cNvPr>
          <p:cNvGrpSpPr/>
          <p:nvPr userDrawn="1"/>
        </p:nvGrpSpPr>
        <p:grpSpPr>
          <a:xfrm>
            <a:off x="2080315" y="4016150"/>
            <a:ext cx="4983369" cy="856038"/>
            <a:chOff x="2059103" y="4016150"/>
            <a:chExt cx="4983369" cy="856038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82CE9EC-92A6-918C-922F-975682DD2B0A}"/>
                </a:ext>
              </a:extLst>
            </p:cNvPr>
            <p:cNvGrpSpPr/>
            <p:nvPr userDrawn="1"/>
          </p:nvGrpSpPr>
          <p:grpSpPr>
            <a:xfrm>
              <a:off x="2101527" y="4016150"/>
              <a:ext cx="4940945" cy="50800"/>
              <a:chOff x="961879" y="4016150"/>
              <a:chExt cx="4940945" cy="50800"/>
            </a:xfrm>
          </p:grpSpPr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68A60AF9-BA70-35EE-2DC1-7FEEEEE899FD}"/>
                  </a:ext>
                </a:extLst>
              </p:cNvPr>
              <p:cNvSpPr/>
              <p:nvPr userDrawn="1"/>
            </p:nvSpPr>
            <p:spPr>
              <a:xfrm>
                <a:off x="2914824" y="4041550"/>
                <a:ext cx="2988000" cy="9071"/>
              </a:xfrm>
              <a:custGeom>
                <a:avLst/>
                <a:gdLst>
                  <a:gd name="connsiteX0" fmla="*/ 0 w 8189311"/>
                  <a:gd name="connsiteY0" fmla="*/ 0 h 9071"/>
                  <a:gd name="connsiteX1" fmla="*/ 8189312 w 8189311"/>
                  <a:gd name="connsiteY1" fmla="*/ 0 h 9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89311" h="9071">
                    <a:moveTo>
                      <a:pt x="0" y="0"/>
                    </a:moveTo>
                    <a:lnTo>
                      <a:pt x="8189312" y="0"/>
                    </a:lnTo>
                  </a:path>
                </a:pathLst>
              </a:custGeom>
              <a:ln w="3175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8334E0D9-54C6-14A2-8EB4-16C36CA4804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120344" y="4016150"/>
                <a:ext cx="723900" cy="50800"/>
              </a:xfrm>
              <a:prstGeom prst="rect">
                <a:avLst/>
              </a:prstGeom>
            </p:spPr>
          </p:pic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FFCA7F0B-44C8-0545-68C0-78303C365C3C}"/>
                  </a:ext>
                </a:extLst>
              </p:cNvPr>
              <p:cNvSpPr/>
              <p:nvPr userDrawn="1"/>
            </p:nvSpPr>
            <p:spPr>
              <a:xfrm>
                <a:off x="961879" y="4041550"/>
                <a:ext cx="1080000" cy="9071"/>
              </a:xfrm>
              <a:custGeom>
                <a:avLst/>
                <a:gdLst>
                  <a:gd name="connsiteX0" fmla="*/ 0 w 8189311"/>
                  <a:gd name="connsiteY0" fmla="*/ 0 h 9071"/>
                  <a:gd name="connsiteX1" fmla="*/ 8189312 w 8189311"/>
                  <a:gd name="connsiteY1" fmla="*/ 0 h 9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89311" h="9071">
                    <a:moveTo>
                      <a:pt x="0" y="0"/>
                    </a:moveTo>
                    <a:lnTo>
                      <a:pt x="8189312" y="0"/>
                    </a:lnTo>
                  </a:path>
                </a:pathLst>
              </a:custGeom>
              <a:ln w="3175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BF54D8D6-7608-7B17-1617-8A88243A08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59103" y="4211788"/>
              <a:ext cx="1168400" cy="660400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1F8E47A3-FF4A-A319-54D0-12D41D718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748820" y="4319406"/>
              <a:ext cx="1308100" cy="457200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A7317338-EC52-947B-8DCE-B1C88DBBEF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555423" y="4407780"/>
              <a:ext cx="1474346" cy="3159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07118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599E2709-DEE8-A610-6E9C-199BD2E4E5E6}"/>
              </a:ext>
            </a:extLst>
          </p:cNvPr>
          <p:cNvGrpSpPr/>
          <p:nvPr userDrawn="1"/>
        </p:nvGrpSpPr>
        <p:grpSpPr>
          <a:xfrm>
            <a:off x="6781446" y="2112214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99276E5-C357-3206-40E3-C61C0917C6B7}"/>
              </a:ext>
            </a:extLst>
          </p:cNvPr>
          <p:cNvGrpSpPr/>
          <p:nvPr userDrawn="1"/>
        </p:nvGrpSpPr>
        <p:grpSpPr>
          <a:xfrm>
            <a:off x="4558076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0" y="0"/>
            <a:ext cx="3049200" cy="514552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627842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A868D7-775B-60F9-F099-65A5F2D346B5}"/>
              </a:ext>
            </a:extLst>
          </p:cNvPr>
          <p:cNvGrpSpPr/>
          <p:nvPr userDrawn="1"/>
        </p:nvGrpSpPr>
        <p:grpSpPr>
          <a:xfrm>
            <a:off x="669406" y="897436"/>
            <a:ext cx="1720272" cy="2064326"/>
            <a:chOff x="4905227" y="821943"/>
            <a:chExt cx="3810000" cy="4572000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68D69B25-C304-765C-DABB-873B62BFE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alphaModFix amt="8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C48C531-87CA-C602-DC3A-1D8EA22CC2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4E4F523D-4740-8039-F1D7-58B94FFF564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9892" y="2955499"/>
            <a:ext cx="2019300" cy="15875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3566090" y="723900"/>
            <a:ext cx="5059819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88590E3-868C-ADF2-71F8-4C30BA10892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048000" y="4784942"/>
            <a:ext cx="6096000" cy="358558"/>
          </a:xfrm>
          <a:prstGeom prst="rect">
            <a:avLst/>
          </a:prstGeom>
        </p:spPr>
      </p:pic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4623820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6847190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DCBC5CCD-919B-E36E-AE36-3ED3DE04B5DD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3566090" y="374534"/>
            <a:ext cx="5059819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3940315" y="3146906"/>
            <a:ext cx="2088000" cy="166199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3940315" y="3392715"/>
            <a:ext cx="2088000" cy="656308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463C43E8-9F90-34AF-8EDE-1B322F3A85CB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6163685" y="3146906"/>
            <a:ext cx="2088000" cy="166199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AF6DB299-9BF5-984A-F0CE-71317A87CBB8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163685" y="3392715"/>
            <a:ext cx="2088000" cy="656308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F5FC097D-811B-9086-E010-5DD2FA6736E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044825" y="1025592"/>
            <a:ext cx="3048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094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3937583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0" y="0"/>
            <a:ext cx="3048000" cy="5143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627842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A868D7-775B-60F9-F099-65A5F2D346B5}"/>
              </a:ext>
            </a:extLst>
          </p:cNvPr>
          <p:cNvGrpSpPr/>
          <p:nvPr userDrawn="1"/>
        </p:nvGrpSpPr>
        <p:grpSpPr>
          <a:xfrm>
            <a:off x="669406" y="897436"/>
            <a:ext cx="1720272" cy="2064326"/>
            <a:chOff x="4905227" y="821943"/>
            <a:chExt cx="3810000" cy="4572000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68D69B25-C304-765C-DABB-873B62BFE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alphaModFix amt="8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C48C531-87CA-C602-DC3A-1D8EA22CC2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4E4F523D-4740-8039-F1D7-58B94FFF564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9892" y="2955499"/>
            <a:ext cx="2019300" cy="15875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66090" y="723900"/>
            <a:ext cx="5059819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88590E3-868C-ADF2-71F8-4C30BA10892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048000" y="4784942"/>
            <a:ext cx="6096000" cy="358558"/>
          </a:xfrm>
          <a:prstGeom prst="rect">
            <a:avLst/>
          </a:prstGeom>
        </p:spPr>
      </p:pic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4001929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DCBC5CCD-919B-E36E-AE36-3ED3DE04B5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66090" y="374534"/>
            <a:ext cx="5059819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53822" y="3146906"/>
            <a:ext cx="1620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3822" y="3552704"/>
            <a:ext cx="1620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5662726" y="2112214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5727071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7387869" y="2112214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452215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78965" y="3146906"/>
            <a:ext cx="1620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78965" y="3552704"/>
            <a:ext cx="1620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04108" y="3146906"/>
            <a:ext cx="1620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04108" y="3552704"/>
            <a:ext cx="1620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32FEBCDF-3621-A673-7661-3B03695F1B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044825" y="1025592"/>
            <a:ext cx="3048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570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7597761" y="2112214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3739583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0" y="0"/>
            <a:ext cx="3048000" cy="5143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627842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A868D7-775B-60F9-F099-65A5F2D346B5}"/>
              </a:ext>
            </a:extLst>
          </p:cNvPr>
          <p:cNvGrpSpPr/>
          <p:nvPr userDrawn="1"/>
        </p:nvGrpSpPr>
        <p:grpSpPr>
          <a:xfrm>
            <a:off x="669406" y="897436"/>
            <a:ext cx="1720272" cy="2064326"/>
            <a:chOff x="4905227" y="821943"/>
            <a:chExt cx="3810000" cy="4572000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68D69B25-C304-765C-DABB-873B62BFE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alphaModFix amt="8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C48C531-87CA-C602-DC3A-1D8EA22CC2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4E4F523D-4740-8039-F1D7-58B94FFF564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9892" y="2955499"/>
            <a:ext cx="2019300" cy="15875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66090" y="723900"/>
            <a:ext cx="5059819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88590E3-868C-ADF2-71F8-4C30BA10892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048000" y="4784942"/>
            <a:ext cx="6096000" cy="358558"/>
          </a:xfrm>
          <a:prstGeom prst="rect">
            <a:avLst/>
          </a:prstGeom>
        </p:spPr>
      </p:pic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803928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662107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DCBC5CCD-919B-E36E-AE36-3ED3DE04B5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66090" y="374534"/>
            <a:ext cx="5059819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53822" y="3146906"/>
            <a:ext cx="122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3822" y="3552704"/>
            <a:ext cx="122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5025642" y="2112214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5089987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6311701" y="2112214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6376047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39881" y="3146906"/>
            <a:ext cx="122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39881" y="3552704"/>
            <a:ext cx="122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25940" y="3146906"/>
            <a:ext cx="122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25940" y="3552704"/>
            <a:ext cx="122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12000" y="3146906"/>
            <a:ext cx="122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12000" y="3552704"/>
            <a:ext cx="122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35D29A9-DDE8-CCFD-7D07-4C356485C78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044825" y="1025592"/>
            <a:ext cx="3048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29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6760852" y="2112214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3483729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0" y="0"/>
            <a:ext cx="3048000" cy="5143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627842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A868D7-775B-60F9-F099-65A5F2D346B5}"/>
              </a:ext>
            </a:extLst>
          </p:cNvPr>
          <p:cNvGrpSpPr/>
          <p:nvPr userDrawn="1"/>
        </p:nvGrpSpPr>
        <p:grpSpPr>
          <a:xfrm>
            <a:off x="669406" y="897436"/>
            <a:ext cx="1720272" cy="2064326"/>
            <a:chOff x="4905227" y="821943"/>
            <a:chExt cx="3810000" cy="4572000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68D69B25-C304-765C-DABB-873B62BFE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alphaModFix amt="8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C48C531-87CA-C602-DC3A-1D8EA22CC2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4E4F523D-4740-8039-F1D7-58B94FFF564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9892" y="2955499"/>
            <a:ext cx="2019300" cy="15875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66090" y="723900"/>
            <a:ext cx="5059819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88590E3-868C-ADF2-71F8-4C30BA10892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048000" y="4784942"/>
            <a:ext cx="6096000" cy="358558"/>
          </a:xfrm>
          <a:prstGeom prst="rect">
            <a:avLst/>
          </a:prstGeom>
        </p:spPr>
      </p:pic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548075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6825198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DCBC5CCD-919B-E36E-AE36-3ED3DE04B5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66090" y="374534"/>
            <a:ext cx="5059819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3197" y="3146906"/>
            <a:ext cx="99354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13197" y="3552704"/>
            <a:ext cx="99354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4559402" y="2112214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4623748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5660127" y="2112214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5724473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B5EFF96-BB25-97F1-1C74-E42BC4389162}"/>
              </a:ext>
            </a:extLst>
          </p:cNvPr>
          <p:cNvGrpSpPr/>
          <p:nvPr userDrawn="1"/>
        </p:nvGrpSpPr>
        <p:grpSpPr>
          <a:xfrm>
            <a:off x="7861575" y="2112214"/>
            <a:ext cx="852478" cy="923093"/>
            <a:chOff x="4572000" y="2112214"/>
            <a:chExt cx="852478" cy="923093"/>
          </a:xfrm>
        </p:grpSpPr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139E7E21-69B2-CF23-22F2-5C30D419DB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CC7A3E4-3B1A-A43B-58C4-E49745FBD9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7" name="Picture Placeholder 53">
            <a:extLst>
              <a:ext uri="{FF2B5EF4-FFF2-40B4-BE49-F238E27FC236}">
                <a16:creationId xmlns:a16="http://schemas.microsoft.com/office/drawing/2014/main" id="{EA020F0E-272D-BA0E-FAB6-EFC03E40BD91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5921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70" y="3146906"/>
            <a:ext cx="99354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70" y="3552704"/>
            <a:ext cx="99354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89595" y="3146906"/>
            <a:ext cx="99354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89595" y="3552704"/>
            <a:ext cx="99354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690320" y="3146906"/>
            <a:ext cx="99354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90320" y="3552704"/>
            <a:ext cx="99354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38B1F059-78C2-C138-2B3B-619B5E8255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91043" y="3146906"/>
            <a:ext cx="99354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E5F3CD2-7F61-A3F4-B944-6DC41080E8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791043" y="3552704"/>
            <a:ext cx="99354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EBB2A09-4E49-4626-C7EE-521FA8974CF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044825" y="1025592"/>
            <a:ext cx="3048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697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599E2709-DEE8-A610-6E9C-199BD2E4E5E6}"/>
              </a:ext>
            </a:extLst>
          </p:cNvPr>
          <p:cNvGrpSpPr/>
          <p:nvPr userDrawn="1"/>
        </p:nvGrpSpPr>
        <p:grpSpPr>
          <a:xfrm>
            <a:off x="6572491" y="2112214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99276E5-C357-3206-40E3-C61C0917C6B7}"/>
              </a:ext>
            </a:extLst>
          </p:cNvPr>
          <p:cNvGrpSpPr/>
          <p:nvPr userDrawn="1"/>
        </p:nvGrpSpPr>
        <p:grpSpPr>
          <a:xfrm>
            <a:off x="4156843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8733" y="723900"/>
            <a:ext cx="5687177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88590E3-868C-ADF2-71F8-4C30BA1089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40123" y="4784942"/>
            <a:ext cx="6703877" cy="358558"/>
          </a:xfrm>
          <a:prstGeom prst="rect">
            <a:avLst/>
          </a:prstGeom>
        </p:spPr>
      </p:pic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4221189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6636837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DCBC5CCD-919B-E36E-AE36-3ED3DE04B5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38733" y="374534"/>
            <a:ext cx="5687177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3082" y="3146906"/>
            <a:ext cx="2340000" cy="166199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13082" y="3392715"/>
            <a:ext cx="2340000" cy="656308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463C43E8-9F90-34AF-8EDE-1B322F3A85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28730" y="3146906"/>
            <a:ext cx="2340000" cy="166199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AF6DB299-9BF5-984A-F0CE-71317A87CB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28730" y="3392715"/>
            <a:ext cx="2340000" cy="656308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F5FC097D-811B-9086-E010-5DD2FA6736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40123" y="1025592"/>
            <a:ext cx="304800" cy="342900"/>
          </a:xfrm>
          <a:prstGeom prst="rect">
            <a:avLst/>
          </a:prstGeom>
        </p:spPr>
      </p:pic>
      <p:grpSp>
        <p:nvGrpSpPr>
          <p:cNvPr id="104" name="Group 103">
            <a:extLst>
              <a:ext uri="{FF2B5EF4-FFF2-40B4-BE49-F238E27FC236}">
                <a16:creationId xmlns:a16="http://schemas.microsoft.com/office/drawing/2014/main" id="{DAC16467-E2E2-E03D-AA8A-0B9CFECF945D}"/>
              </a:ext>
            </a:extLst>
          </p:cNvPr>
          <p:cNvGrpSpPr/>
          <p:nvPr userDrawn="1"/>
        </p:nvGrpSpPr>
        <p:grpSpPr>
          <a:xfrm>
            <a:off x="-2" y="0"/>
            <a:ext cx="2441848" cy="5145525"/>
            <a:chOff x="-2" y="0"/>
            <a:chExt cx="2441848" cy="5145525"/>
          </a:xfrm>
        </p:grpSpPr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49D074E8-2D38-6C3B-A606-770BA41DAF26}"/>
                </a:ext>
              </a:extLst>
            </p:cNvPr>
            <p:cNvPicPr>
              <a:picLocks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flipH="1">
              <a:off x="-2" y="0"/>
              <a:ext cx="2441848" cy="5145525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66F283F-FEC4-A172-D951-6F89F7AAFF7B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500922" y="0"/>
              <a:ext cx="1440000" cy="578357"/>
              <a:chOff x="5918198" y="0"/>
              <a:chExt cx="1803400" cy="723900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40F66A7D-3FF3-CC74-C71C-83F7FE321DB4}"/>
                  </a:ext>
                </a:extLst>
              </p:cNvPr>
              <p:cNvSpPr/>
              <p:nvPr/>
            </p:nvSpPr>
            <p:spPr>
              <a:xfrm>
                <a:off x="5918198" y="0"/>
                <a:ext cx="1803400" cy="723900"/>
              </a:xfrm>
              <a:custGeom>
                <a:avLst/>
                <a:gdLst>
                  <a:gd name="connsiteX0" fmla="*/ 0 w 1803400"/>
                  <a:gd name="connsiteY0" fmla="*/ 0 h 723900"/>
                  <a:gd name="connsiteX1" fmla="*/ 1803400 w 1803400"/>
                  <a:gd name="connsiteY1" fmla="*/ 0 h 723900"/>
                  <a:gd name="connsiteX2" fmla="*/ 1803400 w 1803400"/>
                  <a:gd name="connsiteY2" fmla="*/ 723900 h 723900"/>
                  <a:gd name="connsiteX3" fmla="*/ 0 w 1803400"/>
                  <a:gd name="connsiteY3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400" h="723900">
                    <a:moveTo>
                      <a:pt x="0" y="0"/>
                    </a:moveTo>
                    <a:lnTo>
                      <a:pt x="1803400" y="0"/>
                    </a:lnTo>
                    <a:lnTo>
                      <a:pt x="1803400" y="723900"/>
                    </a:lnTo>
                    <a:lnTo>
                      <a:pt x="0" y="723900"/>
                    </a:lnTo>
                    <a:close/>
                  </a:path>
                </a:pathLst>
              </a:custGeom>
              <a:solidFill>
                <a:schemeClr val="accent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BD516E0A-6414-60FF-522F-F02440AEBB9F}"/>
                  </a:ext>
                </a:extLst>
              </p:cNvPr>
              <p:cNvGrpSpPr/>
              <p:nvPr/>
            </p:nvGrpSpPr>
            <p:grpSpPr>
              <a:xfrm>
                <a:off x="6088666" y="231552"/>
                <a:ext cx="1437025" cy="285083"/>
                <a:chOff x="6088666" y="231552"/>
                <a:chExt cx="1437025" cy="285083"/>
              </a:xfrm>
            </p:grpSpPr>
            <p:sp>
              <p:nvSpPr>
                <p:cNvPr id="9" name="Freeform 8">
                  <a:extLst>
                    <a:ext uri="{FF2B5EF4-FFF2-40B4-BE49-F238E27FC236}">
                      <a16:creationId xmlns:a16="http://schemas.microsoft.com/office/drawing/2014/main" id="{A5E88EBF-83AA-9261-19F3-A4E7DD669F32}"/>
                    </a:ext>
                  </a:extLst>
                </p:cNvPr>
                <p:cNvSpPr/>
                <p:nvPr/>
              </p:nvSpPr>
              <p:spPr>
                <a:xfrm>
                  <a:off x="6088666" y="236029"/>
                  <a:ext cx="265954" cy="276796"/>
                </a:xfrm>
                <a:custGeom>
                  <a:avLst/>
                  <a:gdLst>
                    <a:gd name="connsiteX0" fmla="*/ 228272 w 265954"/>
                    <a:gd name="connsiteY0" fmla="*/ 0 h 276796"/>
                    <a:gd name="connsiteX1" fmla="*/ 179771 w 265954"/>
                    <a:gd name="connsiteY1" fmla="*/ 0 h 276796"/>
                    <a:gd name="connsiteX2" fmla="*/ 169140 w 265954"/>
                    <a:gd name="connsiteY2" fmla="*/ 66675 h 276796"/>
                    <a:gd name="connsiteX3" fmla="*/ 115228 w 265954"/>
                    <a:gd name="connsiteY3" fmla="*/ 66675 h 276796"/>
                    <a:gd name="connsiteX4" fmla="*/ 125858 w 265954"/>
                    <a:gd name="connsiteY4" fmla="*/ 0 h 276796"/>
                    <a:gd name="connsiteX5" fmla="*/ 77356 w 265954"/>
                    <a:gd name="connsiteY5" fmla="*/ 0 h 276796"/>
                    <a:gd name="connsiteX6" fmla="*/ 66726 w 265954"/>
                    <a:gd name="connsiteY6" fmla="*/ 66675 h 276796"/>
                    <a:gd name="connsiteX7" fmla="*/ 18034 w 265954"/>
                    <a:gd name="connsiteY7" fmla="*/ 66675 h 276796"/>
                    <a:gd name="connsiteX8" fmla="*/ 18034 w 265954"/>
                    <a:gd name="connsiteY8" fmla="*/ 109442 h 276796"/>
                    <a:gd name="connsiteX9" fmla="*/ 59892 w 265954"/>
                    <a:gd name="connsiteY9" fmla="*/ 109442 h 276796"/>
                    <a:gd name="connsiteX10" fmla="*/ 50590 w 265954"/>
                    <a:gd name="connsiteY10" fmla="*/ 167354 h 276796"/>
                    <a:gd name="connsiteX11" fmla="*/ 0 w 265954"/>
                    <a:gd name="connsiteY11" fmla="*/ 167354 h 276796"/>
                    <a:gd name="connsiteX12" fmla="*/ 0 w 265954"/>
                    <a:gd name="connsiteY12" fmla="*/ 210122 h 276796"/>
                    <a:gd name="connsiteX13" fmla="*/ 43661 w 265954"/>
                    <a:gd name="connsiteY13" fmla="*/ 210122 h 276796"/>
                    <a:gd name="connsiteX14" fmla="*/ 33031 w 265954"/>
                    <a:gd name="connsiteY14" fmla="*/ 276797 h 276796"/>
                    <a:gd name="connsiteX15" fmla="*/ 81533 w 265954"/>
                    <a:gd name="connsiteY15" fmla="*/ 276797 h 276796"/>
                    <a:gd name="connsiteX16" fmla="*/ 92163 w 265954"/>
                    <a:gd name="connsiteY16" fmla="*/ 210122 h 276796"/>
                    <a:gd name="connsiteX17" fmla="*/ 146075 w 265954"/>
                    <a:gd name="connsiteY17" fmla="*/ 210122 h 276796"/>
                    <a:gd name="connsiteX18" fmla="*/ 135445 w 265954"/>
                    <a:gd name="connsiteY18" fmla="*/ 276797 h 276796"/>
                    <a:gd name="connsiteX19" fmla="*/ 183472 w 265954"/>
                    <a:gd name="connsiteY19" fmla="*/ 276797 h 276796"/>
                    <a:gd name="connsiteX20" fmla="*/ 194293 w 265954"/>
                    <a:gd name="connsiteY20" fmla="*/ 210122 h 276796"/>
                    <a:gd name="connsiteX21" fmla="*/ 247920 w 265954"/>
                    <a:gd name="connsiteY21" fmla="*/ 210122 h 276796"/>
                    <a:gd name="connsiteX22" fmla="*/ 247920 w 265954"/>
                    <a:gd name="connsiteY22" fmla="*/ 167354 h 276796"/>
                    <a:gd name="connsiteX23" fmla="*/ 201221 w 265954"/>
                    <a:gd name="connsiteY23" fmla="*/ 167354 h 276796"/>
                    <a:gd name="connsiteX24" fmla="*/ 210618 w 265954"/>
                    <a:gd name="connsiteY24" fmla="*/ 109442 h 276796"/>
                    <a:gd name="connsiteX25" fmla="*/ 265954 w 265954"/>
                    <a:gd name="connsiteY25" fmla="*/ 109442 h 276796"/>
                    <a:gd name="connsiteX26" fmla="*/ 265954 w 265954"/>
                    <a:gd name="connsiteY26" fmla="*/ 66675 h 276796"/>
                    <a:gd name="connsiteX27" fmla="*/ 217547 w 265954"/>
                    <a:gd name="connsiteY27" fmla="*/ 66675 h 276796"/>
                    <a:gd name="connsiteX28" fmla="*/ 228367 w 265954"/>
                    <a:gd name="connsiteY28" fmla="*/ 0 h 276796"/>
                    <a:gd name="connsiteX29" fmla="*/ 153004 w 265954"/>
                    <a:gd name="connsiteY29" fmla="*/ 167354 h 276796"/>
                    <a:gd name="connsiteX30" fmla="*/ 99092 w 265954"/>
                    <a:gd name="connsiteY30" fmla="*/ 167354 h 276796"/>
                    <a:gd name="connsiteX31" fmla="*/ 108394 w 265954"/>
                    <a:gd name="connsiteY31" fmla="*/ 109442 h 276796"/>
                    <a:gd name="connsiteX32" fmla="*/ 162306 w 265954"/>
                    <a:gd name="connsiteY32" fmla="*/ 109442 h 276796"/>
                    <a:gd name="connsiteX33" fmla="*/ 153004 w 265954"/>
                    <a:gd name="connsiteY33" fmla="*/ 167354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5954" h="276796">
                      <a:moveTo>
                        <a:pt x="228272" y="0"/>
                      </a:moveTo>
                      <a:lnTo>
                        <a:pt x="179771" y="0"/>
                      </a:lnTo>
                      <a:lnTo>
                        <a:pt x="169140" y="66675"/>
                      </a:lnTo>
                      <a:lnTo>
                        <a:pt x="115228" y="66675"/>
                      </a:lnTo>
                      <a:lnTo>
                        <a:pt x="125858" y="0"/>
                      </a:lnTo>
                      <a:lnTo>
                        <a:pt x="77356" y="0"/>
                      </a:lnTo>
                      <a:lnTo>
                        <a:pt x="66726" y="66675"/>
                      </a:lnTo>
                      <a:lnTo>
                        <a:pt x="18034" y="66675"/>
                      </a:lnTo>
                      <a:lnTo>
                        <a:pt x="18034" y="109442"/>
                      </a:lnTo>
                      <a:lnTo>
                        <a:pt x="59892" y="109442"/>
                      </a:lnTo>
                      <a:lnTo>
                        <a:pt x="50590" y="167354"/>
                      </a:lnTo>
                      <a:lnTo>
                        <a:pt x="0" y="167354"/>
                      </a:lnTo>
                      <a:lnTo>
                        <a:pt x="0" y="210122"/>
                      </a:lnTo>
                      <a:lnTo>
                        <a:pt x="43661" y="210122"/>
                      </a:lnTo>
                      <a:lnTo>
                        <a:pt x="33031" y="276797"/>
                      </a:lnTo>
                      <a:lnTo>
                        <a:pt x="81533" y="276797"/>
                      </a:lnTo>
                      <a:lnTo>
                        <a:pt x="92163" y="210122"/>
                      </a:lnTo>
                      <a:lnTo>
                        <a:pt x="146075" y="210122"/>
                      </a:lnTo>
                      <a:lnTo>
                        <a:pt x="135445" y="276797"/>
                      </a:lnTo>
                      <a:lnTo>
                        <a:pt x="183472" y="276797"/>
                      </a:lnTo>
                      <a:lnTo>
                        <a:pt x="194293" y="210122"/>
                      </a:lnTo>
                      <a:lnTo>
                        <a:pt x="247920" y="210122"/>
                      </a:lnTo>
                      <a:lnTo>
                        <a:pt x="247920" y="167354"/>
                      </a:lnTo>
                      <a:lnTo>
                        <a:pt x="201221" y="167354"/>
                      </a:lnTo>
                      <a:lnTo>
                        <a:pt x="210618" y="109442"/>
                      </a:lnTo>
                      <a:lnTo>
                        <a:pt x="265954" y="109442"/>
                      </a:lnTo>
                      <a:lnTo>
                        <a:pt x="265954" y="66675"/>
                      </a:lnTo>
                      <a:lnTo>
                        <a:pt x="217547" y="66675"/>
                      </a:lnTo>
                      <a:lnTo>
                        <a:pt x="228367" y="0"/>
                      </a:lnTo>
                      <a:close/>
                      <a:moveTo>
                        <a:pt x="153004" y="167354"/>
                      </a:moveTo>
                      <a:lnTo>
                        <a:pt x="99092" y="167354"/>
                      </a:lnTo>
                      <a:lnTo>
                        <a:pt x="108394" y="109442"/>
                      </a:lnTo>
                      <a:lnTo>
                        <a:pt x="162306" y="109442"/>
                      </a:lnTo>
                      <a:lnTo>
                        <a:pt x="153004" y="1673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0" name="Freeform 9">
                  <a:extLst>
                    <a:ext uri="{FF2B5EF4-FFF2-40B4-BE49-F238E27FC236}">
                      <a16:creationId xmlns:a16="http://schemas.microsoft.com/office/drawing/2014/main" id="{A9649A1D-B61A-B91A-B270-2A36A17FBF40}"/>
                    </a:ext>
                  </a:extLst>
                </p:cNvPr>
                <p:cNvSpPr/>
                <p:nvPr/>
              </p:nvSpPr>
              <p:spPr>
                <a:xfrm>
                  <a:off x="6507909" y="235934"/>
                  <a:ext cx="250767" cy="276891"/>
                </a:xfrm>
                <a:custGeom>
                  <a:avLst/>
                  <a:gdLst>
                    <a:gd name="connsiteX0" fmla="*/ 117031 w 250767"/>
                    <a:gd name="connsiteY0" fmla="*/ 95 h 276891"/>
                    <a:gd name="connsiteX1" fmla="*/ 0 w 250767"/>
                    <a:gd name="connsiteY1" fmla="*/ 95 h 276891"/>
                    <a:gd name="connsiteX2" fmla="*/ 0 w 250767"/>
                    <a:gd name="connsiteY2" fmla="*/ 276892 h 276891"/>
                    <a:gd name="connsiteX3" fmla="*/ 117031 w 250767"/>
                    <a:gd name="connsiteY3" fmla="*/ 276892 h 276891"/>
                    <a:gd name="connsiteX4" fmla="*/ 216313 w 250767"/>
                    <a:gd name="connsiteY4" fmla="*/ 240792 h 276891"/>
                    <a:gd name="connsiteX5" fmla="*/ 250768 w 250767"/>
                    <a:gd name="connsiteY5" fmla="*/ 138494 h 276891"/>
                    <a:gd name="connsiteX6" fmla="*/ 216313 w 250767"/>
                    <a:gd name="connsiteY6" fmla="*/ 36100 h 276891"/>
                    <a:gd name="connsiteX7" fmla="*/ 117031 w 250767"/>
                    <a:gd name="connsiteY7" fmla="*/ 0 h 276891"/>
                    <a:gd name="connsiteX8" fmla="*/ 161167 w 250767"/>
                    <a:gd name="connsiteY8" fmla="*/ 201263 h 276891"/>
                    <a:gd name="connsiteX9" fmla="*/ 110007 w 250767"/>
                    <a:gd name="connsiteY9" fmla="*/ 222409 h 276891"/>
                    <a:gd name="connsiteX10" fmla="*/ 71946 w 250767"/>
                    <a:gd name="connsiteY10" fmla="*/ 222409 h 276891"/>
                    <a:gd name="connsiteX11" fmla="*/ 71946 w 250767"/>
                    <a:gd name="connsiteY11" fmla="*/ 54673 h 276891"/>
                    <a:gd name="connsiteX12" fmla="*/ 110007 w 250767"/>
                    <a:gd name="connsiteY12" fmla="*/ 54673 h 276891"/>
                    <a:gd name="connsiteX13" fmla="*/ 161167 w 250767"/>
                    <a:gd name="connsiteY13" fmla="*/ 75819 h 276891"/>
                    <a:gd name="connsiteX14" fmla="*/ 177303 w 250767"/>
                    <a:gd name="connsiteY14" fmla="*/ 138494 h 276891"/>
                    <a:gd name="connsiteX15" fmla="*/ 161167 w 250767"/>
                    <a:gd name="connsiteY15" fmla="*/ 201168 h 27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767" h="276891">
                      <a:moveTo>
                        <a:pt x="117031" y="95"/>
                      </a:moveTo>
                      <a:lnTo>
                        <a:pt x="0" y="95"/>
                      </a:lnTo>
                      <a:lnTo>
                        <a:pt x="0" y="276892"/>
                      </a:lnTo>
                      <a:lnTo>
                        <a:pt x="117031" y="276892"/>
                      </a:lnTo>
                      <a:cubicBezTo>
                        <a:pt x="160218" y="276892"/>
                        <a:pt x="193343" y="264890"/>
                        <a:pt x="216313" y="240792"/>
                      </a:cubicBezTo>
                      <a:cubicBezTo>
                        <a:pt x="239283" y="216789"/>
                        <a:pt x="250768" y="182594"/>
                        <a:pt x="250768" y="138494"/>
                      </a:cubicBezTo>
                      <a:cubicBezTo>
                        <a:pt x="250768" y="94393"/>
                        <a:pt x="239283" y="60198"/>
                        <a:pt x="216313" y="36100"/>
                      </a:cubicBezTo>
                      <a:cubicBezTo>
                        <a:pt x="193343" y="12097"/>
                        <a:pt x="160218" y="0"/>
                        <a:pt x="117031" y="0"/>
                      </a:cubicBezTo>
                      <a:close/>
                      <a:moveTo>
                        <a:pt x="161167" y="201263"/>
                      </a:moveTo>
                      <a:cubicBezTo>
                        <a:pt x="150442" y="215360"/>
                        <a:pt x="133357" y="222409"/>
                        <a:pt x="110007" y="222409"/>
                      </a:cubicBezTo>
                      <a:lnTo>
                        <a:pt x="71946" y="222409"/>
                      </a:lnTo>
                      <a:lnTo>
                        <a:pt x="71946" y="54673"/>
                      </a:lnTo>
                      <a:lnTo>
                        <a:pt x="110007" y="54673"/>
                      </a:lnTo>
                      <a:cubicBezTo>
                        <a:pt x="133452" y="54673"/>
                        <a:pt x="150442" y="61722"/>
                        <a:pt x="161167" y="75819"/>
                      </a:cubicBezTo>
                      <a:cubicBezTo>
                        <a:pt x="171892" y="89916"/>
                        <a:pt x="177303" y="110871"/>
                        <a:pt x="177303" y="138494"/>
                      </a:cubicBezTo>
                      <a:cubicBezTo>
                        <a:pt x="177303" y="166116"/>
                        <a:pt x="171892" y="187071"/>
                        <a:pt x="161167" y="201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1" name="Freeform 10">
                  <a:extLst>
                    <a:ext uri="{FF2B5EF4-FFF2-40B4-BE49-F238E27FC236}">
                      <a16:creationId xmlns:a16="http://schemas.microsoft.com/office/drawing/2014/main" id="{521F8268-E186-18FF-D21A-9E094369B782}"/>
                    </a:ext>
                  </a:extLst>
                </p:cNvPr>
                <p:cNvSpPr/>
                <p:nvPr/>
              </p:nvSpPr>
              <p:spPr>
                <a:xfrm>
                  <a:off x="6797592" y="236029"/>
                  <a:ext cx="252096" cy="276796"/>
                </a:xfrm>
                <a:custGeom>
                  <a:avLst/>
                  <a:gdLst>
                    <a:gd name="connsiteX0" fmla="*/ 208530 w 252096"/>
                    <a:gd name="connsiteY0" fmla="*/ 149733 h 276796"/>
                    <a:gd name="connsiteX1" fmla="*/ 235676 w 252096"/>
                    <a:gd name="connsiteY1" fmla="*/ 85154 h 276796"/>
                    <a:gd name="connsiteX2" fmla="*/ 208340 w 252096"/>
                    <a:gd name="connsiteY2" fmla="*/ 23241 h 276796"/>
                    <a:gd name="connsiteX3" fmla="*/ 131648 w 252096"/>
                    <a:gd name="connsiteY3" fmla="*/ 0 h 276796"/>
                    <a:gd name="connsiteX4" fmla="*/ 0 w 252096"/>
                    <a:gd name="connsiteY4" fmla="*/ 0 h 276796"/>
                    <a:gd name="connsiteX5" fmla="*/ 0 w 252096"/>
                    <a:gd name="connsiteY5" fmla="*/ 276797 h 276796"/>
                    <a:gd name="connsiteX6" fmla="*/ 70617 w 252096"/>
                    <a:gd name="connsiteY6" fmla="*/ 276797 h 276796"/>
                    <a:gd name="connsiteX7" fmla="*/ 70617 w 252096"/>
                    <a:gd name="connsiteY7" fmla="*/ 175736 h 276796"/>
                    <a:gd name="connsiteX8" fmla="*/ 113709 w 252096"/>
                    <a:gd name="connsiteY8" fmla="*/ 175736 h 276796"/>
                    <a:gd name="connsiteX9" fmla="*/ 172652 w 252096"/>
                    <a:gd name="connsiteY9" fmla="*/ 276797 h 276796"/>
                    <a:gd name="connsiteX10" fmla="*/ 252096 w 252096"/>
                    <a:gd name="connsiteY10" fmla="*/ 276797 h 276796"/>
                    <a:gd name="connsiteX11" fmla="*/ 180150 w 252096"/>
                    <a:gd name="connsiteY11" fmla="*/ 164973 h 276796"/>
                    <a:gd name="connsiteX12" fmla="*/ 208625 w 252096"/>
                    <a:gd name="connsiteY12" fmla="*/ 149733 h 276796"/>
                    <a:gd name="connsiteX13" fmla="*/ 70617 w 252096"/>
                    <a:gd name="connsiteY13" fmla="*/ 54483 h 276796"/>
                    <a:gd name="connsiteX14" fmla="*/ 121587 w 252096"/>
                    <a:gd name="connsiteY14" fmla="*/ 54483 h 276796"/>
                    <a:gd name="connsiteX15" fmla="*/ 152909 w 252096"/>
                    <a:gd name="connsiteY15" fmla="*/ 62865 h 276796"/>
                    <a:gd name="connsiteX16" fmla="*/ 163350 w 252096"/>
                    <a:gd name="connsiteY16" fmla="*/ 89249 h 276796"/>
                    <a:gd name="connsiteX17" fmla="*/ 152909 w 252096"/>
                    <a:gd name="connsiteY17" fmla="*/ 116110 h 276796"/>
                    <a:gd name="connsiteX18" fmla="*/ 121587 w 252096"/>
                    <a:gd name="connsiteY18" fmla="*/ 124492 h 276796"/>
                    <a:gd name="connsiteX19" fmla="*/ 70617 w 252096"/>
                    <a:gd name="connsiteY19" fmla="*/ 124492 h 276796"/>
                    <a:gd name="connsiteX20" fmla="*/ 70617 w 252096"/>
                    <a:gd name="connsiteY20" fmla="*/ 54483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52096" h="276796">
                      <a:moveTo>
                        <a:pt x="208530" y="149733"/>
                      </a:moveTo>
                      <a:cubicBezTo>
                        <a:pt x="226659" y="134874"/>
                        <a:pt x="235676" y="113348"/>
                        <a:pt x="235676" y="85154"/>
                      </a:cubicBezTo>
                      <a:cubicBezTo>
                        <a:pt x="235676" y="59436"/>
                        <a:pt x="226564" y="38767"/>
                        <a:pt x="208340" y="23241"/>
                      </a:cubicBezTo>
                      <a:cubicBezTo>
                        <a:pt x="190116" y="7715"/>
                        <a:pt x="164489" y="0"/>
                        <a:pt x="131648" y="0"/>
                      </a:cubicBezTo>
                      <a:lnTo>
                        <a:pt x="0" y="0"/>
                      </a:lnTo>
                      <a:lnTo>
                        <a:pt x="0" y="276797"/>
                      </a:lnTo>
                      <a:lnTo>
                        <a:pt x="70617" y="276797"/>
                      </a:lnTo>
                      <a:lnTo>
                        <a:pt x="70617" y="175736"/>
                      </a:lnTo>
                      <a:lnTo>
                        <a:pt x="113709" y="175736"/>
                      </a:lnTo>
                      <a:lnTo>
                        <a:pt x="172652" y="276797"/>
                      </a:lnTo>
                      <a:lnTo>
                        <a:pt x="252096" y="276797"/>
                      </a:lnTo>
                      <a:lnTo>
                        <a:pt x="180150" y="164973"/>
                      </a:lnTo>
                      <a:cubicBezTo>
                        <a:pt x="191065" y="161354"/>
                        <a:pt x="200557" y="156305"/>
                        <a:pt x="208625" y="149733"/>
                      </a:cubicBezTo>
                      <a:close/>
                      <a:moveTo>
                        <a:pt x="70617" y="54483"/>
                      </a:moveTo>
                      <a:lnTo>
                        <a:pt x="121587" y="54483"/>
                      </a:lnTo>
                      <a:cubicBezTo>
                        <a:pt x="135540" y="54483"/>
                        <a:pt x="145980" y="57245"/>
                        <a:pt x="152909" y="62865"/>
                      </a:cubicBezTo>
                      <a:cubicBezTo>
                        <a:pt x="159838" y="68485"/>
                        <a:pt x="163350" y="77248"/>
                        <a:pt x="163350" y="89249"/>
                      </a:cubicBezTo>
                      <a:cubicBezTo>
                        <a:pt x="163350" y="101251"/>
                        <a:pt x="159838" y="110490"/>
                        <a:pt x="152909" y="116110"/>
                      </a:cubicBezTo>
                      <a:cubicBezTo>
                        <a:pt x="145980" y="121730"/>
                        <a:pt x="135540" y="124492"/>
                        <a:pt x="121587" y="124492"/>
                      </a:cubicBezTo>
                      <a:lnTo>
                        <a:pt x="70617" y="124492"/>
                      </a:lnTo>
                      <a:lnTo>
                        <a:pt x="70617" y="544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" name="Freeform 11">
                  <a:extLst>
                    <a:ext uri="{FF2B5EF4-FFF2-40B4-BE49-F238E27FC236}">
                      <a16:creationId xmlns:a16="http://schemas.microsoft.com/office/drawing/2014/main" id="{D08D4FF7-7E0D-F7F8-472A-A3042DAFDF8B}"/>
                    </a:ext>
                  </a:extLst>
                </p:cNvPr>
                <p:cNvSpPr/>
                <p:nvPr/>
              </p:nvSpPr>
              <p:spPr>
                <a:xfrm>
                  <a:off x="7061079" y="231933"/>
                  <a:ext cx="215743" cy="280987"/>
                </a:xfrm>
                <a:custGeom>
                  <a:avLst/>
                  <a:gdLst>
                    <a:gd name="connsiteX0" fmla="*/ 131933 w 215743"/>
                    <a:gd name="connsiteY0" fmla="*/ 226219 h 280987"/>
                    <a:gd name="connsiteX1" fmla="*/ 111906 w 215743"/>
                    <a:gd name="connsiteY1" fmla="*/ 226885 h 280987"/>
                    <a:gd name="connsiteX2" fmla="*/ 95201 w 215743"/>
                    <a:gd name="connsiteY2" fmla="*/ 227743 h 280987"/>
                    <a:gd name="connsiteX3" fmla="*/ 95201 w 215743"/>
                    <a:gd name="connsiteY3" fmla="*/ 227362 h 280987"/>
                    <a:gd name="connsiteX4" fmla="*/ 158509 w 215743"/>
                    <a:gd name="connsiteY4" fmla="*/ 183928 h 280987"/>
                    <a:gd name="connsiteX5" fmla="*/ 198469 w 215743"/>
                    <a:gd name="connsiteY5" fmla="*/ 139065 h 280987"/>
                    <a:gd name="connsiteX6" fmla="*/ 212232 w 215743"/>
                    <a:gd name="connsiteY6" fmla="*/ 88963 h 280987"/>
                    <a:gd name="connsiteX7" fmla="*/ 206157 w 215743"/>
                    <a:gd name="connsiteY7" fmla="*/ 56864 h 280987"/>
                    <a:gd name="connsiteX8" fmla="*/ 187554 w 215743"/>
                    <a:gd name="connsiteY8" fmla="*/ 28384 h 280987"/>
                    <a:gd name="connsiteX9" fmla="*/ 155187 w 215743"/>
                    <a:gd name="connsiteY9" fmla="*/ 7810 h 280987"/>
                    <a:gd name="connsiteX10" fmla="*/ 108204 w 215743"/>
                    <a:gd name="connsiteY10" fmla="*/ 0 h 280987"/>
                    <a:gd name="connsiteX11" fmla="*/ 53058 w 215743"/>
                    <a:gd name="connsiteY11" fmla="*/ 10668 h 280987"/>
                    <a:gd name="connsiteX12" fmla="*/ 14807 w 215743"/>
                    <a:gd name="connsiteY12" fmla="*/ 42386 h 280987"/>
                    <a:gd name="connsiteX13" fmla="*/ 0 w 215743"/>
                    <a:gd name="connsiteY13" fmla="*/ 94393 h 280987"/>
                    <a:gd name="connsiteX14" fmla="*/ 61410 w 215743"/>
                    <a:gd name="connsiteY14" fmla="*/ 113252 h 280987"/>
                    <a:gd name="connsiteX15" fmla="*/ 73085 w 215743"/>
                    <a:gd name="connsiteY15" fmla="*/ 71152 h 280987"/>
                    <a:gd name="connsiteX16" fmla="*/ 103553 w 215743"/>
                    <a:gd name="connsiteY16" fmla="*/ 56674 h 280987"/>
                    <a:gd name="connsiteX17" fmla="*/ 131363 w 215743"/>
                    <a:gd name="connsiteY17" fmla="*/ 67342 h 280987"/>
                    <a:gd name="connsiteX18" fmla="*/ 140760 w 215743"/>
                    <a:gd name="connsiteY18" fmla="*/ 94012 h 280987"/>
                    <a:gd name="connsiteX19" fmla="*/ 133262 w 215743"/>
                    <a:gd name="connsiteY19" fmla="*/ 124206 h 280987"/>
                    <a:gd name="connsiteX20" fmla="*/ 110102 w 215743"/>
                    <a:gd name="connsiteY20" fmla="*/ 156877 h 280987"/>
                    <a:gd name="connsiteX21" fmla="*/ 69383 w 215743"/>
                    <a:gd name="connsiteY21" fmla="*/ 193358 h 280987"/>
                    <a:gd name="connsiteX22" fmla="*/ 8827 w 215743"/>
                    <a:gd name="connsiteY22" fmla="*/ 234886 h 280987"/>
                    <a:gd name="connsiteX23" fmla="*/ 8827 w 215743"/>
                    <a:gd name="connsiteY23" fmla="*/ 280987 h 280987"/>
                    <a:gd name="connsiteX24" fmla="*/ 215744 w 215743"/>
                    <a:gd name="connsiteY24" fmla="*/ 280987 h 280987"/>
                    <a:gd name="connsiteX25" fmla="*/ 215744 w 215743"/>
                    <a:gd name="connsiteY25" fmla="*/ 226028 h 280987"/>
                    <a:gd name="connsiteX26" fmla="*/ 150916 w 215743"/>
                    <a:gd name="connsiteY26" fmla="*/ 226028 h 280987"/>
                    <a:gd name="connsiteX27" fmla="*/ 132123 w 215743"/>
                    <a:gd name="connsiteY27" fmla="*/ 226219 h 280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5743" h="280987">
                      <a:moveTo>
                        <a:pt x="131933" y="226219"/>
                      </a:moveTo>
                      <a:cubicBezTo>
                        <a:pt x="125004" y="226314"/>
                        <a:pt x="118265" y="226600"/>
                        <a:pt x="111906" y="226885"/>
                      </a:cubicBezTo>
                      <a:cubicBezTo>
                        <a:pt x="105451" y="227171"/>
                        <a:pt x="99946" y="227457"/>
                        <a:pt x="95201" y="227743"/>
                      </a:cubicBezTo>
                      <a:lnTo>
                        <a:pt x="95201" y="227362"/>
                      </a:lnTo>
                      <a:cubicBezTo>
                        <a:pt x="119974" y="212788"/>
                        <a:pt x="141140" y="198406"/>
                        <a:pt x="158509" y="183928"/>
                      </a:cubicBezTo>
                      <a:cubicBezTo>
                        <a:pt x="175879" y="169545"/>
                        <a:pt x="189262" y="154591"/>
                        <a:pt x="198469" y="139065"/>
                      </a:cubicBezTo>
                      <a:cubicBezTo>
                        <a:pt x="207676" y="123539"/>
                        <a:pt x="212232" y="106870"/>
                        <a:pt x="212232" y="88963"/>
                      </a:cubicBezTo>
                      <a:cubicBezTo>
                        <a:pt x="212232" y="78105"/>
                        <a:pt x="210238" y="67342"/>
                        <a:pt x="206157" y="56864"/>
                      </a:cubicBezTo>
                      <a:cubicBezTo>
                        <a:pt x="202076" y="46387"/>
                        <a:pt x="195906" y="36862"/>
                        <a:pt x="187554" y="28384"/>
                      </a:cubicBezTo>
                      <a:cubicBezTo>
                        <a:pt x="179201" y="19907"/>
                        <a:pt x="168381" y="13049"/>
                        <a:pt x="155187" y="7810"/>
                      </a:cubicBezTo>
                      <a:cubicBezTo>
                        <a:pt x="141994" y="2572"/>
                        <a:pt x="126238" y="0"/>
                        <a:pt x="108204" y="0"/>
                      </a:cubicBezTo>
                      <a:cubicBezTo>
                        <a:pt x="87607" y="0"/>
                        <a:pt x="69194" y="3619"/>
                        <a:pt x="53058" y="10668"/>
                      </a:cubicBezTo>
                      <a:cubicBezTo>
                        <a:pt x="36922" y="17812"/>
                        <a:pt x="24109" y="28384"/>
                        <a:pt x="14807" y="42386"/>
                      </a:cubicBezTo>
                      <a:cubicBezTo>
                        <a:pt x="5505" y="56388"/>
                        <a:pt x="569" y="73724"/>
                        <a:pt x="0" y="94393"/>
                      </a:cubicBezTo>
                      <a:lnTo>
                        <a:pt x="61410" y="113252"/>
                      </a:lnTo>
                      <a:cubicBezTo>
                        <a:pt x="61980" y="94774"/>
                        <a:pt x="65872" y="80772"/>
                        <a:pt x="73085" y="71152"/>
                      </a:cubicBezTo>
                      <a:cubicBezTo>
                        <a:pt x="80299" y="61531"/>
                        <a:pt x="90455" y="56674"/>
                        <a:pt x="103553" y="56674"/>
                      </a:cubicBezTo>
                      <a:cubicBezTo>
                        <a:pt x="115797" y="56674"/>
                        <a:pt x="125099" y="60198"/>
                        <a:pt x="131363" y="67342"/>
                      </a:cubicBezTo>
                      <a:cubicBezTo>
                        <a:pt x="137628" y="74485"/>
                        <a:pt x="140760" y="83344"/>
                        <a:pt x="140760" y="94012"/>
                      </a:cubicBezTo>
                      <a:cubicBezTo>
                        <a:pt x="140760" y="103823"/>
                        <a:pt x="138292" y="113824"/>
                        <a:pt x="133262" y="124206"/>
                      </a:cubicBezTo>
                      <a:cubicBezTo>
                        <a:pt x="128231" y="134588"/>
                        <a:pt x="120543" y="145447"/>
                        <a:pt x="110102" y="156877"/>
                      </a:cubicBezTo>
                      <a:cubicBezTo>
                        <a:pt x="99662" y="168307"/>
                        <a:pt x="86089" y="180499"/>
                        <a:pt x="69383" y="193358"/>
                      </a:cubicBezTo>
                      <a:cubicBezTo>
                        <a:pt x="52678" y="206216"/>
                        <a:pt x="32461" y="220028"/>
                        <a:pt x="8827" y="234886"/>
                      </a:cubicBezTo>
                      <a:lnTo>
                        <a:pt x="8827" y="280987"/>
                      </a:lnTo>
                      <a:lnTo>
                        <a:pt x="215744" y="280987"/>
                      </a:lnTo>
                      <a:lnTo>
                        <a:pt x="215744" y="226028"/>
                      </a:lnTo>
                      <a:lnTo>
                        <a:pt x="150916" y="226028"/>
                      </a:lnTo>
                      <a:cubicBezTo>
                        <a:pt x="145316" y="226028"/>
                        <a:pt x="139052" y="226028"/>
                        <a:pt x="132123" y="226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3" name="Freeform 12">
                  <a:extLst>
                    <a:ext uri="{FF2B5EF4-FFF2-40B4-BE49-F238E27FC236}">
                      <a16:creationId xmlns:a16="http://schemas.microsoft.com/office/drawing/2014/main" id="{4C8116D0-8883-067F-622F-E69E65261459}"/>
                    </a:ext>
                  </a:extLst>
                </p:cNvPr>
                <p:cNvSpPr/>
                <p:nvPr/>
              </p:nvSpPr>
              <p:spPr>
                <a:xfrm>
                  <a:off x="7303019" y="231552"/>
                  <a:ext cx="222672" cy="285083"/>
                </a:xfrm>
                <a:custGeom>
                  <a:avLst/>
                  <a:gdLst>
                    <a:gd name="connsiteX0" fmla="*/ 211567 w 222672"/>
                    <a:gd name="connsiteY0" fmla="*/ 147733 h 285083"/>
                    <a:gd name="connsiteX1" fmla="*/ 180055 w 222672"/>
                    <a:gd name="connsiteY1" fmla="*/ 118967 h 285083"/>
                    <a:gd name="connsiteX2" fmla="*/ 134496 w 222672"/>
                    <a:gd name="connsiteY2" fmla="*/ 108871 h 285083"/>
                    <a:gd name="connsiteX3" fmla="*/ 106875 w 222672"/>
                    <a:gd name="connsiteY3" fmla="*/ 113443 h 285083"/>
                    <a:gd name="connsiteX4" fmla="*/ 82387 w 222672"/>
                    <a:gd name="connsiteY4" fmla="*/ 126683 h 285083"/>
                    <a:gd name="connsiteX5" fmla="*/ 66726 w 222672"/>
                    <a:gd name="connsiteY5" fmla="*/ 147828 h 285083"/>
                    <a:gd name="connsiteX6" fmla="*/ 65872 w 222672"/>
                    <a:gd name="connsiteY6" fmla="*/ 145352 h 285083"/>
                    <a:gd name="connsiteX7" fmla="*/ 65872 w 222672"/>
                    <a:gd name="connsiteY7" fmla="*/ 138684 h 285083"/>
                    <a:gd name="connsiteX8" fmla="*/ 69384 w 222672"/>
                    <a:gd name="connsiteY8" fmla="*/ 104680 h 285083"/>
                    <a:gd name="connsiteX9" fmla="*/ 80014 w 222672"/>
                    <a:gd name="connsiteY9" fmla="*/ 79058 h 285083"/>
                    <a:gd name="connsiteX10" fmla="*/ 96909 w 222672"/>
                    <a:gd name="connsiteY10" fmla="*/ 62865 h 285083"/>
                    <a:gd name="connsiteX11" fmla="*/ 118455 w 222672"/>
                    <a:gd name="connsiteY11" fmla="*/ 57245 h 285083"/>
                    <a:gd name="connsiteX12" fmla="*/ 145791 w 222672"/>
                    <a:gd name="connsiteY12" fmla="*/ 65818 h 285083"/>
                    <a:gd name="connsiteX13" fmla="*/ 160218 w 222672"/>
                    <a:gd name="connsiteY13" fmla="*/ 89059 h 285083"/>
                    <a:gd name="connsiteX14" fmla="*/ 218686 w 222672"/>
                    <a:gd name="connsiteY14" fmla="*/ 61341 h 285083"/>
                    <a:gd name="connsiteX15" fmla="*/ 197330 w 222672"/>
                    <a:gd name="connsiteY15" fmla="*/ 25241 h 285083"/>
                    <a:gd name="connsiteX16" fmla="*/ 164109 w 222672"/>
                    <a:gd name="connsiteY16" fmla="*/ 5906 h 285083"/>
                    <a:gd name="connsiteX17" fmla="*/ 122916 w 222672"/>
                    <a:gd name="connsiteY17" fmla="*/ 0 h 285083"/>
                    <a:gd name="connsiteX18" fmla="*/ 60461 w 222672"/>
                    <a:gd name="connsiteY18" fmla="*/ 15907 h 285083"/>
                    <a:gd name="connsiteX19" fmla="*/ 16326 w 222672"/>
                    <a:gd name="connsiteY19" fmla="*/ 63722 h 285083"/>
                    <a:gd name="connsiteX20" fmla="*/ 0 w 222672"/>
                    <a:gd name="connsiteY20" fmla="*/ 145066 h 285083"/>
                    <a:gd name="connsiteX21" fmla="*/ 14807 w 222672"/>
                    <a:gd name="connsiteY21" fmla="*/ 222409 h 285083"/>
                    <a:gd name="connsiteX22" fmla="*/ 56570 w 222672"/>
                    <a:gd name="connsiteY22" fmla="*/ 269367 h 285083"/>
                    <a:gd name="connsiteX23" fmla="*/ 119024 w 222672"/>
                    <a:gd name="connsiteY23" fmla="*/ 285083 h 285083"/>
                    <a:gd name="connsiteX24" fmla="*/ 173791 w 222672"/>
                    <a:gd name="connsiteY24" fmla="*/ 273749 h 285083"/>
                    <a:gd name="connsiteX25" fmla="*/ 209764 w 222672"/>
                    <a:gd name="connsiteY25" fmla="*/ 241649 h 285083"/>
                    <a:gd name="connsiteX26" fmla="*/ 222673 w 222672"/>
                    <a:gd name="connsiteY26" fmla="*/ 192405 h 285083"/>
                    <a:gd name="connsiteX27" fmla="*/ 211188 w 222672"/>
                    <a:gd name="connsiteY27" fmla="*/ 147352 h 285083"/>
                    <a:gd name="connsiteX28" fmla="*/ 147214 w 222672"/>
                    <a:gd name="connsiteY28" fmla="*/ 221742 h 285083"/>
                    <a:gd name="connsiteX29" fmla="*/ 118170 w 222672"/>
                    <a:gd name="connsiteY29" fmla="*/ 231362 h 285083"/>
                    <a:gd name="connsiteX30" fmla="*/ 98523 w 222672"/>
                    <a:gd name="connsiteY30" fmla="*/ 226790 h 285083"/>
                    <a:gd name="connsiteX31" fmla="*/ 84285 w 222672"/>
                    <a:gd name="connsiteY31" fmla="*/ 213741 h 285083"/>
                    <a:gd name="connsiteX32" fmla="*/ 78875 w 222672"/>
                    <a:gd name="connsiteY32" fmla="*/ 194405 h 285083"/>
                    <a:gd name="connsiteX33" fmla="*/ 84095 w 222672"/>
                    <a:gd name="connsiteY33" fmla="*/ 174689 h 285083"/>
                    <a:gd name="connsiteX34" fmla="*/ 98333 w 222672"/>
                    <a:gd name="connsiteY34" fmla="*/ 161925 h 285083"/>
                    <a:gd name="connsiteX35" fmla="*/ 118170 w 222672"/>
                    <a:gd name="connsiteY35" fmla="*/ 157543 h 285083"/>
                    <a:gd name="connsiteX36" fmla="*/ 139716 w 222672"/>
                    <a:gd name="connsiteY36" fmla="*/ 161925 h 285083"/>
                    <a:gd name="connsiteX37" fmla="*/ 152909 w 222672"/>
                    <a:gd name="connsiteY37" fmla="*/ 174498 h 285083"/>
                    <a:gd name="connsiteX38" fmla="*/ 157465 w 222672"/>
                    <a:gd name="connsiteY38" fmla="*/ 194405 h 285083"/>
                    <a:gd name="connsiteX39" fmla="*/ 147214 w 222672"/>
                    <a:gd name="connsiteY39" fmla="*/ 221647 h 285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22672" h="285083">
                      <a:moveTo>
                        <a:pt x="211567" y="147733"/>
                      </a:moveTo>
                      <a:cubicBezTo>
                        <a:pt x="203879" y="135255"/>
                        <a:pt x="193344" y="125730"/>
                        <a:pt x="180055" y="118967"/>
                      </a:cubicBezTo>
                      <a:cubicBezTo>
                        <a:pt x="166672" y="112300"/>
                        <a:pt x="151486" y="108871"/>
                        <a:pt x="134496" y="108871"/>
                      </a:cubicBezTo>
                      <a:cubicBezTo>
                        <a:pt x="125289" y="108871"/>
                        <a:pt x="116082" y="110395"/>
                        <a:pt x="106875" y="113443"/>
                      </a:cubicBezTo>
                      <a:cubicBezTo>
                        <a:pt x="97668" y="116491"/>
                        <a:pt x="89506" y="120967"/>
                        <a:pt x="82387" y="126683"/>
                      </a:cubicBezTo>
                      <a:cubicBezTo>
                        <a:pt x="75268" y="132398"/>
                        <a:pt x="70048" y="139446"/>
                        <a:pt x="66726" y="147828"/>
                      </a:cubicBezTo>
                      <a:lnTo>
                        <a:pt x="65872" y="145352"/>
                      </a:lnTo>
                      <a:lnTo>
                        <a:pt x="65872" y="138684"/>
                      </a:lnTo>
                      <a:cubicBezTo>
                        <a:pt x="65872" y="126111"/>
                        <a:pt x="67011" y="114776"/>
                        <a:pt x="69384" y="104680"/>
                      </a:cubicBezTo>
                      <a:cubicBezTo>
                        <a:pt x="71756" y="94583"/>
                        <a:pt x="75268" y="86106"/>
                        <a:pt x="80014" y="79058"/>
                      </a:cubicBezTo>
                      <a:cubicBezTo>
                        <a:pt x="84760" y="72104"/>
                        <a:pt x="90360" y="66675"/>
                        <a:pt x="96909" y="62865"/>
                      </a:cubicBezTo>
                      <a:cubicBezTo>
                        <a:pt x="103458" y="59055"/>
                        <a:pt x="110672" y="57245"/>
                        <a:pt x="118455" y="57245"/>
                      </a:cubicBezTo>
                      <a:cubicBezTo>
                        <a:pt x="129845" y="57245"/>
                        <a:pt x="139052" y="60103"/>
                        <a:pt x="145791" y="65818"/>
                      </a:cubicBezTo>
                      <a:cubicBezTo>
                        <a:pt x="152625" y="71533"/>
                        <a:pt x="157465" y="79343"/>
                        <a:pt x="160218" y="89059"/>
                      </a:cubicBezTo>
                      <a:lnTo>
                        <a:pt x="218686" y="61341"/>
                      </a:lnTo>
                      <a:cubicBezTo>
                        <a:pt x="213940" y="46292"/>
                        <a:pt x="206822" y="34195"/>
                        <a:pt x="197330" y="25241"/>
                      </a:cubicBezTo>
                      <a:cubicBezTo>
                        <a:pt x="187838" y="16288"/>
                        <a:pt x="176733" y="9906"/>
                        <a:pt x="164109" y="5906"/>
                      </a:cubicBezTo>
                      <a:cubicBezTo>
                        <a:pt x="151486" y="1905"/>
                        <a:pt x="137723" y="0"/>
                        <a:pt x="122916" y="0"/>
                      </a:cubicBezTo>
                      <a:cubicBezTo>
                        <a:pt x="99757" y="0"/>
                        <a:pt x="78970" y="5334"/>
                        <a:pt x="60461" y="15907"/>
                      </a:cubicBezTo>
                      <a:cubicBezTo>
                        <a:pt x="41953" y="26575"/>
                        <a:pt x="27241" y="42482"/>
                        <a:pt x="16326" y="63722"/>
                      </a:cubicBezTo>
                      <a:cubicBezTo>
                        <a:pt x="5505" y="84963"/>
                        <a:pt x="0" y="112109"/>
                        <a:pt x="0" y="145066"/>
                      </a:cubicBezTo>
                      <a:cubicBezTo>
                        <a:pt x="0" y="175832"/>
                        <a:pt x="4936" y="201644"/>
                        <a:pt x="14807" y="222409"/>
                      </a:cubicBezTo>
                      <a:cubicBezTo>
                        <a:pt x="24678" y="243173"/>
                        <a:pt x="38631" y="258890"/>
                        <a:pt x="56570" y="269367"/>
                      </a:cubicBezTo>
                      <a:cubicBezTo>
                        <a:pt x="74509" y="279845"/>
                        <a:pt x="95390" y="285083"/>
                        <a:pt x="119024" y="285083"/>
                      </a:cubicBezTo>
                      <a:cubicBezTo>
                        <a:pt x="140191" y="285083"/>
                        <a:pt x="158414" y="281273"/>
                        <a:pt x="173791" y="273749"/>
                      </a:cubicBezTo>
                      <a:cubicBezTo>
                        <a:pt x="189072" y="266224"/>
                        <a:pt x="201127" y="255461"/>
                        <a:pt x="209764" y="241649"/>
                      </a:cubicBezTo>
                      <a:cubicBezTo>
                        <a:pt x="218401" y="227838"/>
                        <a:pt x="222673" y="211360"/>
                        <a:pt x="222673" y="192405"/>
                      </a:cubicBezTo>
                      <a:cubicBezTo>
                        <a:pt x="222673" y="174784"/>
                        <a:pt x="218876" y="159734"/>
                        <a:pt x="211188" y="147352"/>
                      </a:cubicBezTo>
                      <a:close/>
                      <a:moveTo>
                        <a:pt x="147214" y="221742"/>
                      </a:moveTo>
                      <a:cubicBezTo>
                        <a:pt x="140381" y="228219"/>
                        <a:pt x="130699" y="231362"/>
                        <a:pt x="118170" y="231362"/>
                      </a:cubicBezTo>
                      <a:cubicBezTo>
                        <a:pt x="110957" y="231362"/>
                        <a:pt x="104407" y="229838"/>
                        <a:pt x="98523" y="226790"/>
                      </a:cubicBezTo>
                      <a:cubicBezTo>
                        <a:pt x="92638" y="223742"/>
                        <a:pt x="87892" y="219361"/>
                        <a:pt x="84285" y="213741"/>
                      </a:cubicBezTo>
                      <a:cubicBezTo>
                        <a:pt x="80678" y="208121"/>
                        <a:pt x="78875" y="201740"/>
                        <a:pt x="78875" y="194405"/>
                      </a:cubicBezTo>
                      <a:cubicBezTo>
                        <a:pt x="78875" y="187071"/>
                        <a:pt x="80584" y="180308"/>
                        <a:pt x="84095" y="174689"/>
                      </a:cubicBezTo>
                      <a:cubicBezTo>
                        <a:pt x="87607" y="169069"/>
                        <a:pt x="92353" y="164783"/>
                        <a:pt x="98333" y="161925"/>
                      </a:cubicBezTo>
                      <a:cubicBezTo>
                        <a:pt x="104313" y="158972"/>
                        <a:pt x="110957" y="157543"/>
                        <a:pt x="118170" y="157543"/>
                      </a:cubicBezTo>
                      <a:cubicBezTo>
                        <a:pt x="126808" y="157543"/>
                        <a:pt x="134021" y="158972"/>
                        <a:pt x="139716" y="161925"/>
                      </a:cubicBezTo>
                      <a:cubicBezTo>
                        <a:pt x="145411" y="164878"/>
                        <a:pt x="149777" y="169069"/>
                        <a:pt x="152909" y="174498"/>
                      </a:cubicBezTo>
                      <a:cubicBezTo>
                        <a:pt x="155947" y="179927"/>
                        <a:pt x="157465" y="186595"/>
                        <a:pt x="157465" y="194405"/>
                      </a:cubicBezTo>
                      <a:cubicBezTo>
                        <a:pt x="157465" y="206121"/>
                        <a:pt x="154048" y="215265"/>
                        <a:pt x="147214" y="221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29D4B623-5CF4-FB45-AC6A-0517B9D2DE46}"/>
                    </a:ext>
                  </a:extLst>
                </p:cNvPr>
                <p:cNvSpPr/>
                <p:nvPr/>
              </p:nvSpPr>
              <p:spPr>
                <a:xfrm>
                  <a:off x="6389644" y="232029"/>
                  <a:ext cx="66915" cy="67151"/>
                </a:xfrm>
                <a:custGeom>
                  <a:avLst/>
                  <a:gdLst>
                    <a:gd name="connsiteX0" fmla="*/ 66916 w 66915"/>
                    <a:gd name="connsiteY0" fmla="*/ 7906 h 67151"/>
                    <a:gd name="connsiteX1" fmla="*/ 42332 w 66915"/>
                    <a:gd name="connsiteY1" fmla="*/ 0 h 67151"/>
                    <a:gd name="connsiteX2" fmla="*/ 0 w 66915"/>
                    <a:gd name="connsiteY2" fmla="*/ 42481 h 67151"/>
                    <a:gd name="connsiteX3" fmla="*/ 7878 w 66915"/>
                    <a:gd name="connsiteY3" fmla="*/ 67151 h 67151"/>
                    <a:gd name="connsiteX4" fmla="*/ 66916 w 66915"/>
                    <a:gd name="connsiteY4" fmla="*/ 790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66916" y="7906"/>
                      </a:moveTo>
                      <a:cubicBezTo>
                        <a:pt x="59987" y="2953"/>
                        <a:pt x="51539" y="0"/>
                        <a:pt x="42332" y="0"/>
                      </a:cubicBezTo>
                      <a:cubicBezTo>
                        <a:pt x="18983" y="0"/>
                        <a:pt x="0" y="19050"/>
                        <a:pt x="0" y="42481"/>
                      </a:cubicBezTo>
                      <a:cubicBezTo>
                        <a:pt x="0" y="51721"/>
                        <a:pt x="2942" y="60198"/>
                        <a:pt x="7878" y="67151"/>
                      </a:cubicBezTo>
                      <a:lnTo>
                        <a:pt x="66916" y="79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B0EB8298-E44A-162D-86FD-8777E3DCFF74}"/>
                    </a:ext>
                  </a:extLst>
                </p:cNvPr>
                <p:cNvSpPr/>
                <p:nvPr/>
              </p:nvSpPr>
              <p:spPr>
                <a:xfrm>
                  <a:off x="6407393" y="249840"/>
                  <a:ext cx="66915" cy="67151"/>
                </a:xfrm>
                <a:custGeom>
                  <a:avLst/>
                  <a:gdLst>
                    <a:gd name="connsiteX0" fmla="*/ 0 w 66915"/>
                    <a:gd name="connsiteY0" fmla="*/ 59246 h 67151"/>
                    <a:gd name="connsiteX1" fmla="*/ 24583 w 66915"/>
                    <a:gd name="connsiteY1" fmla="*/ 67151 h 67151"/>
                    <a:gd name="connsiteX2" fmla="*/ 66916 w 66915"/>
                    <a:gd name="connsiteY2" fmla="*/ 24670 h 67151"/>
                    <a:gd name="connsiteX3" fmla="*/ 59038 w 66915"/>
                    <a:gd name="connsiteY3" fmla="*/ 0 h 67151"/>
                    <a:gd name="connsiteX4" fmla="*/ 0 w 66915"/>
                    <a:gd name="connsiteY4" fmla="*/ 5924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0" y="59246"/>
                      </a:moveTo>
                      <a:cubicBezTo>
                        <a:pt x="6929" y="64199"/>
                        <a:pt x="15376" y="67151"/>
                        <a:pt x="24583" y="67151"/>
                      </a:cubicBezTo>
                      <a:cubicBezTo>
                        <a:pt x="47932" y="67151"/>
                        <a:pt x="66916" y="48101"/>
                        <a:pt x="66916" y="24670"/>
                      </a:cubicBezTo>
                      <a:cubicBezTo>
                        <a:pt x="66916" y="15431"/>
                        <a:pt x="63973" y="6953"/>
                        <a:pt x="59038" y="0"/>
                      </a:cubicBezTo>
                      <a:lnTo>
                        <a:pt x="0" y="59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5D1C5800-E4AA-1216-0176-58671DE28DD4}"/>
                    </a:ext>
                  </a:extLst>
                </p:cNvPr>
                <p:cNvSpPr/>
                <p:nvPr/>
              </p:nvSpPr>
              <p:spPr>
                <a:xfrm>
                  <a:off x="6391827" y="429767"/>
                  <a:ext cx="80393" cy="83439"/>
                </a:xfrm>
                <a:custGeom>
                  <a:avLst/>
                  <a:gdLst>
                    <a:gd name="connsiteX0" fmla="*/ 0 w 80393"/>
                    <a:gd name="connsiteY0" fmla="*/ 55245 h 83439"/>
                    <a:gd name="connsiteX1" fmla="*/ 28095 w 80393"/>
                    <a:gd name="connsiteY1" fmla="*/ 83439 h 83439"/>
                    <a:gd name="connsiteX2" fmla="*/ 52299 w 80393"/>
                    <a:gd name="connsiteY2" fmla="*/ 83439 h 83439"/>
                    <a:gd name="connsiteX3" fmla="*/ 80394 w 80393"/>
                    <a:gd name="connsiteY3" fmla="*/ 55245 h 83439"/>
                    <a:gd name="connsiteX4" fmla="*/ 80394 w 80393"/>
                    <a:gd name="connsiteY4" fmla="*/ 0 h 83439"/>
                    <a:gd name="connsiteX5" fmla="*/ 95 w 80393"/>
                    <a:gd name="connsiteY5" fmla="*/ 0 h 83439"/>
                    <a:gd name="connsiteX6" fmla="*/ 95 w 80393"/>
                    <a:gd name="connsiteY6" fmla="*/ 55245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93" h="83439">
                      <a:moveTo>
                        <a:pt x="0" y="55245"/>
                      </a:moveTo>
                      <a:cubicBezTo>
                        <a:pt x="0" y="70771"/>
                        <a:pt x="12529" y="83439"/>
                        <a:pt x="28095" y="83439"/>
                      </a:cubicBezTo>
                      <a:lnTo>
                        <a:pt x="52299" y="83439"/>
                      </a:lnTo>
                      <a:cubicBezTo>
                        <a:pt x="67770" y="83439"/>
                        <a:pt x="80394" y="70866"/>
                        <a:pt x="80394" y="55245"/>
                      </a:cubicBezTo>
                      <a:lnTo>
                        <a:pt x="80394" y="0"/>
                      </a:lnTo>
                      <a:lnTo>
                        <a:pt x="95" y="0"/>
                      </a:lnTo>
                      <a:lnTo>
                        <a:pt x="95" y="552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C578398F-9ED5-7E7F-5CB4-DBEDE2041CCB}"/>
                    </a:ext>
                  </a:extLst>
                </p:cNvPr>
                <p:cNvSpPr/>
                <p:nvPr/>
              </p:nvSpPr>
              <p:spPr>
                <a:xfrm>
                  <a:off x="6391827" y="330231"/>
                  <a:ext cx="80298" cy="83439"/>
                </a:xfrm>
                <a:custGeom>
                  <a:avLst/>
                  <a:gdLst>
                    <a:gd name="connsiteX0" fmla="*/ 52299 w 80298"/>
                    <a:gd name="connsiteY0" fmla="*/ 0 h 83439"/>
                    <a:gd name="connsiteX1" fmla="*/ 28095 w 80298"/>
                    <a:gd name="connsiteY1" fmla="*/ 0 h 83439"/>
                    <a:gd name="connsiteX2" fmla="*/ 0 w 80298"/>
                    <a:gd name="connsiteY2" fmla="*/ 28194 h 83439"/>
                    <a:gd name="connsiteX3" fmla="*/ 0 w 80298"/>
                    <a:gd name="connsiteY3" fmla="*/ 83439 h 83439"/>
                    <a:gd name="connsiteX4" fmla="*/ 80299 w 80298"/>
                    <a:gd name="connsiteY4" fmla="*/ 83439 h 83439"/>
                    <a:gd name="connsiteX5" fmla="*/ 80299 w 80298"/>
                    <a:gd name="connsiteY5" fmla="*/ 28194 h 83439"/>
                    <a:gd name="connsiteX6" fmla="*/ 52204 w 80298"/>
                    <a:gd name="connsiteY6" fmla="*/ 0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298" h="83439">
                      <a:moveTo>
                        <a:pt x="52299" y="0"/>
                      </a:moveTo>
                      <a:lnTo>
                        <a:pt x="28095" y="0"/>
                      </a:lnTo>
                      <a:cubicBezTo>
                        <a:pt x="12624" y="0"/>
                        <a:pt x="0" y="12573"/>
                        <a:pt x="0" y="28194"/>
                      </a:cubicBezTo>
                      <a:lnTo>
                        <a:pt x="0" y="83439"/>
                      </a:lnTo>
                      <a:lnTo>
                        <a:pt x="80299" y="83439"/>
                      </a:lnTo>
                      <a:lnTo>
                        <a:pt x="80299" y="28194"/>
                      </a:lnTo>
                      <a:cubicBezTo>
                        <a:pt x="80299" y="12668"/>
                        <a:pt x="67770" y="0"/>
                        <a:pt x="5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BA868D7-775B-60F9-F099-65A5F2D346B5}"/>
                </a:ext>
              </a:extLst>
            </p:cNvPr>
            <p:cNvGrpSpPr/>
            <p:nvPr userDrawn="1"/>
          </p:nvGrpSpPr>
          <p:grpSpPr>
            <a:xfrm>
              <a:off x="385313" y="863127"/>
              <a:ext cx="1671218" cy="2005462"/>
              <a:chOff x="4905227" y="821943"/>
              <a:chExt cx="3810000" cy="4572000"/>
            </a:xfrm>
          </p:grpSpPr>
          <p:pic>
            <p:nvPicPr>
              <p:cNvPr id="2" name="Graphic 1">
                <a:extLst>
                  <a:ext uri="{FF2B5EF4-FFF2-40B4-BE49-F238E27FC236}">
                    <a16:creationId xmlns:a16="http://schemas.microsoft.com/office/drawing/2014/main" id="{68D69B25-C304-765C-DABB-873B62BFE92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2">
                <a:alphaModFix amt="8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4981427" y="4134686"/>
                <a:ext cx="3657600" cy="876300"/>
              </a:xfrm>
              <a:prstGeom prst="rect">
                <a:avLst/>
              </a:prstGeom>
            </p:spPr>
          </p:pic>
          <p:pic>
            <p:nvPicPr>
              <p:cNvPr id="26" name="Graphic 25">
                <a:extLst>
                  <a:ext uri="{FF2B5EF4-FFF2-40B4-BE49-F238E27FC236}">
                    <a16:creationId xmlns:a16="http://schemas.microsoft.com/office/drawing/2014/main" id="{6C48C531-87CA-C602-DC3A-1D8EA22CC28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rcRect/>
              <a:stretch/>
            </p:blipFill>
            <p:spPr>
              <a:xfrm>
                <a:off x="4905227" y="821943"/>
                <a:ext cx="3810000" cy="4572000"/>
              </a:xfrm>
              <a:prstGeom prst="rect">
                <a:avLst/>
              </a:prstGeom>
            </p:spPr>
          </p:pic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B356E185-2D1D-C389-7872-85924F6E68F0}"/>
                </a:ext>
              </a:extLst>
            </p:cNvPr>
            <p:cNvGrpSpPr/>
            <p:nvPr userDrawn="1"/>
          </p:nvGrpSpPr>
          <p:grpSpPr>
            <a:xfrm>
              <a:off x="346707" y="2805944"/>
              <a:ext cx="1746938" cy="623406"/>
              <a:chOff x="467553" y="2493801"/>
              <a:chExt cx="1505245" cy="537157"/>
            </a:xfrm>
          </p:grpSpPr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65BBFA09-BA3E-98B3-9379-BDE73CCA39E9}"/>
                  </a:ext>
                </a:extLst>
              </p:cNvPr>
              <p:cNvSpPr/>
              <p:nvPr/>
            </p:nvSpPr>
            <p:spPr>
              <a:xfrm>
                <a:off x="467553" y="2511888"/>
                <a:ext cx="176899" cy="195910"/>
              </a:xfrm>
              <a:custGeom>
                <a:avLst/>
                <a:gdLst>
                  <a:gd name="csX0" fmla="*/ 131769 w 176899"/>
                  <a:gd name="csY0" fmla="*/ 98806 h 195910"/>
                  <a:gd name="csX1" fmla="*/ 132906 w 176899"/>
                  <a:gd name="csY1" fmla="*/ 135052 h 195910"/>
                  <a:gd name="csX2" fmla="*/ 132621 w 176899"/>
                  <a:gd name="csY2" fmla="*/ 135052 h 195910"/>
                  <a:gd name="csX3" fmla="*/ 117767 w 176899"/>
                  <a:gd name="csY3" fmla="*/ 105970 h 195910"/>
                  <a:gd name="csX4" fmla="*/ 56787 w 176899"/>
                  <a:gd name="csY4" fmla="*/ 0 h 195910"/>
                  <a:gd name="csX5" fmla="*/ 0 w 176899"/>
                  <a:gd name="csY5" fmla="*/ 0 h 195910"/>
                  <a:gd name="csX6" fmla="*/ 0 w 176899"/>
                  <a:gd name="csY6" fmla="*/ 195910 h 195910"/>
                  <a:gd name="csX7" fmla="*/ 45202 w 176899"/>
                  <a:gd name="csY7" fmla="*/ 195910 h 195910"/>
                  <a:gd name="csX8" fmla="*/ 45202 w 176899"/>
                  <a:gd name="csY8" fmla="*/ 97033 h 195910"/>
                  <a:gd name="csX9" fmla="*/ 43994 w 176899"/>
                  <a:gd name="csY9" fmla="*/ 60859 h 195910"/>
                  <a:gd name="csX10" fmla="*/ 44278 w 176899"/>
                  <a:gd name="csY10" fmla="*/ 60859 h 195910"/>
                  <a:gd name="csX11" fmla="*/ 59203 w 176899"/>
                  <a:gd name="csY11" fmla="*/ 89940 h 195910"/>
                  <a:gd name="csX12" fmla="*/ 120113 w 176899"/>
                  <a:gd name="csY12" fmla="*/ 195910 h 195910"/>
                  <a:gd name="csX13" fmla="*/ 176900 w 176899"/>
                  <a:gd name="csY13" fmla="*/ 195910 h 195910"/>
                  <a:gd name="csX14" fmla="*/ 176900 w 176899"/>
                  <a:gd name="csY14" fmla="*/ 0 h 195910"/>
                  <a:gd name="csX15" fmla="*/ 131769 w 176899"/>
                  <a:gd name="csY15" fmla="*/ 0 h 195910"/>
                  <a:gd name="csX16" fmla="*/ 131769 w 176899"/>
                  <a:gd name="csY16" fmla="*/ 98806 h 195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176899" h="195910">
                    <a:moveTo>
                      <a:pt x="131769" y="98806"/>
                    </a:moveTo>
                    <a:lnTo>
                      <a:pt x="132906" y="135052"/>
                    </a:lnTo>
                    <a:lnTo>
                      <a:pt x="132621" y="135052"/>
                    </a:lnTo>
                    <a:lnTo>
                      <a:pt x="117767" y="105970"/>
                    </a:lnTo>
                    <a:lnTo>
                      <a:pt x="56787" y="0"/>
                    </a:lnTo>
                    <a:lnTo>
                      <a:pt x="0" y="0"/>
                    </a:lnTo>
                    <a:lnTo>
                      <a:pt x="0" y="195910"/>
                    </a:lnTo>
                    <a:lnTo>
                      <a:pt x="45202" y="195910"/>
                    </a:lnTo>
                    <a:lnTo>
                      <a:pt x="45202" y="97033"/>
                    </a:lnTo>
                    <a:lnTo>
                      <a:pt x="43994" y="60859"/>
                    </a:lnTo>
                    <a:lnTo>
                      <a:pt x="44278" y="60859"/>
                    </a:lnTo>
                    <a:lnTo>
                      <a:pt x="59203" y="89940"/>
                    </a:lnTo>
                    <a:lnTo>
                      <a:pt x="120113" y="195910"/>
                    </a:lnTo>
                    <a:lnTo>
                      <a:pt x="176900" y="195910"/>
                    </a:lnTo>
                    <a:lnTo>
                      <a:pt x="176900" y="0"/>
                    </a:lnTo>
                    <a:lnTo>
                      <a:pt x="131769" y="0"/>
                    </a:lnTo>
                    <a:lnTo>
                      <a:pt x="131769" y="98806"/>
                    </a:ln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5F22B87E-76EB-E8FF-DE2A-934444C7210E}"/>
                  </a:ext>
                </a:extLst>
              </p:cNvPr>
              <p:cNvSpPr/>
              <p:nvPr/>
            </p:nvSpPr>
            <p:spPr>
              <a:xfrm>
                <a:off x="671317" y="2556361"/>
                <a:ext cx="160908" cy="154274"/>
              </a:xfrm>
              <a:custGeom>
                <a:avLst/>
                <a:gdLst>
                  <a:gd name="csX0" fmla="*/ 141861 w 160908"/>
                  <a:gd name="csY0" fmla="*/ 110723 h 154274"/>
                  <a:gd name="csX1" fmla="*/ 141861 w 160908"/>
                  <a:gd name="csY1" fmla="*/ 56390 h 154274"/>
                  <a:gd name="csX2" fmla="*/ 133687 w 160908"/>
                  <a:gd name="csY2" fmla="*/ 25393 h 154274"/>
                  <a:gd name="csX3" fmla="*/ 110162 w 160908"/>
                  <a:gd name="csY3" fmla="*/ 6384 h 154274"/>
                  <a:gd name="csX4" fmla="*/ 73134 w 160908"/>
                  <a:gd name="csY4" fmla="*/ 0 h 154274"/>
                  <a:gd name="csX5" fmla="*/ 22885 w 160908"/>
                  <a:gd name="csY5" fmla="*/ 12768 h 154274"/>
                  <a:gd name="csX6" fmla="*/ 853 w 160908"/>
                  <a:gd name="csY6" fmla="*/ 46885 h 154274"/>
                  <a:gd name="csX7" fmla="*/ 43710 w 160908"/>
                  <a:gd name="csY7" fmla="*/ 56957 h 154274"/>
                  <a:gd name="csX8" fmla="*/ 53375 w 160908"/>
                  <a:gd name="csY8" fmla="*/ 39579 h 154274"/>
                  <a:gd name="csX9" fmla="*/ 70149 w 160908"/>
                  <a:gd name="csY9" fmla="*/ 34685 h 154274"/>
                  <a:gd name="csX10" fmla="*/ 85785 w 160908"/>
                  <a:gd name="csY10" fmla="*/ 40785 h 154274"/>
                  <a:gd name="csX11" fmla="*/ 91613 w 160908"/>
                  <a:gd name="csY11" fmla="*/ 57241 h 154274"/>
                  <a:gd name="csX12" fmla="*/ 91613 w 160908"/>
                  <a:gd name="csY12" fmla="*/ 61497 h 154274"/>
                  <a:gd name="csX13" fmla="*/ 40156 w 160908"/>
                  <a:gd name="csY13" fmla="*/ 72066 h 154274"/>
                  <a:gd name="csX14" fmla="*/ 9666 w 160908"/>
                  <a:gd name="csY14" fmla="*/ 86748 h 154274"/>
                  <a:gd name="csX15" fmla="*/ 0 w 160908"/>
                  <a:gd name="csY15" fmla="*/ 113276 h 154274"/>
                  <a:gd name="csX16" fmla="*/ 6112 w 160908"/>
                  <a:gd name="csY16" fmla="*/ 135690 h 154274"/>
                  <a:gd name="csX17" fmla="*/ 23525 w 160908"/>
                  <a:gd name="csY17" fmla="*/ 149522 h 154274"/>
                  <a:gd name="csX18" fmla="*/ 49964 w 160908"/>
                  <a:gd name="csY18" fmla="*/ 154274 h 154274"/>
                  <a:gd name="csX19" fmla="*/ 75124 w 160908"/>
                  <a:gd name="csY19" fmla="*/ 150160 h 154274"/>
                  <a:gd name="csX20" fmla="*/ 94740 w 160908"/>
                  <a:gd name="csY20" fmla="*/ 137393 h 154274"/>
                  <a:gd name="csX21" fmla="*/ 98435 w 160908"/>
                  <a:gd name="csY21" fmla="*/ 132002 h 154274"/>
                  <a:gd name="csX22" fmla="*/ 101705 w 160908"/>
                  <a:gd name="csY22" fmla="*/ 139095 h 154274"/>
                  <a:gd name="csX23" fmla="*/ 115706 w 160908"/>
                  <a:gd name="csY23" fmla="*/ 150373 h 154274"/>
                  <a:gd name="csX24" fmla="*/ 136246 w 160908"/>
                  <a:gd name="csY24" fmla="*/ 154061 h 154274"/>
                  <a:gd name="csX25" fmla="*/ 157923 w 160908"/>
                  <a:gd name="csY25" fmla="*/ 149876 h 154274"/>
                  <a:gd name="csX26" fmla="*/ 160908 w 160908"/>
                  <a:gd name="csY26" fmla="*/ 121079 h 154274"/>
                  <a:gd name="csX27" fmla="*/ 152308 w 160908"/>
                  <a:gd name="csY27" fmla="*/ 122284 h 154274"/>
                  <a:gd name="csX28" fmla="*/ 141932 w 160908"/>
                  <a:gd name="csY28" fmla="*/ 110723 h 154274"/>
                  <a:gd name="csX29" fmla="*/ 89551 w 160908"/>
                  <a:gd name="csY29" fmla="*/ 107744 h 154274"/>
                  <a:gd name="csX30" fmla="*/ 83937 w 160908"/>
                  <a:gd name="csY30" fmla="*/ 115617 h 154274"/>
                  <a:gd name="csX31" fmla="*/ 75763 w 160908"/>
                  <a:gd name="csY31" fmla="*/ 120227 h 154274"/>
                  <a:gd name="csX32" fmla="*/ 66097 w 160908"/>
                  <a:gd name="csY32" fmla="*/ 121717 h 154274"/>
                  <a:gd name="csX33" fmla="*/ 54797 w 160908"/>
                  <a:gd name="csY33" fmla="*/ 118454 h 154274"/>
                  <a:gd name="csX34" fmla="*/ 50035 w 160908"/>
                  <a:gd name="csY34" fmla="*/ 108666 h 154274"/>
                  <a:gd name="csX35" fmla="*/ 54370 w 160908"/>
                  <a:gd name="csY35" fmla="*/ 98452 h 154274"/>
                  <a:gd name="csX36" fmla="*/ 67590 w 160908"/>
                  <a:gd name="csY36" fmla="*/ 93274 h 154274"/>
                  <a:gd name="csX37" fmla="*/ 91684 w 160908"/>
                  <a:gd name="csY37" fmla="*/ 88238 h 154274"/>
                  <a:gd name="csX38" fmla="*/ 91684 w 160908"/>
                  <a:gd name="csY38" fmla="*/ 96537 h 154274"/>
                  <a:gd name="csX39" fmla="*/ 89622 w 160908"/>
                  <a:gd name="csY39" fmla="*/ 107815 h 1542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</a:cxnLst>
                <a:rect l="l" t="t" r="r" b="b"/>
                <a:pathLst>
                  <a:path w="160908" h="154274">
                    <a:moveTo>
                      <a:pt x="141861" y="110723"/>
                    </a:moveTo>
                    <a:lnTo>
                      <a:pt x="141861" y="56390"/>
                    </a:lnTo>
                    <a:cubicBezTo>
                      <a:pt x="141861" y="44119"/>
                      <a:pt x="139160" y="33763"/>
                      <a:pt x="133687" y="25393"/>
                    </a:cubicBezTo>
                    <a:cubicBezTo>
                      <a:pt x="128215" y="17023"/>
                      <a:pt x="120397" y="10640"/>
                      <a:pt x="110162" y="6384"/>
                    </a:cubicBezTo>
                    <a:cubicBezTo>
                      <a:pt x="99928" y="2128"/>
                      <a:pt x="87632" y="0"/>
                      <a:pt x="73134" y="0"/>
                    </a:cubicBezTo>
                    <a:cubicBezTo>
                      <a:pt x="51528" y="0"/>
                      <a:pt x="34754" y="4256"/>
                      <a:pt x="22885" y="12768"/>
                    </a:cubicBezTo>
                    <a:cubicBezTo>
                      <a:pt x="11016" y="21279"/>
                      <a:pt x="3625" y="32628"/>
                      <a:pt x="853" y="46885"/>
                    </a:cubicBezTo>
                    <a:lnTo>
                      <a:pt x="43710" y="56957"/>
                    </a:lnTo>
                    <a:cubicBezTo>
                      <a:pt x="45486" y="48658"/>
                      <a:pt x="48685" y="42842"/>
                      <a:pt x="53375" y="39579"/>
                    </a:cubicBezTo>
                    <a:cubicBezTo>
                      <a:pt x="58066" y="36316"/>
                      <a:pt x="63610" y="34685"/>
                      <a:pt x="70149" y="34685"/>
                    </a:cubicBezTo>
                    <a:cubicBezTo>
                      <a:pt x="76687" y="34685"/>
                      <a:pt x="81876" y="36742"/>
                      <a:pt x="85785" y="40785"/>
                    </a:cubicBezTo>
                    <a:cubicBezTo>
                      <a:pt x="89622" y="44828"/>
                      <a:pt x="91613" y="50361"/>
                      <a:pt x="91613" y="57241"/>
                    </a:cubicBezTo>
                    <a:lnTo>
                      <a:pt x="91613" y="61497"/>
                    </a:lnTo>
                    <a:lnTo>
                      <a:pt x="40156" y="72066"/>
                    </a:lnTo>
                    <a:cubicBezTo>
                      <a:pt x="26297" y="74832"/>
                      <a:pt x="16133" y="79726"/>
                      <a:pt x="9666" y="86748"/>
                    </a:cubicBezTo>
                    <a:cubicBezTo>
                      <a:pt x="3198" y="93770"/>
                      <a:pt x="0" y="102637"/>
                      <a:pt x="0" y="113276"/>
                    </a:cubicBezTo>
                    <a:cubicBezTo>
                      <a:pt x="0" y="122143"/>
                      <a:pt x="2061" y="129661"/>
                      <a:pt x="6112" y="135690"/>
                    </a:cubicBezTo>
                    <a:cubicBezTo>
                      <a:pt x="10163" y="141719"/>
                      <a:pt x="15991" y="146330"/>
                      <a:pt x="23525" y="149522"/>
                    </a:cubicBezTo>
                    <a:cubicBezTo>
                      <a:pt x="31059" y="152714"/>
                      <a:pt x="39872" y="154274"/>
                      <a:pt x="49964" y="154274"/>
                    </a:cubicBezTo>
                    <a:cubicBezTo>
                      <a:pt x="58706" y="154274"/>
                      <a:pt x="67092" y="152856"/>
                      <a:pt x="75124" y="150160"/>
                    </a:cubicBezTo>
                    <a:cubicBezTo>
                      <a:pt x="83155" y="147394"/>
                      <a:pt x="89694" y="143138"/>
                      <a:pt x="94740" y="137393"/>
                    </a:cubicBezTo>
                    <a:cubicBezTo>
                      <a:pt x="96232" y="135690"/>
                      <a:pt x="97440" y="133846"/>
                      <a:pt x="98435" y="132002"/>
                    </a:cubicBezTo>
                    <a:cubicBezTo>
                      <a:pt x="99217" y="134555"/>
                      <a:pt x="100283" y="136967"/>
                      <a:pt x="101705" y="139095"/>
                    </a:cubicBezTo>
                    <a:cubicBezTo>
                      <a:pt x="105045" y="144131"/>
                      <a:pt x="109736" y="147890"/>
                      <a:pt x="115706" y="150373"/>
                    </a:cubicBezTo>
                    <a:cubicBezTo>
                      <a:pt x="121676" y="152856"/>
                      <a:pt x="128499" y="154061"/>
                      <a:pt x="136246" y="154061"/>
                    </a:cubicBezTo>
                    <a:cubicBezTo>
                      <a:pt x="144775" y="154061"/>
                      <a:pt x="152024" y="152643"/>
                      <a:pt x="157923" y="149876"/>
                    </a:cubicBezTo>
                    <a:lnTo>
                      <a:pt x="160908" y="121079"/>
                    </a:lnTo>
                    <a:cubicBezTo>
                      <a:pt x="158705" y="121859"/>
                      <a:pt x="155862" y="122284"/>
                      <a:pt x="152308" y="122284"/>
                    </a:cubicBezTo>
                    <a:cubicBezTo>
                      <a:pt x="145343" y="122284"/>
                      <a:pt x="141932" y="118454"/>
                      <a:pt x="141932" y="110723"/>
                    </a:cubicBezTo>
                    <a:close/>
                    <a:moveTo>
                      <a:pt x="89551" y="107744"/>
                    </a:moveTo>
                    <a:cubicBezTo>
                      <a:pt x="88130" y="110936"/>
                      <a:pt x="86282" y="113560"/>
                      <a:pt x="83937" y="115617"/>
                    </a:cubicBezTo>
                    <a:cubicBezTo>
                      <a:pt x="81591" y="117674"/>
                      <a:pt x="78819" y="119234"/>
                      <a:pt x="75763" y="120227"/>
                    </a:cubicBezTo>
                    <a:cubicBezTo>
                      <a:pt x="72707" y="121221"/>
                      <a:pt x="69438" y="121717"/>
                      <a:pt x="66097" y="121717"/>
                    </a:cubicBezTo>
                    <a:cubicBezTo>
                      <a:pt x="61762" y="121717"/>
                      <a:pt x="57995" y="120653"/>
                      <a:pt x="54797" y="118454"/>
                    </a:cubicBezTo>
                    <a:cubicBezTo>
                      <a:pt x="51599" y="116255"/>
                      <a:pt x="50035" y="112993"/>
                      <a:pt x="50035" y="108666"/>
                    </a:cubicBezTo>
                    <a:cubicBezTo>
                      <a:pt x="50035" y="104339"/>
                      <a:pt x="51457" y="100722"/>
                      <a:pt x="54370" y="98452"/>
                    </a:cubicBezTo>
                    <a:cubicBezTo>
                      <a:pt x="57213" y="96182"/>
                      <a:pt x="61620" y="94409"/>
                      <a:pt x="67590" y="93274"/>
                    </a:cubicBezTo>
                    <a:lnTo>
                      <a:pt x="91684" y="88238"/>
                    </a:lnTo>
                    <a:lnTo>
                      <a:pt x="91684" y="96537"/>
                    </a:lnTo>
                    <a:cubicBezTo>
                      <a:pt x="91684" y="100863"/>
                      <a:pt x="90973" y="104623"/>
                      <a:pt x="89622" y="107815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DDF8ACC5-86C5-75F9-0FA0-3938E5ED400D}"/>
                  </a:ext>
                </a:extLst>
              </p:cNvPr>
              <p:cNvSpPr/>
              <p:nvPr/>
            </p:nvSpPr>
            <p:spPr>
              <a:xfrm>
                <a:off x="824550" y="2559411"/>
                <a:ext cx="167375" cy="148386"/>
              </a:xfrm>
              <a:custGeom>
                <a:avLst/>
                <a:gdLst>
                  <a:gd name="csX0" fmla="*/ 83866 w 167375"/>
                  <a:gd name="csY0" fmla="*/ 113063 h 148386"/>
                  <a:gd name="csX1" fmla="*/ 53233 w 167375"/>
                  <a:gd name="csY1" fmla="*/ 0 h 148386"/>
                  <a:gd name="csX2" fmla="*/ 0 w 167375"/>
                  <a:gd name="csY2" fmla="*/ 0 h 148386"/>
                  <a:gd name="csX3" fmla="*/ 53518 w 167375"/>
                  <a:gd name="csY3" fmla="*/ 148387 h 148386"/>
                  <a:gd name="csX4" fmla="*/ 113858 w 167375"/>
                  <a:gd name="csY4" fmla="*/ 148387 h 148386"/>
                  <a:gd name="csX5" fmla="*/ 167376 w 167375"/>
                  <a:gd name="csY5" fmla="*/ 0 h 148386"/>
                  <a:gd name="csX6" fmla="*/ 115066 w 167375"/>
                  <a:gd name="csY6" fmla="*/ 0 h 148386"/>
                  <a:gd name="csX7" fmla="*/ 83866 w 167375"/>
                  <a:gd name="csY7" fmla="*/ 113063 h 1483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67375" h="148386">
                    <a:moveTo>
                      <a:pt x="83866" y="113063"/>
                    </a:moveTo>
                    <a:lnTo>
                      <a:pt x="53233" y="0"/>
                    </a:lnTo>
                    <a:lnTo>
                      <a:pt x="0" y="0"/>
                    </a:lnTo>
                    <a:lnTo>
                      <a:pt x="53518" y="148387"/>
                    </a:lnTo>
                    <a:lnTo>
                      <a:pt x="113858" y="148387"/>
                    </a:lnTo>
                    <a:lnTo>
                      <a:pt x="167376" y="0"/>
                    </a:lnTo>
                    <a:lnTo>
                      <a:pt x="115066" y="0"/>
                    </a:lnTo>
                    <a:lnTo>
                      <a:pt x="83866" y="113063"/>
                    </a:ln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C8033845-0340-81E4-C600-54AB72ADE579}"/>
                  </a:ext>
                </a:extLst>
              </p:cNvPr>
              <p:cNvSpPr/>
              <p:nvPr/>
            </p:nvSpPr>
            <p:spPr>
              <a:xfrm>
                <a:off x="1005998" y="2559411"/>
                <a:ext cx="50532" cy="148386"/>
              </a:xfrm>
              <a:prstGeom prst="rect">
                <a:avLst/>
              </a:pr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BD94CA7C-2DA5-3789-1960-694B6F744EBA}"/>
                  </a:ext>
                </a:extLst>
              </p:cNvPr>
              <p:cNvSpPr/>
              <p:nvPr/>
            </p:nvSpPr>
            <p:spPr>
              <a:xfrm>
                <a:off x="1001876" y="2493801"/>
                <a:ext cx="58848" cy="48445"/>
              </a:xfrm>
              <a:custGeom>
                <a:avLst/>
                <a:gdLst>
                  <a:gd name="csX0" fmla="*/ 29424 w 58848"/>
                  <a:gd name="csY0" fmla="*/ 0 h 48445"/>
                  <a:gd name="csX1" fmla="*/ 6965 w 58848"/>
                  <a:gd name="csY1" fmla="*/ 5816 h 48445"/>
                  <a:gd name="csX2" fmla="*/ 0 w 58848"/>
                  <a:gd name="csY2" fmla="*/ 24400 h 48445"/>
                  <a:gd name="csX3" fmla="*/ 6965 w 58848"/>
                  <a:gd name="csY3" fmla="*/ 42629 h 48445"/>
                  <a:gd name="csX4" fmla="*/ 29424 w 58848"/>
                  <a:gd name="csY4" fmla="*/ 48446 h 48445"/>
                  <a:gd name="csX5" fmla="*/ 51741 w 58848"/>
                  <a:gd name="csY5" fmla="*/ 42629 h 48445"/>
                  <a:gd name="csX6" fmla="*/ 58848 w 58848"/>
                  <a:gd name="csY6" fmla="*/ 24400 h 48445"/>
                  <a:gd name="csX7" fmla="*/ 51741 w 58848"/>
                  <a:gd name="csY7" fmla="*/ 5816 h 48445"/>
                  <a:gd name="csX8" fmla="*/ 29424 w 58848"/>
                  <a:gd name="csY8" fmla="*/ 0 h 484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58848" h="48445">
                    <a:moveTo>
                      <a:pt x="29424" y="0"/>
                    </a:moveTo>
                    <a:cubicBezTo>
                      <a:pt x="19119" y="0"/>
                      <a:pt x="11656" y="1915"/>
                      <a:pt x="6965" y="5816"/>
                    </a:cubicBezTo>
                    <a:cubicBezTo>
                      <a:pt x="2274" y="9718"/>
                      <a:pt x="0" y="15888"/>
                      <a:pt x="0" y="24400"/>
                    </a:cubicBezTo>
                    <a:cubicBezTo>
                      <a:pt x="0" y="32912"/>
                      <a:pt x="2345" y="38799"/>
                      <a:pt x="6965" y="42629"/>
                    </a:cubicBezTo>
                    <a:cubicBezTo>
                      <a:pt x="11585" y="46460"/>
                      <a:pt x="19119" y="48446"/>
                      <a:pt x="29424" y="48446"/>
                    </a:cubicBezTo>
                    <a:cubicBezTo>
                      <a:pt x="39730" y="48446"/>
                      <a:pt x="46979" y="46531"/>
                      <a:pt x="51741" y="42629"/>
                    </a:cubicBezTo>
                    <a:cubicBezTo>
                      <a:pt x="56503" y="38799"/>
                      <a:pt x="58848" y="32699"/>
                      <a:pt x="58848" y="24400"/>
                    </a:cubicBezTo>
                    <a:cubicBezTo>
                      <a:pt x="58848" y="16101"/>
                      <a:pt x="56503" y="9718"/>
                      <a:pt x="51741" y="5816"/>
                    </a:cubicBezTo>
                    <a:cubicBezTo>
                      <a:pt x="46979" y="1986"/>
                      <a:pt x="39587" y="0"/>
                      <a:pt x="29424" y="0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CE073183-FC51-2DD6-F92F-D563681F9F9D}"/>
                  </a:ext>
                </a:extLst>
              </p:cNvPr>
              <p:cNvSpPr/>
              <p:nvPr/>
            </p:nvSpPr>
            <p:spPr>
              <a:xfrm>
                <a:off x="1080838" y="2556361"/>
                <a:ext cx="157070" cy="215203"/>
              </a:xfrm>
              <a:custGeom>
                <a:avLst/>
                <a:gdLst>
                  <a:gd name="csX0" fmla="*/ 110376 w 157070"/>
                  <a:gd name="csY0" fmla="*/ 34756 h 215203"/>
                  <a:gd name="csX1" fmla="*/ 93105 w 157070"/>
                  <a:gd name="csY1" fmla="*/ 9647 h 215203"/>
                  <a:gd name="csX2" fmla="*/ 61265 w 157070"/>
                  <a:gd name="csY2" fmla="*/ 0 h 215203"/>
                  <a:gd name="csX3" fmla="*/ 29922 w 157070"/>
                  <a:gd name="csY3" fmla="*/ 8724 h 215203"/>
                  <a:gd name="csX4" fmla="*/ 8031 w 157070"/>
                  <a:gd name="csY4" fmla="*/ 34118 h 215203"/>
                  <a:gd name="csX5" fmla="*/ 0 w 157070"/>
                  <a:gd name="csY5" fmla="*/ 74193 h 215203"/>
                  <a:gd name="csX6" fmla="*/ 7463 w 157070"/>
                  <a:gd name="csY6" fmla="*/ 113489 h 215203"/>
                  <a:gd name="csX7" fmla="*/ 28713 w 157070"/>
                  <a:gd name="csY7" fmla="*/ 138599 h 215203"/>
                  <a:gd name="csX8" fmla="*/ 61265 w 157070"/>
                  <a:gd name="csY8" fmla="*/ 147181 h 215203"/>
                  <a:gd name="csX9" fmla="*/ 88201 w 157070"/>
                  <a:gd name="csY9" fmla="*/ 140514 h 215203"/>
                  <a:gd name="csX10" fmla="*/ 106182 w 157070"/>
                  <a:gd name="csY10" fmla="*/ 122852 h 215203"/>
                  <a:gd name="csX11" fmla="*/ 106182 w 157070"/>
                  <a:gd name="csY11" fmla="*/ 151650 h 215203"/>
                  <a:gd name="csX12" fmla="*/ 99217 w 157070"/>
                  <a:gd name="csY12" fmla="*/ 175057 h 215203"/>
                  <a:gd name="csX13" fmla="*/ 79175 w 157070"/>
                  <a:gd name="csY13" fmla="*/ 183356 h 215203"/>
                  <a:gd name="csX14" fmla="*/ 57924 w 157070"/>
                  <a:gd name="csY14" fmla="*/ 176405 h 215203"/>
                  <a:gd name="csX15" fmla="*/ 49466 w 157070"/>
                  <a:gd name="csY15" fmla="*/ 156402 h 215203"/>
                  <a:gd name="csX16" fmla="*/ 711 w 157070"/>
                  <a:gd name="csY16" fmla="*/ 162644 h 215203"/>
                  <a:gd name="csX17" fmla="*/ 14215 w 157070"/>
                  <a:gd name="csY17" fmla="*/ 194563 h 215203"/>
                  <a:gd name="csX18" fmla="*/ 40796 w 157070"/>
                  <a:gd name="csY18" fmla="*/ 210593 h 215203"/>
                  <a:gd name="csX19" fmla="*/ 76190 w 157070"/>
                  <a:gd name="csY19" fmla="*/ 215204 h 215203"/>
                  <a:gd name="csX20" fmla="*/ 119331 w 157070"/>
                  <a:gd name="csY20" fmla="*/ 207614 h 215203"/>
                  <a:gd name="csX21" fmla="*/ 147262 w 157070"/>
                  <a:gd name="csY21" fmla="*/ 183569 h 215203"/>
                  <a:gd name="csX22" fmla="*/ 157070 w 157070"/>
                  <a:gd name="csY22" fmla="*/ 139521 h 215203"/>
                  <a:gd name="csX23" fmla="*/ 157070 w 157070"/>
                  <a:gd name="csY23" fmla="*/ 3050 h 215203"/>
                  <a:gd name="csX24" fmla="*/ 111584 w 157070"/>
                  <a:gd name="csY24" fmla="*/ 3050 h 215203"/>
                  <a:gd name="csX25" fmla="*/ 110376 w 157070"/>
                  <a:gd name="csY25" fmla="*/ 34827 h 215203"/>
                  <a:gd name="csX26" fmla="*/ 98791 w 157070"/>
                  <a:gd name="csY26" fmla="*/ 101218 h 215203"/>
                  <a:gd name="csX27" fmla="*/ 78891 w 157070"/>
                  <a:gd name="csY27" fmla="*/ 110439 h 215203"/>
                  <a:gd name="csX28" fmla="*/ 58351 w 157070"/>
                  <a:gd name="csY28" fmla="*/ 101502 h 215203"/>
                  <a:gd name="csX29" fmla="*/ 50888 w 157070"/>
                  <a:gd name="csY29" fmla="*/ 73626 h 215203"/>
                  <a:gd name="csX30" fmla="*/ 54299 w 157070"/>
                  <a:gd name="csY30" fmla="*/ 53482 h 215203"/>
                  <a:gd name="csX31" fmla="*/ 63965 w 157070"/>
                  <a:gd name="csY31" fmla="*/ 41353 h 215203"/>
                  <a:gd name="csX32" fmla="*/ 78819 w 157070"/>
                  <a:gd name="csY32" fmla="*/ 37168 h 215203"/>
                  <a:gd name="csX33" fmla="*/ 99004 w 157070"/>
                  <a:gd name="csY33" fmla="*/ 46531 h 215203"/>
                  <a:gd name="csX34" fmla="*/ 106111 w 157070"/>
                  <a:gd name="csY34" fmla="*/ 73697 h 215203"/>
                  <a:gd name="csX35" fmla="*/ 98649 w 157070"/>
                  <a:gd name="csY35" fmla="*/ 101289 h 215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157070" h="215203">
                    <a:moveTo>
                      <a:pt x="110376" y="34756"/>
                    </a:moveTo>
                    <a:cubicBezTo>
                      <a:pt x="107035" y="24471"/>
                      <a:pt x="101278" y="16101"/>
                      <a:pt x="93105" y="9647"/>
                    </a:cubicBezTo>
                    <a:cubicBezTo>
                      <a:pt x="84932" y="3192"/>
                      <a:pt x="74342" y="0"/>
                      <a:pt x="61265" y="0"/>
                    </a:cubicBezTo>
                    <a:cubicBezTo>
                      <a:pt x="49538" y="0"/>
                      <a:pt x="39090" y="2908"/>
                      <a:pt x="29922" y="8724"/>
                    </a:cubicBezTo>
                    <a:cubicBezTo>
                      <a:pt x="20682" y="14541"/>
                      <a:pt x="13433" y="23052"/>
                      <a:pt x="8031" y="34118"/>
                    </a:cubicBezTo>
                    <a:cubicBezTo>
                      <a:pt x="2701" y="45183"/>
                      <a:pt x="0" y="58589"/>
                      <a:pt x="0" y="74193"/>
                    </a:cubicBezTo>
                    <a:cubicBezTo>
                      <a:pt x="0" y="89798"/>
                      <a:pt x="2488" y="102566"/>
                      <a:pt x="7463" y="113489"/>
                    </a:cubicBezTo>
                    <a:cubicBezTo>
                      <a:pt x="12438" y="124483"/>
                      <a:pt x="19474" y="132853"/>
                      <a:pt x="28713" y="138599"/>
                    </a:cubicBezTo>
                    <a:cubicBezTo>
                      <a:pt x="37953" y="144344"/>
                      <a:pt x="48756" y="147181"/>
                      <a:pt x="61265" y="147181"/>
                    </a:cubicBezTo>
                    <a:cubicBezTo>
                      <a:pt x="71570" y="147181"/>
                      <a:pt x="80525" y="144982"/>
                      <a:pt x="88201" y="140514"/>
                    </a:cubicBezTo>
                    <a:cubicBezTo>
                      <a:pt x="95806" y="136045"/>
                      <a:pt x="101847" y="130158"/>
                      <a:pt x="106182" y="122852"/>
                    </a:cubicBezTo>
                    <a:lnTo>
                      <a:pt x="106182" y="151650"/>
                    </a:lnTo>
                    <a:cubicBezTo>
                      <a:pt x="106182" y="161722"/>
                      <a:pt x="103837" y="169524"/>
                      <a:pt x="99217" y="175057"/>
                    </a:cubicBezTo>
                    <a:cubicBezTo>
                      <a:pt x="94526" y="180589"/>
                      <a:pt x="87846" y="183356"/>
                      <a:pt x="79175" y="183356"/>
                    </a:cubicBezTo>
                    <a:cubicBezTo>
                      <a:pt x="69864" y="183356"/>
                      <a:pt x="62757" y="181015"/>
                      <a:pt x="57924" y="176405"/>
                    </a:cubicBezTo>
                    <a:cubicBezTo>
                      <a:pt x="53091" y="171723"/>
                      <a:pt x="50248" y="165056"/>
                      <a:pt x="49466" y="156402"/>
                    </a:cubicBezTo>
                    <a:lnTo>
                      <a:pt x="711" y="162644"/>
                    </a:lnTo>
                    <a:cubicBezTo>
                      <a:pt x="2701" y="176263"/>
                      <a:pt x="7178" y="186902"/>
                      <a:pt x="14215" y="194563"/>
                    </a:cubicBezTo>
                    <a:cubicBezTo>
                      <a:pt x="21251" y="202152"/>
                      <a:pt x="30135" y="207543"/>
                      <a:pt x="40796" y="210593"/>
                    </a:cubicBezTo>
                    <a:cubicBezTo>
                      <a:pt x="51457" y="213643"/>
                      <a:pt x="63326" y="215204"/>
                      <a:pt x="76190" y="215204"/>
                    </a:cubicBezTo>
                    <a:cubicBezTo>
                      <a:pt x="92821" y="215204"/>
                      <a:pt x="107248" y="212650"/>
                      <a:pt x="119331" y="207614"/>
                    </a:cubicBezTo>
                    <a:cubicBezTo>
                      <a:pt x="131413" y="202578"/>
                      <a:pt x="140724" y="194563"/>
                      <a:pt x="147262" y="183569"/>
                    </a:cubicBezTo>
                    <a:cubicBezTo>
                      <a:pt x="153801" y="172574"/>
                      <a:pt x="157070" y="157892"/>
                      <a:pt x="157070" y="139521"/>
                    </a:cubicBezTo>
                    <a:lnTo>
                      <a:pt x="157070" y="3050"/>
                    </a:lnTo>
                    <a:lnTo>
                      <a:pt x="111584" y="3050"/>
                    </a:lnTo>
                    <a:lnTo>
                      <a:pt x="110376" y="34827"/>
                    </a:lnTo>
                    <a:close/>
                    <a:moveTo>
                      <a:pt x="98791" y="101218"/>
                    </a:moveTo>
                    <a:cubicBezTo>
                      <a:pt x="93816" y="107318"/>
                      <a:pt x="87206" y="110439"/>
                      <a:pt x="78891" y="110439"/>
                    </a:cubicBezTo>
                    <a:cubicBezTo>
                      <a:pt x="70575" y="110439"/>
                      <a:pt x="63326" y="107460"/>
                      <a:pt x="58351" y="101502"/>
                    </a:cubicBezTo>
                    <a:cubicBezTo>
                      <a:pt x="53376" y="95544"/>
                      <a:pt x="50888" y="86252"/>
                      <a:pt x="50888" y="73626"/>
                    </a:cubicBezTo>
                    <a:cubicBezTo>
                      <a:pt x="50888" y="65540"/>
                      <a:pt x="52025" y="58802"/>
                      <a:pt x="54299" y="53482"/>
                    </a:cubicBezTo>
                    <a:cubicBezTo>
                      <a:pt x="56574" y="48162"/>
                      <a:pt x="59772" y="44119"/>
                      <a:pt x="63965" y="41353"/>
                    </a:cubicBezTo>
                    <a:cubicBezTo>
                      <a:pt x="68159" y="38586"/>
                      <a:pt x="73063" y="37168"/>
                      <a:pt x="78819" y="37168"/>
                    </a:cubicBezTo>
                    <a:cubicBezTo>
                      <a:pt x="87561" y="37168"/>
                      <a:pt x="94313" y="40289"/>
                      <a:pt x="99004" y="46531"/>
                    </a:cubicBezTo>
                    <a:cubicBezTo>
                      <a:pt x="103766" y="52772"/>
                      <a:pt x="106111" y="61852"/>
                      <a:pt x="106111" y="73697"/>
                    </a:cubicBezTo>
                    <a:cubicBezTo>
                      <a:pt x="106111" y="85542"/>
                      <a:pt x="103624" y="95189"/>
                      <a:pt x="98649" y="101289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B6F60842-C524-EDC0-616C-5DECFDCCC9FF}"/>
                  </a:ext>
                </a:extLst>
              </p:cNvPr>
              <p:cNvSpPr/>
              <p:nvPr/>
            </p:nvSpPr>
            <p:spPr>
              <a:xfrm>
                <a:off x="1261717" y="2556361"/>
                <a:ext cx="160908" cy="154274"/>
              </a:xfrm>
              <a:custGeom>
                <a:avLst/>
                <a:gdLst>
                  <a:gd name="csX0" fmla="*/ 141861 w 160908"/>
                  <a:gd name="csY0" fmla="*/ 110723 h 154274"/>
                  <a:gd name="csX1" fmla="*/ 141861 w 160908"/>
                  <a:gd name="csY1" fmla="*/ 56390 h 154274"/>
                  <a:gd name="csX2" fmla="*/ 133688 w 160908"/>
                  <a:gd name="csY2" fmla="*/ 25393 h 154274"/>
                  <a:gd name="csX3" fmla="*/ 110162 w 160908"/>
                  <a:gd name="csY3" fmla="*/ 6384 h 154274"/>
                  <a:gd name="csX4" fmla="*/ 73134 w 160908"/>
                  <a:gd name="csY4" fmla="*/ 0 h 154274"/>
                  <a:gd name="csX5" fmla="*/ 22885 w 160908"/>
                  <a:gd name="csY5" fmla="*/ 12768 h 154274"/>
                  <a:gd name="csX6" fmla="*/ 853 w 160908"/>
                  <a:gd name="csY6" fmla="*/ 46885 h 154274"/>
                  <a:gd name="csX7" fmla="*/ 43710 w 160908"/>
                  <a:gd name="csY7" fmla="*/ 56957 h 154274"/>
                  <a:gd name="csX8" fmla="*/ 53376 w 160908"/>
                  <a:gd name="csY8" fmla="*/ 39579 h 154274"/>
                  <a:gd name="csX9" fmla="*/ 70149 w 160908"/>
                  <a:gd name="csY9" fmla="*/ 34685 h 154274"/>
                  <a:gd name="csX10" fmla="*/ 85785 w 160908"/>
                  <a:gd name="csY10" fmla="*/ 40785 h 154274"/>
                  <a:gd name="csX11" fmla="*/ 91613 w 160908"/>
                  <a:gd name="csY11" fmla="*/ 57241 h 154274"/>
                  <a:gd name="csX12" fmla="*/ 91613 w 160908"/>
                  <a:gd name="csY12" fmla="*/ 61497 h 154274"/>
                  <a:gd name="csX13" fmla="*/ 40156 w 160908"/>
                  <a:gd name="csY13" fmla="*/ 72066 h 154274"/>
                  <a:gd name="csX14" fmla="*/ 9666 w 160908"/>
                  <a:gd name="csY14" fmla="*/ 86748 h 154274"/>
                  <a:gd name="csX15" fmla="*/ 0 w 160908"/>
                  <a:gd name="csY15" fmla="*/ 113276 h 154274"/>
                  <a:gd name="csX16" fmla="*/ 6112 w 160908"/>
                  <a:gd name="csY16" fmla="*/ 135690 h 154274"/>
                  <a:gd name="csX17" fmla="*/ 23525 w 160908"/>
                  <a:gd name="csY17" fmla="*/ 149522 h 154274"/>
                  <a:gd name="csX18" fmla="*/ 49964 w 160908"/>
                  <a:gd name="csY18" fmla="*/ 154274 h 154274"/>
                  <a:gd name="csX19" fmla="*/ 75124 w 160908"/>
                  <a:gd name="csY19" fmla="*/ 150160 h 154274"/>
                  <a:gd name="csX20" fmla="*/ 94740 w 160908"/>
                  <a:gd name="csY20" fmla="*/ 137393 h 154274"/>
                  <a:gd name="csX21" fmla="*/ 98435 w 160908"/>
                  <a:gd name="csY21" fmla="*/ 132002 h 154274"/>
                  <a:gd name="csX22" fmla="*/ 101705 w 160908"/>
                  <a:gd name="csY22" fmla="*/ 139095 h 154274"/>
                  <a:gd name="csX23" fmla="*/ 115706 w 160908"/>
                  <a:gd name="csY23" fmla="*/ 150373 h 154274"/>
                  <a:gd name="csX24" fmla="*/ 136246 w 160908"/>
                  <a:gd name="csY24" fmla="*/ 154061 h 154274"/>
                  <a:gd name="csX25" fmla="*/ 157923 w 160908"/>
                  <a:gd name="csY25" fmla="*/ 149876 h 154274"/>
                  <a:gd name="csX26" fmla="*/ 160908 w 160908"/>
                  <a:gd name="csY26" fmla="*/ 121079 h 154274"/>
                  <a:gd name="csX27" fmla="*/ 152308 w 160908"/>
                  <a:gd name="csY27" fmla="*/ 122284 h 154274"/>
                  <a:gd name="csX28" fmla="*/ 141932 w 160908"/>
                  <a:gd name="csY28" fmla="*/ 110723 h 154274"/>
                  <a:gd name="csX29" fmla="*/ 89480 w 160908"/>
                  <a:gd name="csY29" fmla="*/ 107744 h 154274"/>
                  <a:gd name="csX30" fmla="*/ 83866 w 160908"/>
                  <a:gd name="csY30" fmla="*/ 115617 h 154274"/>
                  <a:gd name="csX31" fmla="*/ 75692 w 160908"/>
                  <a:gd name="csY31" fmla="*/ 120227 h 154274"/>
                  <a:gd name="csX32" fmla="*/ 66026 w 160908"/>
                  <a:gd name="csY32" fmla="*/ 121717 h 154274"/>
                  <a:gd name="csX33" fmla="*/ 54726 w 160908"/>
                  <a:gd name="csY33" fmla="*/ 118454 h 154274"/>
                  <a:gd name="csX34" fmla="*/ 49964 w 160908"/>
                  <a:gd name="csY34" fmla="*/ 108666 h 154274"/>
                  <a:gd name="csX35" fmla="*/ 54299 w 160908"/>
                  <a:gd name="csY35" fmla="*/ 98452 h 154274"/>
                  <a:gd name="csX36" fmla="*/ 67519 w 160908"/>
                  <a:gd name="csY36" fmla="*/ 93274 h 154274"/>
                  <a:gd name="csX37" fmla="*/ 91613 w 160908"/>
                  <a:gd name="csY37" fmla="*/ 88238 h 154274"/>
                  <a:gd name="csX38" fmla="*/ 91613 w 160908"/>
                  <a:gd name="csY38" fmla="*/ 96537 h 154274"/>
                  <a:gd name="csX39" fmla="*/ 89551 w 160908"/>
                  <a:gd name="csY39" fmla="*/ 107815 h 1542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</a:cxnLst>
                <a:rect l="l" t="t" r="r" b="b"/>
                <a:pathLst>
                  <a:path w="160908" h="154274">
                    <a:moveTo>
                      <a:pt x="141861" y="110723"/>
                    </a:moveTo>
                    <a:lnTo>
                      <a:pt x="141861" y="56390"/>
                    </a:lnTo>
                    <a:cubicBezTo>
                      <a:pt x="141861" y="44119"/>
                      <a:pt x="139160" y="33763"/>
                      <a:pt x="133688" y="25393"/>
                    </a:cubicBezTo>
                    <a:cubicBezTo>
                      <a:pt x="128215" y="17023"/>
                      <a:pt x="120397" y="10640"/>
                      <a:pt x="110162" y="6384"/>
                    </a:cubicBezTo>
                    <a:cubicBezTo>
                      <a:pt x="99928" y="2128"/>
                      <a:pt x="87632" y="0"/>
                      <a:pt x="73134" y="0"/>
                    </a:cubicBezTo>
                    <a:cubicBezTo>
                      <a:pt x="51528" y="0"/>
                      <a:pt x="34754" y="4256"/>
                      <a:pt x="22885" y="12768"/>
                    </a:cubicBezTo>
                    <a:cubicBezTo>
                      <a:pt x="11016" y="21279"/>
                      <a:pt x="3625" y="32628"/>
                      <a:pt x="853" y="46885"/>
                    </a:cubicBezTo>
                    <a:lnTo>
                      <a:pt x="43710" y="56957"/>
                    </a:lnTo>
                    <a:cubicBezTo>
                      <a:pt x="45486" y="48658"/>
                      <a:pt x="48685" y="42842"/>
                      <a:pt x="53376" y="39579"/>
                    </a:cubicBezTo>
                    <a:cubicBezTo>
                      <a:pt x="58066" y="36316"/>
                      <a:pt x="63610" y="34685"/>
                      <a:pt x="70149" y="34685"/>
                    </a:cubicBezTo>
                    <a:cubicBezTo>
                      <a:pt x="76687" y="34685"/>
                      <a:pt x="81876" y="36742"/>
                      <a:pt x="85785" y="40785"/>
                    </a:cubicBezTo>
                    <a:cubicBezTo>
                      <a:pt x="89622" y="44828"/>
                      <a:pt x="91613" y="50361"/>
                      <a:pt x="91613" y="57241"/>
                    </a:cubicBezTo>
                    <a:lnTo>
                      <a:pt x="91613" y="61497"/>
                    </a:lnTo>
                    <a:lnTo>
                      <a:pt x="40156" y="72066"/>
                    </a:lnTo>
                    <a:cubicBezTo>
                      <a:pt x="26297" y="74832"/>
                      <a:pt x="16133" y="79726"/>
                      <a:pt x="9666" y="86748"/>
                    </a:cubicBezTo>
                    <a:cubicBezTo>
                      <a:pt x="3198" y="93770"/>
                      <a:pt x="0" y="102637"/>
                      <a:pt x="0" y="113276"/>
                    </a:cubicBezTo>
                    <a:cubicBezTo>
                      <a:pt x="0" y="122143"/>
                      <a:pt x="2061" y="129661"/>
                      <a:pt x="6112" y="135690"/>
                    </a:cubicBezTo>
                    <a:cubicBezTo>
                      <a:pt x="10163" y="141719"/>
                      <a:pt x="15991" y="146330"/>
                      <a:pt x="23525" y="149522"/>
                    </a:cubicBezTo>
                    <a:cubicBezTo>
                      <a:pt x="31059" y="152714"/>
                      <a:pt x="39872" y="154274"/>
                      <a:pt x="49964" y="154274"/>
                    </a:cubicBezTo>
                    <a:cubicBezTo>
                      <a:pt x="58706" y="154274"/>
                      <a:pt x="67093" y="152856"/>
                      <a:pt x="75124" y="150160"/>
                    </a:cubicBezTo>
                    <a:cubicBezTo>
                      <a:pt x="83155" y="147394"/>
                      <a:pt x="89694" y="143138"/>
                      <a:pt x="94740" y="137393"/>
                    </a:cubicBezTo>
                    <a:cubicBezTo>
                      <a:pt x="96232" y="135690"/>
                      <a:pt x="97440" y="133846"/>
                      <a:pt x="98435" y="132002"/>
                    </a:cubicBezTo>
                    <a:cubicBezTo>
                      <a:pt x="99217" y="134555"/>
                      <a:pt x="100283" y="136967"/>
                      <a:pt x="101705" y="139095"/>
                    </a:cubicBezTo>
                    <a:cubicBezTo>
                      <a:pt x="105045" y="144131"/>
                      <a:pt x="109736" y="147890"/>
                      <a:pt x="115706" y="150373"/>
                    </a:cubicBezTo>
                    <a:cubicBezTo>
                      <a:pt x="121676" y="152856"/>
                      <a:pt x="128499" y="154061"/>
                      <a:pt x="136246" y="154061"/>
                    </a:cubicBezTo>
                    <a:cubicBezTo>
                      <a:pt x="144775" y="154061"/>
                      <a:pt x="152024" y="152643"/>
                      <a:pt x="157923" y="149876"/>
                    </a:cubicBezTo>
                    <a:lnTo>
                      <a:pt x="160908" y="121079"/>
                    </a:lnTo>
                    <a:cubicBezTo>
                      <a:pt x="158705" y="121859"/>
                      <a:pt x="155862" y="122284"/>
                      <a:pt x="152308" y="122284"/>
                    </a:cubicBezTo>
                    <a:cubicBezTo>
                      <a:pt x="145343" y="122284"/>
                      <a:pt x="141932" y="118454"/>
                      <a:pt x="141932" y="110723"/>
                    </a:cubicBezTo>
                    <a:close/>
                    <a:moveTo>
                      <a:pt x="89480" y="107744"/>
                    </a:moveTo>
                    <a:cubicBezTo>
                      <a:pt x="88059" y="110936"/>
                      <a:pt x="86211" y="113560"/>
                      <a:pt x="83866" y="115617"/>
                    </a:cubicBezTo>
                    <a:cubicBezTo>
                      <a:pt x="81520" y="117674"/>
                      <a:pt x="78748" y="119234"/>
                      <a:pt x="75692" y="120227"/>
                    </a:cubicBezTo>
                    <a:cubicBezTo>
                      <a:pt x="72636" y="121221"/>
                      <a:pt x="69367" y="121717"/>
                      <a:pt x="66026" y="121717"/>
                    </a:cubicBezTo>
                    <a:cubicBezTo>
                      <a:pt x="61691" y="121717"/>
                      <a:pt x="57924" y="120653"/>
                      <a:pt x="54726" y="118454"/>
                    </a:cubicBezTo>
                    <a:cubicBezTo>
                      <a:pt x="51528" y="116255"/>
                      <a:pt x="49964" y="112993"/>
                      <a:pt x="49964" y="108666"/>
                    </a:cubicBezTo>
                    <a:cubicBezTo>
                      <a:pt x="49964" y="104339"/>
                      <a:pt x="51385" y="100722"/>
                      <a:pt x="54299" y="98452"/>
                    </a:cubicBezTo>
                    <a:cubicBezTo>
                      <a:pt x="57142" y="96182"/>
                      <a:pt x="61549" y="94409"/>
                      <a:pt x="67519" y="93274"/>
                    </a:cubicBezTo>
                    <a:lnTo>
                      <a:pt x="91613" y="88238"/>
                    </a:lnTo>
                    <a:lnTo>
                      <a:pt x="91613" y="96537"/>
                    </a:lnTo>
                    <a:cubicBezTo>
                      <a:pt x="91613" y="100863"/>
                      <a:pt x="90902" y="104623"/>
                      <a:pt x="89551" y="107815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73FC27EF-1610-A9F6-AF96-6B4C48F3F636}"/>
                  </a:ext>
                </a:extLst>
              </p:cNvPr>
              <p:cNvSpPr/>
              <p:nvPr/>
            </p:nvSpPr>
            <p:spPr>
              <a:xfrm>
                <a:off x="1420351" y="2512172"/>
                <a:ext cx="122813" cy="198534"/>
              </a:xfrm>
              <a:custGeom>
                <a:avLst/>
                <a:gdLst>
                  <a:gd name="csX0" fmla="*/ 108101 w 122813"/>
                  <a:gd name="csY0" fmla="*/ 161013 h 198534"/>
                  <a:gd name="csX1" fmla="*/ 95735 w 122813"/>
                  <a:gd name="csY1" fmla="*/ 162644 h 198534"/>
                  <a:gd name="csX2" fmla="*/ 81307 w 122813"/>
                  <a:gd name="csY2" fmla="*/ 158034 h 198534"/>
                  <a:gd name="csX3" fmla="*/ 76119 w 122813"/>
                  <a:gd name="csY3" fmla="*/ 142783 h 198534"/>
                  <a:gd name="csX4" fmla="*/ 76119 w 122813"/>
                  <a:gd name="csY4" fmla="*/ 83131 h 198534"/>
                  <a:gd name="csX5" fmla="*/ 120397 w 122813"/>
                  <a:gd name="csY5" fmla="*/ 83131 h 198534"/>
                  <a:gd name="csX6" fmla="*/ 120397 w 122813"/>
                  <a:gd name="csY6" fmla="*/ 47240 h 198534"/>
                  <a:gd name="csX7" fmla="*/ 76119 w 122813"/>
                  <a:gd name="csY7" fmla="*/ 47240 h 198534"/>
                  <a:gd name="csX8" fmla="*/ 76119 w 122813"/>
                  <a:gd name="csY8" fmla="*/ 0 h 198534"/>
                  <a:gd name="csX9" fmla="*/ 25586 w 122813"/>
                  <a:gd name="csY9" fmla="*/ 13973 h 198534"/>
                  <a:gd name="csX10" fmla="*/ 25586 w 122813"/>
                  <a:gd name="csY10" fmla="*/ 47240 h 198534"/>
                  <a:gd name="csX11" fmla="*/ 0 w 122813"/>
                  <a:gd name="csY11" fmla="*/ 47240 h 198534"/>
                  <a:gd name="csX12" fmla="*/ 0 w 122813"/>
                  <a:gd name="csY12" fmla="*/ 83131 h 198534"/>
                  <a:gd name="csX13" fmla="*/ 25586 w 122813"/>
                  <a:gd name="csY13" fmla="*/ 83131 h 198534"/>
                  <a:gd name="csX14" fmla="*/ 25586 w 122813"/>
                  <a:gd name="csY14" fmla="*/ 151082 h 198534"/>
                  <a:gd name="csX15" fmla="*/ 32551 w 122813"/>
                  <a:gd name="csY15" fmla="*/ 178674 h 198534"/>
                  <a:gd name="csX16" fmla="*/ 51599 w 122813"/>
                  <a:gd name="csY16" fmla="*/ 193783 h 198534"/>
                  <a:gd name="csX17" fmla="*/ 80881 w 122813"/>
                  <a:gd name="csY17" fmla="*/ 198535 h 198534"/>
                  <a:gd name="csX18" fmla="*/ 104050 w 122813"/>
                  <a:gd name="csY18" fmla="*/ 195556 h 198534"/>
                  <a:gd name="csX19" fmla="*/ 122813 w 122813"/>
                  <a:gd name="csY19" fmla="*/ 187257 h 198534"/>
                  <a:gd name="csX20" fmla="*/ 117483 w 122813"/>
                  <a:gd name="csY20" fmla="*/ 156118 h 198534"/>
                  <a:gd name="csX21" fmla="*/ 108101 w 122813"/>
                  <a:gd name="csY21" fmla="*/ 161013 h 198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22813" h="198534">
                    <a:moveTo>
                      <a:pt x="108101" y="161013"/>
                    </a:moveTo>
                    <a:cubicBezTo>
                      <a:pt x="104619" y="162077"/>
                      <a:pt x="100497" y="162644"/>
                      <a:pt x="95735" y="162644"/>
                    </a:cubicBezTo>
                    <a:cubicBezTo>
                      <a:pt x="89551" y="162644"/>
                      <a:pt x="84790" y="161084"/>
                      <a:pt x="81307" y="158034"/>
                    </a:cubicBezTo>
                    <a:cubicBezTo>
                      <a:pt x="77824" y="154984"/>
                      <a:pt x="76119" y="149876"/>
                      <a:pt x="76119" y="142783"/>
                    </a:cubicBezTo>
                    <a:lnTo>
                      <a:pt x="76119" y="83131"/>
                    </a:lnTo>
                    <a:lnTo>
                      <a:pt x="120397" y="83131"/>
                    </a:lnTo>
                    <a:lnTo>
                      <a:pt x="120397" y="47240"/>
                    </a:lnTo>
                    <a:lnTo>
                      <a:pt x="76119" y="47240"/>
                    </a:lnTo>
                    <a:lnTo>
                      <a:pt x="76119" y="0"/>
                    </a:lnTo>
                    <a:lnTo>
                      <a:pt x="25586" y="13973"/>
                    </a:lnTo>
                    <a:lnTo>
                      <a:pt x="25586" y="47240"/>
                    </a:lnTo>
                    <a:lnTo>
                      <a:pt x="0" y="47240"/>
                    </a:lnTo>
                    <a:lnTo>
                      <a:pt x="0" y="83131"/>
                    </a:lnTo>
                    <a:lnTo>
                      <a:pt x="25586" y="83131"/>
                    </a:lnTo>
                    <a:lnTo>
                      <a:pt x="25586" y="151082"/>
                    </a:lnTo>
                    <a:cubicBezTo>
                      <a:pt x="25799" y="162573"/>
                      <a:pt x="28145" y="171794"/>
                      <a:pt x="32551" y="178674"/>
                    </a:cubicBezTo>
                    <a:cubicBezTo>
                      <a:pt x="37029" y="185626"/>
                      <a:pt x="43354" y="190662"/>
                      <a:pt x="51599" y="193783"/>
                    </a:cubicBezTo>
                    <a:cubicBezTo>
                      <a:pt x="59843" y="196974"/>
                      <a:pt x="69580" y="198535"/>
                      <a:pt x="80881" y="198535"/>
                    </a:cubicBezTo>
                    <a:cubicBezTo>
                      <a:pt x="88841" y="198535"/>
                      <a:pt x="96517" y="197542"/>
                      <a:pt x="104050" y="195556"/>
                    </a:cubicBezTo>
                    <a:cubicBezTo>
                      <a:pt x="111584" y="193570"/>
                      <a:pt x="117838" y="190803"/>
                      <a:pt x="122813" y="187257"/>
                    </a:cubicBezTo>
                    <a:lnTo>
                      <a:pt x="117483" y="156118"/>
                    </a:lnTo>
                    <a:cubicBezTo>
                      <a:pt x="114711" y="158317"/>
                      <a:pt x="111584" y="159949"/>
                      <a:pt x="108101" y="161013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68673499-709F-78F3-EE94-B6652F99B8C5}"/>
                  </a:ext>
                </a:extLst>
              </p:cNvPr>
              <p:cNvSpPr/>
              <p:nvPr/>
            </p:nvSpPr>
            <p:spPr>
              <a:xfrm>
                <a:off x="1557450" y="2493801"/>
                <a:ext cx="58848" cy="48445"/>
              </a:xfrm>
              <a:custGeom>
                <a:avLst/>
                <a:gdLst>
                  <a:gd name="csX0" fmla="*/ 29424 w 58848"/>
                  <a:gd name="csY0" fmla="*/ 0 h 48445"/>
                  <a:gd name="csX1" fmla="*/ 6965 w 58848"/>
                  <a:gd name="csY1" fmla="*/ 5816 h 48445"/>
                  <a:gd name="csX2" fmla="*/ 0 w 58848"/>
                  <a:gd name="csY2" fmla="*/ 24400 h 48445"/>
                  <a:gd name="csX3" fmla="*/ 6965 w 58848"/>
                  <a:gd name="csY3" fmla="*/ 42629 h 48445"/>
                  <a:gd name="csX4" fmla="*/ 29424 w 58848"/>
                  <a:gd name="csY4" fmla="*/ 48446 h 48445"/>
                  <a:gd name="csX5" fmla="*/ 51741 w 58848"/>
                  <a:gd name="csY5" fmla="*/ 42629 h 48445"/>
                  <a:gd name="csX6" fmla="*/ 58848 w 58848"/>
                  <a:gd name="csY6" fmla="*/ 24400 h 48445"/>
                  <a:gd name="csX7" fmla="*/ 51741 w 58848"/>
                  <a:gd name="csY7" fmla="*/ 5816 h 48445"/>
                  <a:gd name="csX8" fmla="*/ 29424 w 58848"/>
                  <a:gd name="csY8" fmla="*/ 0 h 484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58848" h="48445">
                    <a:moveTo>
                      <a:pt x="29424" y="0"/>
                    </a:moveTo>
                    <a:cubicBezTo>
                      <a:pt x="19118" y="0"/>
                      <a:pt x="11656" y="1915"/>
                      <a:pt x="6965" y="5816"/>
                    </a:cubicBezTo>
                    <a:cubicBezTo>
                      <a:pt x="2274" y="9718"/>
                      <a:pt x="0" y="15888"/>
                      <a:pt x="0" y="24400"/>
                    </a:cubicBezTo>
                    <a:cubicBezTo>
                      <a:pt x="0" y="32912"/>
                      <a:pt x="2345" y="38799"/>
                      <a:pt x="6965" y="42629"/>
                    </a:cubicBezTo>
                    <a:cubicBezTo>
                      <a:pt x="11585" y="46460"/>
                      <a:pt x="19118" y="48446"/>
                      <a:pt x="29424" y="48446"/>
                    </a:cubicBezTo>
                    <a:cubicBezTo>
                      <a:pt x="39730" y="48446"/>
                      <a:pt x="46979" y="46531"/>
                      <a:pt x="51741" y="42629"/>
                    </a:cubicBezTo>
                    <a:cubicBezTo>
                      <a:pt x="56503" y="38799"/>
                      <a:pt x="58848" y="32699"/>
                      <a:pt x="58848" y="24400"/>
                    </a:cubicBezTo>
                    <a:cubicBezTo>
                      <a:pt x="58848" y="16101"/>
                      <a:pt x="56503" y="9718"/>
                      <a:pt x="51741" y="5816"/>
                    </a:cubicBezTo>
                    <a:cubicBezTo>
                      <a:pt x="46979" y="1986"/>
                      <a:pt x="39587" y="0"/>
                      <a:pt x="29424" y="0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CFC18B99-1D46-A18B-1FB5-8225E8EC3BE6}"/>
                  </a:ext>
                </a:extLst>
              </p:cNvPr>
              <p:cNvSpPr/>
              <p:nvPr/>
            </p:nvSpPr>
            <p:spPr>
              <a:xfrm>
                <a:off x="1561643" y="2559411"/>
                <a:ext cx="50532" cy="148386"/>
              </a:xfrm>
              <a:prstGeom prst="rect">
                <a:avLst/>
              </a:pr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FD1E18F3-CAD4-055B-C75A-6F73E416A8B0}"/>
                  </a:ext>
                </a:extLst>
              </p:cNvPr>
              <p:cNvSpPr/>
              <p:nvPr/>
            </p:nvSpPr>
            <p:spPr>
              <a:xfrm>
                <a:off x="1642453" y="2556361"/>
                <a:ext cx="148896" cy="151366"/>
              </a:xfrm>
              <a:custGeom>
                <a:avLst/>
                <a:gdLst>
                  <a:gd name="csX0" fmla="*/ 124519 w 148896"/>
                  <a:gd name="csY0" fmla="*/ 5958 h 151366"/>
                  <a:gd name="csX1" fmla="*/ 97583 w 148896"/>
                  <a:gd name="csY1" fmla="*/ 0 h 151366"/>
                  <a:gd name="csX2" fmla="*/ 71854 w 148896"/>
                  <a:gd name="csY2" fmla="*/ 5462 h 151366"/>
                  <a:gd name="csX3" fmla="*/ 52807 w 148896"/>
                  <a:gd name="csY3" fmla="*/ 21634 h 151366"/>
                  <a:gd name="csX4" fmla="*/ 46766 w 148896"/>
                  <a:gd name="csY4" fmla="*/ 32770 h 151366"/>
                  <a:gd name="csX5" fmla="*/ 45202 w 148896"/>
                  <a:gd name="csY5" fmla="*/ 2979 h 151366"/>
                  <a:gd name="csX6" fmla="*/ 0 w 148896"/>
                  <a:gd name="csY6" fmla="*/ 2979 h 151366"/>
                  <a:gd name="csX7" fmla="*/ 0 w 148896"/>
                  <a:gd name="csY7" fmla="*/ 151366 h 151366"/>
                  <a:gd name="csX8" fmla="*/ 50533 w 148896"/>
                  <a:gd name="csY8" fmla="*/ 151366 h 151366"/>
                  <a:gd name="csX9" fmla="*/ 50533 w 148896"/>
                  <a:gd name="csY9" fmla="*/ 72704 h 151366"/>
                  <a:gd name="csX10" fmla="*/ 54086 w 148896"/>
                  <a:gd name="csY10" fmla="*/ 52843 h 151366"/>
                  <a:gd name="csX11" fmla="*/ 63894 w 148896"/>
                  <a:gd name="csY11" fmla="*/ 41991 h 151366"/>
                  <a:gd name="csX12" fmla="*/ 77256 w 148896"/>
                  <a:gd name="csY12" fmla="*/ 38586 h 151366"/>
                  <a:gd name="csX13" fmla="*/ 92394 w 148896"/>
                  <a:gd name="csY13" fmla="*/ 44544 h 151366"/>
                  <a:gd name="csX14" fmla="*/ 98364 w 148896"/>
                  <a:gd name="csY14" fmla="*/ 65895 h 151366"/>
                  <a:gd name="csX15" fmla="*/ 98364 w 148896"/>
                  <a:gd name="csY15" fmla="*/ 151366 h 151366"/>
                  <a:gd name="csX16" fmla="*/ 148897 w 148896"/>
                  <a:gd name="csY16" fmla="*/ 151366 h 151366"/>
                  <a:gd name="csX17" fmla="*/ 148897 w 148896"/>
                  <a:gd name="csY17" fmla="*/ 52560 h 151366"/>
                  <a:gd name="csX18" fmla="*/ 142358 w 148896"/>
                  <a:gd name="csY18" fmla="*/ 23478 h 151366"/>
                  <a:gd name="csX19" fmla="*/ 124377 w 148896"/>
                  <a:gd name="csY19" fmla="*/ 5958 h 1513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48896" h="151366">
                    <a:moveTo>
                      <a:pt x="124519" y="5958"/>
                    </a:moveTo>
                    <a:cubicBezTo>
                      <a:pt x="116914" y="1986"/>
                      <a:pt x="107888" y="0"/>
                      <a:pt x="97583" y="0"/>
                    </a:cubicBezTo>
                    <a:cubicBezTo>
                      <a:pt x="88059" y="0"/>
                      <a:pt x="79459" y="1844"/>
                      <a:pt x="71854" y="5462"/>
                    </a:cubicBezTo>
                    <a:cubicBezTo>
                      <a:pt x="64250" y="9150"/>
                      <a:pt x="57853" y="14541"/>
                      <a:pt x="52807" y="21634"/>
                    </a:cubicBezTo>
                    <a:cubicBezTo>
                      <a:pt x="50462" y="24968"/>
                      <a:pt x="48472" y="28656"/>
                      <a:pt x="46766" y="32770"/>
                    </a:cubicBezTo>
                    <a:lnTo>
                      <a:pt x="45202" y="2979"/>
                    </a:lnTo>
                    <a:lnTo>
                      <a:pt x="0" y="2979"/>
                    </a:lnTo>
                    <a:lnTo>
                      <a:pt x="0" y="151366"/>
                    </a:lnTo>
                    <a:lnTo>
                      <a:pt x="50533" y="151366"/>
                    </a:lnTo>
                    <a:lnTo>
                      <a:pt x="50533" y="72704"/>
                    </a:lnTo>
                    <a:cubicBezTo>
                      <a:pt x="50533" y="64405"/>
                      <a:pt x="51741" y="57738"/>
                      <a:pt x="54086" y="52843"/>
                    </a:cubicBezTo>
                    <a:cubicBezTo>
                      <a:pt x="56432" y="47878"/>
                      <a:pt x="59701" y="44261"/>
                      <a:pt x="63894" y="41991"/>
                    </a:cubicBezTo>
                    <a:cubicBezTo>
                      <a:pt x="68088" y="39721"/>
                      <a:pt x="72494" y="38586"/>
                      <a:pt x="77256" y="38586"/>
                    </a:cubicBezTo>
                    <a:cubicBezTo>
                      <a:pt x="83368" y="38586"/>
                      <a:pt x="88485" y="40572"/>
                      <a:pt x="92394" y="44544"/>
                    </a:cubicBezTo>
                    <a:cubicBezTo>
                      <a:pt x="96303" y="48517"/>
                      <a:pt x="98364" y="55610"/>
                      <a:pt x="98364" y="65895"/>
                    </a:cubicBezTo>
                    <a:lnTo>
                      <a:pt x="98364" y="151366"/>
                    </a:lnTo>
                    <a:lnTo>
                      <a:pt x="148897" y="151366"/>
                    </a:lnTo>
                    <a:lnTo>
                      <a:pt x="148897" y="52560"/>
                    </a:lnTo>
                    <a:cubicBezTo>
                      <a:pt x="148897" y="40856"/>
                      <a:pt x="146694" y="31209"/>
                      <a:pt x="142358" y="23478"/>
                    </a:cubicBezTo>
                    <a:cubicBezTo>
                      <a:pt x="138023" y="15747"/>
                      <a:pt x="131982" y="9930"/>
                      <a:pt x="124377" y="5958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CFDF91DC-3A76-2B3B-B3D6-66E8E34930A1}"/>
                  </a:ext>
                </a:extLst>
              </p:cNvPr>
              <p:cNvSpPr/>
              <p:nvPr/>
            </p:nvSpPr>
            <p:spPr>
              <a:xfrm>
                <a:off x="1815728" y="2556432"/>
                <a:ext cx="157070" cy="215203"/>
              </a:xfrm>
              <a:custGeom>
                <a:avLst/>
                <a:gdLst>
                  <a:gd name="csX0" fmla="*/ 111584 w 157070"/>
                  <a:gd name="csY0" fmla="*/ 2979 h 215203"/>
                  <a:gd name="csX1" fmla="*/ 110376 w 157070"/>
                  <a:gd name="csY1" fmla="*/ 34756 h 215203"/>
                  <a:gd name="csX2" fmla="*/ 93105 w 157070"/>
                  <a:gd name="csY2" fmla="*/ 9647 h 215203"/>
                  <a:gd name="csX3" fmla="*/ 61265 w 157070"/>
                  <a:gd name="csY3" fmla="*/ 0 h 215203"/>
                  <a:gd name="csX4" fmla="*/ 29921 w 157070"/>
                  <a:gd name="csY4" fmla="*/ 8724 h 215203"/>
                  <a:gd name="csX5" fmla="*/ 8031 w 157070"/>
                  <a:gd name="csY5" fmla="*/ 34118 h 215203"/>
                  <a:gd name="csX6" fmla="*/ 0 w 157070"/>
                  <a:gd name="csY6" fmla="*/ 74193 h 215203"/>
                  <a:gd name="csX7" fmla="*/ 7463 w 157070"/>
                  <a:gd name="csY7" fmla="*/ 113489 h 215203"/>
                  <a:gd name="csX8" fmla="*/ 28713 w 157070"/>
                  <a:gd name="csY8" fmla="*/ 138599 h 215203"/>
                  <a:gd name="csX9" fmla="*/ 61265 w 157070"/>
                  <a:gd name="csY9" fmla="*/ 147181 h 215203"/>
                  <a:gd name="csX10" fmla="*/ 88201 w 157070"/>
                  <a:gd name="csY10" fmla="*/ 140514 h 215203"/>
                  <a:gd name="csX11" fmla="*/ 106182 w 157070"/>
                  <a:gd name="csY11" fmla="*/ 122852 h 215203"/>
                  <a:gd name="csX12" fmla="*/ 106182 w 157070"/>
                  <a:gd name="csY12" fmla="*/ 151650 h 215203"/>
                  <a:gd name="csX13" fmla="*/ 99217 w 157070"/>
                  <a:gd name="csY13" fmla="*/ 175057 h 215203"/>
                  <a:gd name="csX14" fmla="*/ 79175 w 157070"/>
                  <a:gd name="csY14" fmla="*/ 183356 h 215203"/>
                  <a:gd name="csX15" fmla="*/ 57924 w 157070"/>
                  <a:gd name="csY15" fmla="*/ 176405 h 215203"/>
                  <a:gd name="csX16" fmla="*/ 49466 w 157070"/>
                  <a:gd name="csY16" fmla="*/ 156402 h 215203"/>
                  <a:gd name="csX17" fmla="*/ 711 w 157070"/>
                  <a:gd name="csY17" fmla="*/ 162644 h 215203"/>
                  <a:gd name="csX18" fmla="*/ 14215 w 157070"/>
                  <a:gd name="csY18" fmla="*/ 194563 h 215203"/>
                  <a:gd name="csX19" fmla="*/ 40796 w 157070"/>
                  <a:gd name="csY19" fmla="*/ 210593 h 215203"/>
                  <a:gd name="csX20" fmla="*/ 76190 w 157070"/>
                  <a:gd name="csY20" fmla="*/ 215204 h 215203"/>
                  <a:gd name="csX21" fmla="*/ 119331 w 157070"/>
                  <a:gd name="csY21" fmla="*/ 207614 h 215203"/>
                  <a:gd name="csX22" fmla="*/ 147262 w 157070"/>
                  <a:gd name="csY22" fmla="*/ 183569 h 215203"/>
                  <a:gd name="csX23" fmla="*/ 157070 w 157070"/>
                  <a:gd name="csY23" fmla="*/ 139521 h 215203"/>
                  <a:gd name="csX24" fmla="*/ 157070 w 157070"/>
                  <a:gd name="csY24" fmla="*/ 2979 h 215203"/>
                  <a:gd name="csX25" fmla="*/ 111584 w 157070"/>
                  <a:gd name="csY25" fmla="*/ 2979 h 215203"/>
                  <a:gd name="csX26" fmla="*/ 98791 w 157070"/>
                  <a:gd name="csY26" fmla="*/ 101147 h 215203"/>
                  <a:gd name="csX27" fmla="*/ 78890 w 157070"/>
                  <a:gd name="csY27" fmla="*/ 110368 h 215203"/>
                  <a:gd name="csX28" fmla="*/ 58351 w 157070"/>
                  <a:gd name="csY28" fmla="*/ 101431 h 215203"/>
                  <a:gd name="csX29" fmla="*/ 50888 w 157070"/>
                  <a:gd name="csY29" fmla="*/ 73555 h 215203"/>
                  <a:gd name="csX30" fmla="*/ 54299 w 157070"/>
                  <a:gd name="csY30" fmla="*/ 53411 h 215203"/>
                  <a:gd name="csX31" fmla="*/ 63965 w 157070"/>
                  <a:gd name="csY31" fmla="*/ 41282 h 215203"/>
                  <a:gd name="csX32" fmla="*/ 78819 w 157070"/>
                  <a:gd name="csY32" fmla="*/ 37097 h 215203"/>
                  <a:gd name="csX33" fmla="*/ 99004 w 157070"/>
                  <a:gd name="csY33" fmla="*/ 46460 h 215203"/>
                  <a:gd name="csX34" fmla="*/ 106111 w 157070"/>
                  <a:gd name="csY34" fmla="*/ 73626 h 215203"/>
                  <a:gd name="csX35" fmla="*/ 98649 w 157070"/>
                  <a:gd name="csY35" fmla="*/ 101218 h 215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157070" h="215203">
                    <a:moveTo>
                      <a:pt x="111584" y="2979"/>
                    </a:moveTo>
                    <a:lnTo>
                      <a:pt x="110376" y="34756"/>
                    </a:lnTo>
                    <a:cubicBezTo>
                      <a:pt x="107035" y="24471"/>
                      <a:pt x="101278" y="16101"/>
                      <a:pt x="93105" y="9647"/>
                    </a:cubicBezTo>
                    <a:cubicBezTo>
                      <a:pt x="84932" y="3192"/>
                      <a:pt x="74342" y="0"/>
                      <a:pt x="61265" y="0"/>
                    </a:cubicBezTo>
                    <a:cubicBezTo>
                      <a:pt x="49538" y="0"/>
                      <a:pt x="39090" y="2908"/>
                      <a:pt x="29921" y="8724"/>
                    </a:cubicBezTo>
                    <a:cubicBezTo>
                      <a:pt x="20682" y="14541"/>
                      <a:pt x="13433" y="23052"/>
                      <a:pt x="8031" y="34118"/>
                    </a:cubicBezTo>
                    <a:cubicBezTo>
                      <a:pt x="2701" y="45183"/>
                      <a:pt x="0" y="58589"/>
                      <a:pt x="0" y="74193"/>
                    </a:cubicBezTo>
                    <a:cubicBezTo>
                      <a:pt x="0" y="89798"/>
                      <a:pt x="2487" y="102566"/>
                      <a:pt x="7463" y="113489"/>
                    </a:cubicBezTo>
                    <a:cubicBezTo>
                      <a:pt x="12438" y="124483"/>
                      <a:pt x="19474" y="132853"/>
                      <a:pt x="28713" y="138599"/>
                    </a:cubicBezTo>
                    <a:cubicBezTo>
                      <a:pt x="37953" y="144344"/>
                      <a:pt x="48756" y="147181"/>
                      <a:pt x="61265" y="147181"/>
                    </a:cubicBezTo>
                    <a:cubicBezTo>
                      <a:pt x="71570" y="147181"/>
                      <a:pt x="80525" y="144982"/>
                      <a:pt x="88201" y="140514"/>
                    </a:cubicBezTo>
                    <a:cubicBezTo>
                      <a:pt x="95806" y="136045"/>
                      <a:pt x="101847" y="130158"/>
                      <a:pt x="106182" y="122852"/>
                    </a:cubicBezTo>
                    <a:lnTo>
                      <a:pt x="106182" y="151650"/>
                    </a:lnTo>
                    <a:cubicBezTo>
                      <a:pt x="106182" y="161722"/>
                      <a:pt x="103837" y="169524"/>
                      <a:pt x="99217" y="175057"/>
                    </a:cubicBezTo>
                    <a:cubicBezTo>
                      <a:pt x="94527" y="180589"/>
                      <a:pt x="87846" y="183356"/>
                      <a:pt x="79175" y="183356"/>
                    </a:cubicBezTo>
                    <a:cubicBezTo>
                      <a:pt x="69864" y="183356"/>
                      <a:pt x="62757" y="181015"/>
                      <a:pt x="57924" y="176405"/>
                    </a:cubicBezTo>
                    <a:cubicBezTo>
                      <a:pt x="53091" y="171723"/>
                      <a:pt x="50248" y="165056"/>
                      <a:pt x="49466" y="156402"/>
                    </a:cubicBezTo>
                    <a:lnTo>
                      <a:pt x="711" y="162644"/>
                    </a:lnTo>
                    <a:cubicBezTo>
                      <a:pt x="2701" y="176263"/>
                      <a:pt x="7178" y="186902"/>
                      <a:pt x="14215" y="194563"/>
                    </a:cubicBezTo>
                    <a:cubicBezTo>
                      <a:pt x="21251" y="202152"/>
                      <a:pt x="30135" y="207543"/>
                      <a:pt x="40796" y="210593"/>
                    </a:cubicBezTo>
                    <a:cubicBezTo>
                      <a:pt x="51456" y="213643"/>
                      <a:pt x="63326" y="215204"/>
                      <a:pt x="76190" y="215204"/>
                    </a:cubicBezTo>
                    <a:cubicBezTo>
                      <a:pt x="92821" y="215204"/>
                      <a:pt x="107248" y="212650"/>
                      <a:pt x="119331" y="207614"/>
                    </a:cubicBezTo>
                    <a:cubicBezTo>
                      <a:pt x="131413" y="202578"/>
                      <a:pt x="140724" y="194563"/>
                      <a:pt x="147262" y="183569"/>
                    </a:cubicBezTo>
                    <a:cubicBezTo>
                      <a:pt x="153801" y="172574"/>
                      <a:pt x="157070" y="157892"/>
                      <a:pt x="157070" y="139521"/>
                    </a:cubicBezTo>
                    <a:lnTo>
                      <a:pt x="157070" y="2979"/>
                    </a:lnTo>
                    <a:lnTo>
                      <a:pt x="111584" y="2979"/>
                    </a:lnTo>
                    <a:close/>
                    <a:moveTo>
                      <a:pt x="98791" y="101147"/>
                    </a:moveTo>
                    <a:cubicBezTo>
                      <a:pt x="93816" y="107247"/>
                      <a:pt x="87206" y="110368"/>
                      <a:pt x="78890" y="110368"/>
                    </a:cubicBezTo>
                    <a:cubicBezTo>
                      <a:pt x="70575" y="110368"/>
                      <a:pt x="63326" y="107389"/>
                      <a:pt x="58351" y="101431"/>
                    </a:cubicBezTo>
                    <a:cubicBezTo>
                      <a:pt x="53375" y="95473"/>
                      <a:pt x="50888" y="86181"/>
                      <a:pt x="50888" y="73555"/>
                    </a:cubicBezTo>
                    <a:cubicBezTo>
                      <a:pt x="50888" y="65469"/>
                      <a:pt x="52025" y="58731"/>
                      <a:pt x="54299" y="53411"/>
                    </a:cubicBezTo>
                    <a:cubicBezTo>
                      <a:pt x="56574" y="48091"/>
                      <a:pt x="59772" y="44048"/>
                      <a:pt x="63965" y="41282"/>
                    </a:cubicBezTo>
                    <a:cubicBezTo>
                      <a:pt x="68159" y="38515"/>
                      <a:pt x="73063" y="37097"/>
                      <a:pt x="78819" y="37097"/>
                    </a:cubicBezTo>
                    <a:cubicBezTo>
                      <a:pt x="87561" y="37097"/>
                      <a:pt x="94313" y="40218"/>
                      <a:pt x="99004" y="46460"/>
                    </a:cubicBezTo>
                    <a:cubicBezTo>
                      <a:pt x="103766" y="52701"/>
                      <a:pt x="106111" y="61781"/>
                      <a:pt x="106111" y="73626"/>
                    </a:cubicBezTo>
                    <a:cubicBezTo>
                      <a:pt x="106111" y="85471"/>
                      <a:pt x="103624" y="95118"/>
                      <a:pt x="98649" y="101218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91143062-51A2-C3A5-5EF0-109BD7CF0C88}"/>
                  </a:ext>
                </a:extLst>
              </p:cNvPr>
              <p:cNvSpPr/>
              <p:nvPr/>
            </p:nvSpPr>
            <p:spPr>
              <a:xfrm>
                <a:off x="492783" y="2832423"/>
                <a:ext cx="122813" cy="198534"/>
              </a:xfrm>
              <a:custGeom>
                <a:avLst/>
                <a:gdLst>
                  <a:gd name="csX0" fmla="*/ 108101 w 122813"/>
                  <a:gd name="csY0" fmla="*/ 160942 h 198534"/>
                  <a:gd name="csX1" fmla="*/ 95735 w 122813"/>
                  <a:gd name="csY1" fmla="*/ 162573 h 198534"/>
                  <a:gd name="csX2" fmla="*/ 81307 w 122813"/>
                  <a:gd name="csY2" fmla="*/ 157963 h 198534"/>
                  <a:gd name="csX3" fmla="*/ 76119 w 122813"/>
                  <a:gd name="csY3" fmla="*/ 142712 h 198534"/>
                  <a:gd name="csX4" fmla="*/ 76119 w 122813"/>
                  <a:gd name="csY4" fmla="*/ 83060 h 198534"/>
                  <a:gd name="csX5" fmla="*/ 120397 w 122813"/>
                  <a:gd name="csY5" fmla="*/ 83060 h 198534"/>
                  <a:gd name="csX6" fmla="*/ 120397 w 122813"/>
                  <a:gd name="csY6" fmla="*/ 47169 h 198534"/>
                  <a:gd name="csX7" fmla="*/ 76119 w 122813"/>
                  <a:gd name="csY7" fmla="*/ 47169 h 198534"/>
                  <a:gd name="csX8" fmla="*/ 76119 w 122813"/>
                  <a:gd name="csY8" fmla="*/ 0 h 198534"/>
                  <a:gd name="csX9" fmla="*/ 25586 w 122813"/>
                  <a:gd name="csY9" fmla="*/ 13973 h 198534"/>
                  <a:gd name="csX10" fmla="*/ 25586 w 122813"/>
                  <a:gd name="csY10" fmla="*/ 47240 h 198534"/>
                  <a:gd name="csX11" fmla="*/ 0 w 122813"/>
                  <a:gd name="csY11" fmla="*/ 47240 h 198534"/>
                  <a:gd name="csX12" fmla="*/ 0 w 122813"/>
                  <a:gd name="csY12" fmla="*/ 83131 h 198534"/>
                  <a:gd name="csX13" fmla="*/ 25586 w 122813"/>
                  <a:gd name="csY13" fmla="*/ 83131 h 198534"/>
                  <a:gd name="csX14" fmla="*/ 25586 w 122813"/>
                  <a:gd name="csY14" fmla="*/ 151082 h 198534"/>
                  <a:gd name="csX15" fmla="*/ 32551 w 122813"/>
                  <a:gd name="csY15" fmla="*/ 178674 h 198534"/>
                  <a:gd name="csX16" fmla="*/ 51599 w 122813"/>
                  <a:gd name="csY16" fmla="*/ 193783 h 198534"/>
                  <a:gd name="csX17" fmla="*/ 80881 w 122813"/>
                  <a:gd name="csY17" fmla="*/ 198535 h 198534"/>
                  <a:gd name="csX18" fmla="*/ 104050 w 122813"/>
                  <a:gd name="csY18" fmla="*/ 195556 h 198534"/>
                  <a:gd name="csX19" fmla="*/ 122813 w 122813"/>
                  <a:gd name="csY19" fmla="*/ 187257 h 198534"/>
                  <a:gd name="csX20" fmla="*/ 117483 w 122813"/>
                  <a:gd name="csY20" fmla="*/ 156118 h 198534"/>
                  <a:gd name="csX21" fmla="*/ 108101 w 122813"/>
                  <a:gd name="csY21" fmla="*/ 161013 h 198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22813" h="198534">
                    <a:moveTo>
                      <a:pt x="108101" y="160942"/>
                    </a:moveTo>
                    <a:cubicBezTo>
                      <a:pt x="104619" y="162006"/>
                      <a:pt x="100497" y="162573"/>
                      <a:pt x="95735" y="162573"/>
                    </a:cubicBezTo>
                    <a:cubicBezTo>
                      <a:pt x="89551" y="162573"/>
                      <a:pt x="84790" y="161013"/>
                      <a:pt x="81307" y="157963"/>
                    </a:cubicBezTo>
                    <a:cubicBezTo>
                      <a:pt x="77824" y="154913"/>
                      <a:pt x="76119" y="149806"/>
                      <a:pt x="76119" y="142712"/>
                    </a:cubicBezTo>
                    <a:lnTo>
                      <a:pt x="76119" y="83060"/>
                    </a:lnTo>
                    <a:lnTo>
                      <a:pt x="120397" y="83060"/>
                    </a:lnTo>
                    <a:lnTo>
                      <a:pt x="120397" y="47169"/>
                    </a:lnTo>
                    <a:lnTo>
                      <a:pt x="76119" y="47169"/>
                    </a:lnTo>
                    <a:lnTo>
                      <a:pt x="76119" y="0"/>
                    </a:lnTo>
                    <a:lnTo>
                      <a:pt x="25586" y="13973"/>
                    </a:lnTo>
                    <a:lnTo>
                      <a:pt x="25586" y="47240"/>
                    </a:lnTo>
                    <a:lnTo>
                      <a:pt x="0" y="47240"/>
                    </a:lnTo>
                    <a:lnTo>
                      <a:pt x="0" y="83131"/>
                    </a:lnTo>
                    <a:lnTo>
                      <a:pt x="25586" y="83131"/>
                    </a:lnTo>
                    <a:lnTo>
                      <a:pt x="25586" y="151082"/>
                    </a:lnTo>
                    <a:cubicBezTo>
                      <a:pt x="25799" y="162573"/>
                      <a:pt x="28145" y="171794"/>
                      <a:pt x="32551" y="178674"/>
                    </a:cubicBezTo>
                    <a:cubicBezTo>
                      <a:pt x="37029" y="185626"/>
                      <a:pt x="43354" y="190662"/>
                      <a:pt x="51599" y="193783"/>
                    </a:cubicBezTo>
                    <a:cubicBezTo>
                      <a:pt x="59843" y="196974"/>
                      <a:pt x="69580" y="198535"/>
                      <a:pt x="80881" y="198535"/>
                    </a:cubicBezTo>
                    <a:cubicBezTo>
                      <a:pt x="88841" y="198535"/>
                      <a:pt x="96517" y="197542"/>
                      <a:pt x="104050" y="195556"/>
                    </a:cubicBezTo>
                    <a:cubicBezTo>
                      <a:pt x="111584" y="193570"/>
                      <a:pt x="117838" y="190803"/>
                      <a:pt x="122813" y="187257"/>
                    </a:cubicBezTo>
                    <a:lnTo>
                      <a:pt x="117483" y="156118"/>
                    </a:lnTo>
                    <a:cubicBezTo>
                      <a:pt x="114711" y="158317"/>
                      <a:pt x="111584" y="159949"/>
                      <a:pt x="108101" y="161013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8B01D18B-6196-6169-FCAD-7E92B720428D}"/>
                  </a:ext>
                </a:extLst>
              </p:cNvPr>
              <p:cNvSpPr/>
              <p:nvPr/>
            </p:nvSpPr>
            <p:spPr>
              <a:xfrm>
                <a:off x="634715" y="2816677"/>
                <a:ext cx="148968" cy="211444"/>
              </a:xfrm>
              <a:custGeom>
                <a:avLst/>
                <a:gdLst>
                  <a:gd name="csX0" fmla="*/ 124448 w 148968"/>
                  <a:gd name="csY0" fmla="*/ 65895 h 211444"/>
                  <a:gd name="csX1" fmla="*/ 97512 w 148968"/>
                  <a:gd name="csY1" fmla="*/ 59936 h 211444"/>
                  <a:gd name="csX2" fmla="*/ 69296 w 148968"/>
                  <a:gd name="csY2" fmla="*/ 67526 h 211444"/>
                  <a:gd name="csX3" fmla="*/ 50533 w 148968"/>
                  <a:gd name="csY3" fmla="*/ 89940 h 211444"/>
                  <a:gd name="csX4" fmla="*/ 50533 w 148968"/>
                  <a:gd name="csY4" fmla="*/ 0 h 211444"/>
                  <a:gd name="csX5" fmla="*/ 0 w 148968"/>
                  <a:gd name="csY5" fmla="*/ 0 h 211444"/>
                  <a:gd name="csX6" fmla="*/ 0 w 148968"/>
                  <a:gd name="csY6" fmla="*/ 211302 h 211444"/>
                  <a:gd name="csX7" fmla="*/ 50533 w 148968"/>
                  <a:gd name="csY7" fmla="*/ 211302 h 211444"/>
                  <a:gd name="csX8" fmla="*/ 50533 w 148968"/>
                  <a:gd name="csY8" fmla="*/ 133279 h 211444"/>
                  <a:gd name="csX9" fmla="*/ 54086 w 148968"/>
                  <a:gd name="csY9" fmla="*/ 113134 h 211444"/>
                  <a:gd name="csX10" fmla="*/ 63894 w 148968"/>
                  <a:gd name="csY10" fmla="*/ 101856 h 211444"/>
                  <a:gd name="csX11" fmla="*/ 77256 w 148968"/>
                  <a:gd name="csY11" fmla="*/ 98310 h 211444"/>
                  <a:gd name="csX12" fmla="*/ 92608 w 148968"/>
                  <a:gd name="csY12" fmla="*/ 104410 h 211444"/>
                  <a:gd name="csX13" fmla="*/ 98435 w 148968"/>
                  <a:gd name="csY13" fmla="*/ 126540 h 211444"/>
                  <a:gd name="csX14" fmla="*/ 98435 w 148968"/>
                  <a:gd name="csY14" fmla="*/ 211444 h 211444"/>
                  <a:gd name="csX15" fmla="*/ 148968 w 148968"/>
                  <a:gd name="csY15" fmla="*/ 211444 h 211444"/>
                  <a:gd name="csX16" fmla="*/ 148968 w 148968"/>
                  <a:gd name="csY16" fmla="*/ 112638 h 211444"/>
                  <a:gd name="csX17" fmla="*/ 142429 w 148968"/>
                  <a:gd name="csY17" fmla="*/ 83556 h 211444"/>
                  <a:gd name="csX18" fmla="*/ 124448 w 148968"/>
                  <a:gd name="csY18" fmla="*/ 66036 h 2114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148968" h="211444">
                    <a:moveTo>
                      <a:pt x="124448" y="65895"/>
                    </a:moveTo>
                    <a:cubicBezTo>
                      <a:pt x="116843" y="61922"/>
                      <a:pt x="107817" y="59936"/>
                      <a:pt x="97512" y="59936"/>
                    </a:cubicBezTo>
                    <a:cubicBezTo>
                      <a:pt x="87206" y="59936"/>
                      <a:pt x="77398" y="62490"/>
                      <a:pt x="69296" y="67526"/>
                    </a:cubicBezTo>
                    <a:cubicBezTo>
                      <a:pt x="61193" y="72562"/>
                      <a:pt x="54939" y="80010"/>
                      <a:pt x="50533" y="89940"/>
                    </a:cubicBezTo>
                    <a:lnTo>
                      <a:pt x="50533" y="0"/>
                    </a:lnTo>
                    <a:lnTo>
                      <a:pt x="0" y="0"/>
                    </a:lnTo>
                    <a:lnTo>
                      <a:pt x="0" y="211302"/>
                    </a:lnTo>
                    <a:lnTo>
                      <a:pt x="50533" y="211302"/>
                    </a:lnTo>
                    <a:lnTo>
                      <a:pt x="50533" y="133279"/>
                    </a:lnTo>
                    <a:cubicBezTo>
                      <a:pt x="50533" y="124980"/>
                      <a:pt x="51741" y="118241"/>
                      <a:pt x="54086" y="113134"/>
                    </a:cubicBezTo>
                    <a:cubicBezTo>
                      <a:pt x="56432" y="108027"/>
                      <a:pt x="59701" y="104268"/>
                      <a:pt x="63894" y="101856"/>
                    </a:cubicBezTo>
                    <a:cubicBezTo>
                      <a:pt x="68087" y="99516"/>
                      <a:pt x="72494" y="98310"/>
                      <a:pt x="77256" y="98310"/>
                    </a:cubicBezTo>
                    <a:cubicBezTo>
                      <a:pt x="83581" y="98310"/>
                      <a:pt x="88699" y="100367"/>
                      <a:pt x="92608" y="104410"/>
                    </a:cubicBezTo>
                    <a:cubicBezTo>
                      <a:pt x="96445" y="108453"/>
                      <a:pt x="98435" y="115830"/>
                      <a:pt x="98435" y="126540"/>
                    </a:cubicBezTo>
                    <a:lnTo>
                      <a:pt x="98435" y="211444"/>
                    </a:lnTo>
                    <a:lnTo>
                      <a:pt x="148968" y="211444"/>
                    </a:lnTo>
                    <a:lnTo>
                      <a:pt x="148968" y="112638"/>
                    </a:lnTo>
                    <a:cubicBezTo>
                      <a:pt x="148968" y="100934"/>
                      <a:pt x="146765" y="91288"/>
                      <a:pt x="142429" y="83556"/>
                    </a:cubicBezTo>
                    <a:cubicBezTo>
                      <a:pt x="138094" y="75825"/>
                      <a:pt x="132053" y="70009"/>
                      <a:pt x="124448" y="66036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971243B3-B66B-8205-DC9E-0F1266F1EA5F}"/>
                  </a:ext>
                </a:extLst>
              </p:cNvPr>
              <p:cNvSpPr/>
              <p:nvPr/>
            </p:nvSpPr>
            <p:spPr>
              <a:xfrm>
                <a:off x="805431" y="2876613"/>
                <a:ext cx="151526" cy="154345"/>
              </a:xfrm>
              <a:custGeom>
                <a:avLst/>
                <a:gdLst>
                  <a:gd name="csX0" fmla="*/ 117909 w 151526"/>
                  <a:gd name="csY0" fmla="*/ 9079 h 154345"/>
                  <a:gd name="csX1" fmla="*/ 77896 w 151526"/>
                  <a:gd name="csY1" fmla="*/ 0 h 154345"/>
                  <a:gd name="csX2" fmla="*/ 37313 w 151526"/>
                  <a:gd name="csY2" fmla="*/ 9221 h 154345"/>
                  <a:gd name="csX3" fmla="*/ 9808 w 151526"/>
                  <a:gd name="csY3" fmla="*/ 35607 h 154345"/>
                  <a:gd name="csX4" fmla="*/ 0 w 151526"/>
                  <a:gd name="csY4" fmla="*/ 77173 h 154345"/>
                  <a:gd name="csX5" fmla="*/ 9808 w 151526"/>
                  <a:gd name="csY5" fmla="*/ 118738 h 154345"/>
                  <a:gd name="csX6" fmla="*/ 37597 w 151526"/>
                  <a:gd name="csY6" fmla="*/ 145124 h 154345"/>
                  <a:gd name="csX7" fmla="*/ 80241 w 151526"/>
                  <a:gd name="csY7" fmla="*/ 154345 h 154345"/>
                  <a:gd name="csX8" fmla="*/ 109807 w 151526"/>
                  <a:gd name="csY8" fmla="*/ 149876 h 154345"/>
                  <a:gd name="csX9" fmla="*/ 134185 w 151526"/>
                  <a:gd name="csY9" fmla="*/ 136683 h 154345"/>
                  <a:gd name="csX10" fmla="*/ 148613 w 151526"/>
                  <a:gd name="csY10" fmla="*/ 115191 h 154345"/>
                  <a:gd name="csX11" fmla="*/ 108172 w 151526"/>
                  <a:gd name="csY11" fmla="*/ 101856 h 154345"/>
                  <a:gd name="csX12" fmla="*/ 98222 w 151526"/>
                  <a:gd name="csY12" fmla="*/ 114340 h 154345"/>
                  <a:gd name="csX13" fmla="*/ 80241 w 151526"/>
                  <a:gd name="csY13" fmla="*/ 118809 h 154345"/>
                  <a:gd name="csX14" fmla="*/ 62970 w 151526"/>
                  <a:gd name="csY14" fmla="*/ 114837 h 154345"/>
                  <a:gd name="csX15" fmla="*/ 51954 w 151526"/>
                  <a:gd name="csY15" fmla="*/ 101785 h 154345"/>
                  <a:gd name="csX16" fmla="*/ 48898 w 151526"/>
                  <a:gd name="csY16" fmla="*/ 90082 h 154345"/>
                  <a:gd name="csX17" fmla="*/ 150389 w 151526"/>
                  <a:gd name="csY17" fmla="*/ 90082 h 154345"/>
                  <a:gd name="csX18" fmla="*/ 151242 w 151526"/>
                  <a:gd name="csY18" fmla="*/ 81145 h 154345"/>
                  <a:gd name="csX19" fmla="*/ 151527 w 151526"/>
                  <a:gd name="csY19" fmla="*/ 70434 h 154345"/>
                  <a:gd name="csX20" fmla="*/ 142927 w 151526"/>
                  <a:gd name="csY20" fmla="*/ 34118 h 154345"/>
                  <a:gd name="csX21" fmla="*/ 117767 w 151526"/>
                  <a:gd name="csY21" fmla="*/ 9221 h 154345"/>
                  <a:gd name="csX22" fmla="*/ 61691 w 151526"/>
                  <a:gd name="csY22" fmla="*/ 39792 h 154345"/>
                  <a:gd name="csX23" fmla="*/ 77896 w 151526"/>
                  <a:gd name="csY23" fmla="*/ 35323 h 154345"/>
                  <a:gd name="csX24" fmla="*/ 97654 w 151526"/>
                  <a:gd name="csY24" fmla="*/ 44828 h 154345"/>
                  <a:gd name="csX25" fmla="*/ 103482 w 151526"/>
                  <a:gd name="csY25" fmla="*/ 62915 h 154345"/>
                  <a:gd name="csX26" fmla="*/ 49253 w 151526"/>
                  <a:gd name="csY26" fmla="*/ 62915 h 154345"/>
                  <a:gd name="csX27" fmla="*/ 51528 w 151526"/>
                  <a:gd name="csY27" fmla="*/ 53695 h 154345"/>
                  <a:gd name="csX28" fmla="*/ 61620 w 151526"/>
                  <a:gd name="csY28" fmla="*/ 39721 h 1543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151526" h="154345">
                    <a:moveTo>
                      <a:pt x="117909" y="9079"/>
                    </a:moveTo>
                    <a:cubicBezTo>
                      <a:pt x="106893" y="3050"/>
                      <a:pt x="93603" y="0"/>
                      <a:pt x="77896" y="0"/>
                    </a:cubicBezTo>
                    <a:cubicBezTo>
                      <a:pt x="62188" y="0"/>
                      <a:pt x="49111" y="3050"/>
                      <a:pt x="37313" y="9221"/>
                    </a:cubicBezTo>
                    <a:cubicBezTo>
                      <a:pt x="25515" y="15392"/>
                      <a:pt x="16347" y="24187"/>
                      <a:pt x="9808" y="35607"/>
                    </a:cubicBezTo>
                    <a:cubicBezTo>
                      <a:pt x="3269" y="47098"/>
                      <a:pt x="0" y="60929"/>
                      <a:pt x="0" y="77173"/>
                    </a:cubicBezTo>
                    <a:cubicBezTo>
                      <a:pt x="0" y="93416"/>
                      <a:pt x="3269" y="107247"/>
                      <a:pt x="9808" y="118738"/>
                    </a:cubicBezTo>
                    <a:cubicBezTo>
                      <a:pt x="16347" y="130229"/>
                      <a:pt x="25586" y="139024"/>
                      <a:pt x="37597" y="145124"/>
                    </a:cubicBezTo>
                    <a:cubicBezTo>
                      <a:pt x="49609" y="151295"/>
                      <a:pt x="63823" y="154345"/>
                      <a:pt x="80241" y="154345"/>
                    </a:cubicBezTo>
                    <a:cubicBezTo>
                      <a:pt x="90546" y="154345"/>
                      <a:pt x="100425" y="152856"/>
                      <a:pt x="109807" y="149876"/>
                    </a:cubicBezTo>
                    <a:cubicBezTo>
                      <a:pt x="119189" y="146897"/>
                      <a:pt x="127362" y="142500"/>
                      <a:pt x="134185" y="136683"/>
                    </a:cubicBezTo>
                    <a:cubicBezTo>
                      <a:pt x="141008" y="130867"/>
                      <a:pt x="145841" y="123703"/>
                      <a:pt x="148613" y="115191"/>
                    </a:cubicBezTo>
                    <a:lnTo>
                      <a:pt x="108172" y="101856"/>
                    </a:lnTo>
                    <a:cubicBezTo>
                      <a:pt x="105969" y="107176"/>
                      <a:pt x="102700" y="111361"/>
                      <a:pt x="98222" y="114340"/>
                    </a:cubicBezTo>
                    <a:cubicBezTo>
                      <a:pt x="93745" y="117319"/>
                      <a:pt x="87775" y="118809"/>
                      <a:pt x="80241" y="118809"/>
                    </a:cubicBezTo>
                    <a:cubicBezTo>
                      <a:pt x="73489" y="118809"/>
                      <a:pt x="67732" y="117461"/>
                      <a:pt x="62970" y="114837"/>
                    </a:cubicBezTo>
                    <a:cubicBezTo>
                      <a:pt x="58208" y="112141"/>
                      <a:pt x="54513" y="107815"/>
                      <a:pt x="51954" y="101785"/>
                    </a:cubicBezTo>
                    <a:cubicBezTo>
                      <a:pt x="50533" y="98452"/>
                      <a:pt x="49538" y="94480"/>
                      <a:pt x="48898" y="90082"/>
                    </a:cubicBezTo>
                    <a:lnTo>
                      <a:pt x="150389" y="90082"/>
                    </a:lnTo>
                    <a:cubicBezTo>
                      <a:pt x="150816" y="87741"/>
                      <a:pt x="151100" y="84762"/>
                      <a:pt x="151242" y="81145"/>
                    </a:cubicBezTo>
                    <a:cubicBezTo>
                      <a:pt x="151456" y="77598"/>
                      <a:pt x="151527" y="74052"/>
                      <a:pt x="151527" y="70434"/>
                    </a:cubicBezTo>
                    <a:cubicBezTo>
                      <a:pt x="151527" y="56815"/>
                      <a:pt x="148684" y="44686"/>
                      <a:pt x="142927" y="34118"/>
                    </a:cubicBezTo>
                    <a:cubicBezTo>
                      <a:pt x="137170" y="23549"/>
                      <a:pt x="128783" y="15250"/>
                      <a:pt x="117767" y="9221"/>
                    </a:cubicBezTo>
                    <a:close/>
                    <a:moveTo>
                      <a:pt x="61691" y="39792"/>
                    </a:moveTo>
                    <a:cubicBezTo>
                      <a:pt x="66169" y="36813"/>
                      <a:pt x="71570" y="35323"/>
                      <a:pt x="77896" y="35323"/>
                    </a:cubicBezTo>
                    <a:cubicBezTo>
                      <a:pt x="86780" y="35323"/>
                      <a:pt x="93389" y="38515"/>
                      <a:pt x="97654" y="44828"/>
                    </a:cubicBezTo>
                    <a:cubicBezTo>
                      <a:pt x="100710" y="49368"/>
                      <a:pt x="102629" y="55468"/>
                      <a:pt x="103482" y="62915"/>
                    </a:cubicBezTo>
                    <a:lnTo>
                      <a:pt x="49253" y="62915"/>
                    </a:lnTo>
                    <a:cubicBezTo>
                      <a:pt x="49822" y="59511"/>
                      <a:pt x="50533" y="56461"/>
                      <a:pt x="51528" y="53695"/>
                    </a:cubicBezTo>
                    <a:cubicBezTo>
                      <a:pt x="53802" y="47382"/>
                      <a:pt x="57142" y="42700"/>
                      <a:pt x="61620" y="39721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A03B4721-CF5F-E620-A880-B9932C56071E}"/>
                  </a:ext>
                </a:extLst>
              </p:cNvPr>
              <p:cNvSpPr/>
              <p:nvPr/>
            </p:nvSpPr>
            <p:spPr>
              <a:xfrm>
                <a:off x="1020142" y="2832069"/>
                <a:ext cx="152521" cy="195910"/>
              </a:xfrm>
              <a:custGeom>
                <a:avLst/>
                <a:gdLst>
                  <a:gd name="csX0" fmla="*/ 0 w 152521"/>
                  <a:gd name="csY0" fmla="*/ 195910 h 195910"/>
                  <a:gd name="csX1" fmla="*/ 51172 w 152521"/>
                  <a:gd name="csY1" fmla="*/ 195910 h 195910"/>
                  <a:gd name="csX2" fmla="*/ 51172 w 152521"/>
                  <a:gd name="csY2" fmla="*/ 120511 h 195910"/>
                  <a:gd name="csX3" fmla="*/ 132053 w 152521"/>
                  <a:gd name="csY3" fmla="*/ 120511 h 195910"/>
                  <a:gd name="csX4" fmla="*/ 132053 w 152521"/>
                  <a:gd name="csY4" fmla="*/ 81074 h 195910"/>
                  <a:gd name="csX5" fmla="*/ 51172 w 152521"/>
                  <a:gd name="csY5" fmla="*/ 81074 h 195910"/>
                  <a:gd name="csX6" fmla="*/ 51172 w 152521"/>
                  <a:gd name="csY6" fmla="*/ 39508 h 195910"/>
                  <a:gd name="csX7" fmla="*/ 152522 w 152521"/>
                  <a:gd name="csY7" fmla="*/ 39508 h 195910"/>
                  <a:gd name="csX8" fmla="*/ 152522 w 152521"/>
                  <a:gd name="csY8" fmla="*/ 0 h 195910"/>
                  <a:gd name="csX9" fmla="*/ 0 w 152521"/>
                  <a:gd name="csY9" fmla="*/ 0 h 195910"/>
                  <a:gd name="csX10" fmla="*/ 0 w 152521"/>
                  <a:gd name="csY10" fmla="*/ 195910 h 195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52521" h="195910">
                    <a:moveTo>
                      <a:pt x="0" y="195910"/>
                    </a:moveTo>
                    <a:lnTo>
                      <a:pt x="51172" y="195910"/>
                    </a:lnTo>
                    <a:lnTo>
                      <a:pt x="51172" y="120511"/>
                    </a:lnTo>
                    <a:lnTo>
                      <a:pt x="132053" y="120511"/>
                    </a:lnTo>
                    <a:lnTo>
                      <a:pt x="132053" y="81074"/>
                    </a:lnTo>
                    <a:lnTo>
                      <a:pt x="51172" y="81074"/>
                    </a:lnTo>
                    <a:lnTo>
                      <a:pt x="51172" y="39508"/>
                    </a:lnTo>
                    <a:lnTo>
                      <a:pt x="152522" y="39508"/>
                    </a:lnTo>
                    <a:lnTo>
                      <a:pt x="152522" y="0"/>
                    </a:lnTo>
                    <a:lnTo>
                      <a:pt x="0" y="0"/>
                    </a:lnTo>
                    <a:lnTo>
                      <a:pt x="0" y="195910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BED04724-9CFE-72C3-97E2-A3734F4E8F48}"/>
                  </a:ext>
                </a:extLst>
              </p:cNvPr>
              <p:cNvSpPr/>
              <p:nvPr/>
            </p:nvSpPr>
            <p:spPr>
              <a:xfrm>
                <a:off x="1187162" y="2879521"/>
                <a:ext cx="148683" cy="151366"/>
              </a:xfrm>
              <a:custGeom>
                <a:avLst/>
                <a:gdLst>
                  <a:gd name="csX0" fmla="*/ 98009 w 148683"/>
                  <a:gd name="csY0" fmla="*/ 79584 h 151366"/>
                  <a:gd name="csX1" fmla="*/ 96090 w 148683"/>
                  <a:gd name="csY1" fmla="*/ 94551 h 151366"/>
                  <a:gd name="csX2" fmla="*/ 90618 w 148683"/>
                  <a:gd name="csY2" fmla="*/ 104906 h 151366"/>
                  <a:gd name="csX3" fmla="*/ 82302 w 148683"/>
                  <a:gd name="csY3" fmla="*/ 110865 h 151366"/>
                  <a:gd name="csX4" fmla="*/ 72210 w 148683"/>
                  <a:gd name="csY4" fmla="*/ 112780 h 151366"/>
                  <a:gd name="csX5" fmla="*/ 56147 w 148683"/>
                  <a:gd name="csY5" fmla="*/ 107176 h 151366"/>
                  <a:gd name="csX6" fmla="*/ 50533 w 148683"/>
                  <a:gd name="csY6" fmla="*/ 87316 h 151366"/>
                  <a:gd name="csX7" fmla="*/ 50533 w 148683"/>
                  <a:gd name="csY7" fmla="*/ 71 h 151366"/>
                  <a:gd name="csX8" fmla="*/ 0 w 148683"/>
                  <a:gd name="csY8" fmla="*/ 71 h 151366"/>
                  <a:gd name="csX9" fmla="*/ 0 w 148683"/>
                  <a:gd name="csY9" fmla="*/ 99161 h 151366"/>
                  <a:gd name="csX10" fmla="*/ 6539 w 148683"/>
                  <a:gd name="csY10" fmla="*/ 129448 h 151366"/>
                  <a:gd name="csX11" fmla="*/ 24520 w 148683"/>
                  <a:gd name="csY11" fmla="*/ 146188 h 151366"/>
                  <a:gd name="csX12" fmla="*/ 51172 w 148683"/>
                  <a:gd name="csY12" fmla="*/ 151366 h 151366"/>
                  <a:gd name="csX13" fmla="*/ 82089 w 148683"/>
                  <a:gd name="csY13" fmla="*/ 143776 h 151366"/>
                  <a:gd name="csX14" fmla="*/ 101989 w 148683"/>
                  <a:gd name="csY14" fmla="*/ 120511 h 151366"/>
                  <a:gd name="csX15" fmla="*/ 103482 w 148683"/>
                  <a:gd name="csY15" fmla="*/ 148387 h 151366"/>
                  <a:gd name="csX16" fmla="*/ 148684 w 148683"/>
                  <a:gd name="csY16" fmla="*/ 148387 h 151366"/>
                  <a:gd name="csX17" fmla="*/ 148684 w 148683"/>
                  <a:gd name="csY17" fmla="*/ 0 h 151366"/>
                  <a:gd name="csX18" fmla="*/ 98151 w 148683"/>
                  <a:gd name="csY18" fmla="*/ 0 h 151366"/>
                  <a:gd name="csX19" fmla="*/ 98151 w 148683"/>
                  <a:gd name="csY19" fmla="*/ 79513 h 1513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48683" h="151366">
                    <a:moveTo>
                      <a:pt x="98009" y="79584"/>
                    </a:moveTo>
                    <a:cubicBezTo>
                      <a:pt x="98009" y="85330"/>
                      <a:pt x="97369" y="90295"/>
                      <a:pt x="96090" y="94551"/>
                    </a:cubicBezTo>
                    <a:cubicBezTo>
                      <a:pt x="94811" y="98806"/>
                      <a:pt x="92963" y="102282"/>
                      <a:pt x="90618" y="104906"/>
                    </a:cubicBezTo>
                    <a:cubicBezTo>
                      <a:pt x="88272" y="107602"/>
                      <a:pt x="85429" y="109588"/>
                      <a:pt x="82302" y="110865"/>
                    </a:cubicBezTo>
                    <a:cubicBezTo>
                      <a:pt x="79104" y="112141"/>
                      <a:pt x="75763" y="112780"/>
                      <a:pt x="72210" y="112780"/>
                    </a:cubicBezTo>
                    <a:cubicBezTo>
                      <a:pt x="65245" y="112780"/>
                      <a:pt x="59914" y="110936"/>
                      <a:pt x="56147" y="107176"/>
                    </a:cubicBezTo>
                    <a:cubicBezTo>
                      <a:pt x="52380" y="103417"/>
                      <a:pt x="50533" y="96820"/>
                      <a:pt x="50533" y="87316"/>
                    </a:cubicBezTo>
                    <a:lnTo>
                      <a:pt x="50533" y="71"/>
                    </a:lnTo>
                    <a:lnTo>
                      <a:pt x="0" y="71"/>
                    </a:lnTo>
                    <a:lnTo>
                      <a:pt x="0" y="99161"/>
                    </a:lnTo>
                    <a:cubicBezTo>
                      <a:pt x="0" y="111645"/>
                      <a:pt x="2203" y="121717"/>
                      <a:pt x="6539" y="129448"/>
                    </a:cubicBezTo>
                    <a:cubicBezTo>
                      <a:pt x="10874" y="137180"/>
                      <a:pt x="16915" y="142783"/>
                      <a:pt x="24520" y="146188"/>
                    </a:cubicBezTo>
                    <a:cubicBezTo>
                      <a:pt x="32125" y="149664"/>
                      <a:pt x="41009" y="151366"/>
                      <a:pt x="51172" y="151366"/>
                    </a:cubicBezTo>
                    <a:cubicBezTo>
                      <a:pt x="63255" y="151366"/>
                      <a:pt x="73560" y="148813"/>
                      <a:pt x="82089" y="143776"/>
                    </a:cubicBezTo>
                    <a:cubicBezTo>
                      <a:pt x="90618" y="138740"/>
                      <a:pt x="97227" y="130938"/>
                      <a:pt x="101989" y="120511"/>
                    </a:cubicBezTo>
                    <a:lnTo>
                      <a:pt x="103482" y="148387"/>
                    </a:lnTo>
                    <a:lnTo>
                      <a:pt x="148684" y="148387"/>
                    </a:lnTo>
                    <a:lnTo>
                      <a:pt x="148684" y="0"/>
                    </a:lnTo>
                    <a:lnTo>
                      <a:pt x="98151" y="0"/>
                    </a:lnTo>
                    <a:lnTo>
                      <a:pt x="98151" y="79513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9AB0D7C8-3B97-FDC8-51B1-6A6259CE0AE3}"/>
                  </a:ext>
                </a:extLst>
              </p:cNvPr>
              <p:cNvSpPr/>
              <p:nvPr/>
            </p:nvSpPr>
            <p:spPr>
              <a:xfrm>
                <a:off x="1352406" y="2832423"/>
                <a:ext cx="122813" cy="198534"/>
              </a:xfrm>
              <a:custGeom>
                <a:avLst/>
                <a:gdLst>
                  <a:gd name="csX0" fmla="*/ 108101 w 122813"/>
                  <a:gd name="csY0" fmla="*/ 160942 h 198534"/>
                  <a:gd name="csX1" fmla="*/ 95735 w 122813"/>
                  <a:gd name="csY1" fmla="*/ 162573 h 198534"/>
                  <a:gd name="csX2" fmla="*/ 81307 w 122813"/>
                  <a:gd name="csY2" fmla="*/ 157963 h 198534"/>
                  <a:gd name="csX3" fmla="*/ 76119 w 122813"/>
                  <a:gd name="csY3" fmla="*/ 142712 h 198534"/>
                  <a:gd name="csX4" fmla="*/ 76119 w 122813"/>
                  <a:gd name="csY4" fmla="*/ 83060 h 198534"/>
                  <a:gd name="csX5" fmla="*/ 120397 w 122813"/>
                  <a:gd name="csY5" fmla="*/ 83060 h 198534"/>
                  <a:gd name="csX6" fmla="*/ 120397 w 122813"/>
                  <a:gd name="csY6" fmla="*/ 47169 h 198534"/>
                  <a:gd name="csX7" fmla="*/ 76119 w 122813"/>
                  <a:gd name="csY7" fmla="*/ 47169 h 198534"/>
                  <a:gd name="csX8" fmla="*/ 76119 w 122813"/>
                  <a:gd name="csY8" fmla="*/ 0 h 198534"/>
                  <a:gd name="csX9" fmla="*/ 25586 w 122813"/>
                  <a:gd name="csY9" fmla="*/ 13973 h 198534"/>
                  <a:gd name="csX10" fmla="*/ 25586 w 122813"/>
                  <a:gd name="csY10" fmla="*/ 47240 h 198534"/>
                  <a:gd name="csX11" fmla="*/ 0 w 122813"/>
                  <a:gd name="csY11" fmla="*/ 47240 h 198534"/>
                  <a:gd name="csX12" fmla="*/ 0 w 122813"/>
                  <a:gd name="csY12" fmla="*/ 83131 h 198534"/>
                  <a:gd name="csX13" fmla="*/ 25586 w 122813"/>
                  <a:gd name="csY13" fmla="*/ 83131 h 198534"/>
                  <a:gd name="csX14" fmla="*/ 25586 w 122813"/>
                  <a:gd name="csY14" fmla="*/ 151082 h 198534"/>
                  <a:gd name="csX15" fmla="*/ 32551 w 122813"/>
                  <a:gd name="csY15" fmla="*/ 178674 h 198534"/>
                  <a:gd name="csX16" fmla="*/ 51599 w 122813"/>
                  <a:gd name="csY16" fmla="*/ 193783 h 198534"/>
                  <a:gd name="csX17" fmla="*/ 80881 w 122813"/>
                  <a:gd name="csY17" fmla="*/ 198535 h 198534"/>
                  <a:gd name="csX18" fmla="*/ 104050 w 122813"/>
                  <a:gd name="csY18" fmla="*/ 195556 h 198534"/>
                  <a:gd name="csX19" fmla="*/ 122813 w 122813"/>
                  <a:gd name="csY19" fmla="*/ 187257 h 198534"/>
                  <a:gd name="csX20" fmla="*/ 117483 w 122813"/>
                  <a:gd name="csY20" fmla="*/ 156118 h 198534"/>
                  <a:gd name="csX21" fmla="*/ 108101 w 122813"/>
                  <a:gd name="csY21" fmla="*/ 161013 h 198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22813" h="198534">
                    <a:moveTo>
                      <a:pt x="108101" y="160942"/>
                    </a:moveTo>
                    <a:cubicBezTo>
                      <a:pt x="104619" y="162006"/>
                      <a:pt x="100497" y="162573"/>
                      <a:pt x="95735" y="162573"/>
                    </a:cubicBezTo>
                    <a:cubicBezTo>
                      <a:pt x="89551" y="162573"/>
                      <a:pt x="84790" y="161013"/>
                      <a:pt x="81307" y="157963"/>
                    </a:cubicBezTo>
                    <a:cubicBezTo>
                      <a:pt x="77824" y="154913"/>
                      <a:pt x="76119" y="149806"/>
                      <a:pt x="76119" y="142712"/>
                    </a:cubicBezTo>
                    <a:lnTo>
                      <a:pt x="76119" y="83060"/>
                    </a:lnTo>
                    <a:lnTo>
                      <a:pt x="120397" y="83060"/>
                    </a:lnTo>
                    <a:lnTo>
                      <a:pt x="120397" y="47169"/>
                    </a:lnTo>
                    <a:lnTo>
                      <a:pt x="76119" y="47169"/>
                    </a:lnTo>
                    <a:lnTo>
                      <a:pt x="76119" y="0"/>
                    </a:lnTo>
                    <a:lnTo>
                      <a:pt x="25586" y="13973"/>
                    </a:lnTo>
                    <a:lnTo>
                      <a:pt x="25586" y="47240"/>
                    </a:lnTo>
                    <a:lnTo>
                      <a:pt x="0" y="47240"/>
                    </a:lnTo>
                    <a:lnTo>
                      <a:pt x="0" y="83131"/>
                    </a:lnTo>
                    <a:lnTo>
                      <a:pt x="25586" y="83131"/>
                    </a:lnTo>
                    <a:lnTo>
                      <a:pt x="25586" y="151082"/>
                    </a:lnTo>
                    <a:cubicBezTo>
                      <a:pt x="25799" y="162573"/>
                      <a:pt x="28145" y="171794"/>
                      <a:pt x="32551" y="178674"/>
                    </a:cubicBezTo>
                    <a:cubicBezTo>
                      <a:pt x="37029" y="185626"/>
                      <a:pt x="43354" y="190662"/>
                      <a:pt x="51599" y="193783"/>
                    </a:cubicBezTo>
                    <a:cubicBezTo>
                      <a:pt x="59843" y="196974"/>
                      <a:pt x="69580" y="198535"/>
                      <a:pt x="80881" y="198535"/>
                    </a:cubicBezTo>
                    <a:cubicBezTo>
                      <a:pt x="88841" y="198535"/>
                      <a:pt x="96517" y="197542"/>
                      <a:pt x="104050" y="195556"/>
                    </a:cubicBezTo>
                    <a:cubicBezTo>
                      <a:pt x="111584" y="193570"/>
                      <a:pt x="117838" y="190803"/>
                      <a:pt x="122813" y="187257"/>
                    </a:cubicBezTo>
                    <a:lnTo>
                      <a:pt x="117483" y="156118"/>
                    </a:lnTo>
                    <a:cubicBezTo>
                      <a:pt x="114711" y="158317"/>
                      <a:pt x="111584" y="159949"/>
                      <a:pt x="108101" y="161013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B261B7B9-F8C4-3DA0-CC7F-E5DE883280B1}"/>
                  </a:ext>
                </a:extLst>
              </p:cNvPr>
              <p:cNvSpPr/>
              <p:nvPr/>
            </p:nvSpPr>
            <p:spPr>
              <a:xfrm>
                <a:off x="1492490" y="2879521"/>
                <a:ext cx="148683" cy="151366"/>
              </a:xfrm>
              <a:custGeom>
                <a:avLst/>
                <a:gdLst>
                  <a:gd name="csX0" fmla="*/ 98009 w 148683"/>
                  <a:gd name="csY0" fmla="*/ 79584 h 151366"/>
                  <a:gd name="csX1" fmla="*/ 96090 w 148683"/>
                  <a:gd name="csY1" fmla="*/ 94551 h 151366"/>
                  <a:gd name="csX2" fmla="*/ 90618 w 148683"/>
                  <a:gd name="csY2" fmla="*/ 104906 h 151366"/>
                  <a:gd name="csX3" fmla="*/ 82302 w 148683"/>
                  <a:gd name="csY3" fmla="*/ 110865 h 151366"/>
                  <a:gd name="csX4" fmla="*/ 72210 w 148683"/>
                  <a:gd name="csY4" fmla="*/ 112780 h 151366"/>
                  <a:gd name="csX5" fmla="*/ 56147 w 148683"/>
                  <a:gd name="csY5" fmla="*/ 107176 h 151366"/>
                  <a:gd name="csX6" fmla="*/ 50533 w 148683"/>
                  <a:gd name="csY6" fmla="*/ 87316 h 151366"/>
                  <a:gd name="csX7" fmla="*/ 50533 w 148683"/>
                  <a:gd name="csY7" fmla="*/ 71 h 151366"/>
                  <a:gd name="csX8" fmla="*/ 0 w 148683"/>
                  <a:gd name="csY8" fmla="*/ 71 h 151366"/>
                  <a:gd name="csX9" fmla="*/ 0 w 148683"/>
                  <a:gd name="csY9" fmla="*/ 99161 h 151366"/>
                  <a:gd name="csX10" fmla="*/ 6539 w 148683"/>
                  <a:gd name="csY10" fmla="*/ 129448 h 151366"/>
                  <a:gd name="csX11" fmla="*/ 24520 w 148683"/>
                  <a:gd name="csY11" fmla="*/ 146188 h 151366"/>
                  <a:gd name="csX12" fmla="*/ 51172 w 148683"/>
                  <a:gd name="csY12" fmla="*/ 151366 h 151366"/>
                  <a:gd name="csX13" fmla="*/ 82089 w 148683"/>
                  <a:gd name="csY13" fmla="*/ 143776 h 151366"/>
                  <a:gd name="csX14" fmla="*/ 101989 w 148683"/>
                  <a:gd name="csY14" fmla="*/ 120511 h 151366"/>
                  <a:gd name="csX15" fmla="*/ 103482 w 148683"/>
                  <a:gd name="csY15" fmla="*/ 148387 h 151366"/>
                  <a:gd name="csX16" fmla="*/ 148684 w 148683"/>
                  <a:gd name="csY16" fmla="*/ 148387 h 151366"/>
                  <a:gd name="csX17" fmla="*/ 148684 w 148683"/>
                  <a:gd name="csY17" fmla="*/ 0 h 151366"/>
                  <a:gd name="csX18" fmla="*/ 98151 w 148683"/>
                  <a:gd name="csY18" fmla="*/ 0 h 151366"/>
                  <a:gd name="csX19" fmla="*/ 98151 w 148683"/>
                  <a:gd name="csY19" fmla="*/ 79513 h 1513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48683" h="151366">
                    <a:moveTo>
                      <a:pt x="98009" y="79584"/>
                    </a:moveTo>
                    <a:cubicBezTo>
                      <a:pt x="98009" y="85330"/>
                      <a:pt x="97369" y="90295"/>
                      <a:pt x="96090" y="94551"/>
                    </a:cubicBezTo>
                    <a:cubicBezTo>
                      <a:pt x="94811" y="98806"/>
                      <a:pt x="92963" y="102282"/>
                      <a:pt x="90618" y="104906"/>
                    </a:cubicBezTo>
                    <a:cubicBezTo>
                      <a:pt x="88272" y="107602"/>
                      <a:pt x="85429" y="109588"/>
                      <a:pt x="82302" y="110865"/>
                    </a:cubicBezTo>
                    <a:cubicBezTo>
                      <a:pt x="79104" y="112141"/>
                      <a:pt x="75763" y="112780"/>
                      <a:pt x="72210" y="112780"/>
                    </a:cubicBezTo>
                    <a:cubicBezTo>
                      <a:pt x="65245" y="112780"/>
                      <a:pt x="59914" y="110936"/>
                      <a:pt x="56147" y="107176"/>
                    </a:cubicBezTo>
                    <a:cubicBezTo>
                      <a:pt x="52380" y="103417"/>
                      <a:pt x="50533" y="96820"/>
                      <a:pt x="50533" y="87316"/>
                    </a:cubicBezTo>
                    <a:lnTo>
                      <a:pt x="50533" y="71"/>
                    </a:lnTo>
                    <a:lnTo>
                      <a:pt x="0" y="71"/>
                    </a:lnTo>
                    <a:lnTo>
                      <a:pt x="0" y="99161"/>
                    </a:lnTo>
                    <a:cubicBezTo>
                      <a:pt x="0" y="111645"/>
                      <a:pt x="2203" y="121717"/>
                      <a:pt x="6539" y="129448"/>
                    </a:cubicBezTo>
                    <a:cubicBezTo>
                      <a:pt x="10874" y="137180"/>
                      <a:pt x="16915" y="142783"/>
                      <a:pt x="24520" y="146188"/>
                    </a:cubicBezTo>
                    <a:cubicBezTo>
                      <a:pt x="32125" y="149664"/>
                      <a:pt x="41009" y="151366"/>
                      <a:pt x="51172" y="151366"/>
                    </a:cubicBezTo>
                    <a:cubicBezTo>
                      <a:pt x="63255" y="151366"/>
                      <a:pt x="73560" y="148813"/>
                      <a:pt x="82089" y="143776"/>
                    </a:cubicBezTo>
                    <a:cubicBezTo>
                      <a:pt x="90618" y="138740"/>
                      <a:pt x="97227" y="130938"/>
                      <a:pt x="101989" y="120511"/>
                    </a:cubicBezTo>
                    <a:lnTo>
                      <a:pt x="103482" y="148387"/>
                    </a:lnTo>
                    <a:lnTo>
                      <a:pt x="148684" y="148387"/>
                    </a:lnTo>
                    <a:lnTo>
                      <a:pt x="148684" y="0"/>
                    </a:lnTo>
                    <a:lnTo>
                      <a:pt x="98151" y="0"/>
                    </a:lnTo>
                    <a:lnTo>
                      <a:pt x="98151" y="79513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0E26B18B-CD5E-7369-D064-C9902BEE0309}"/>
                  </a:ext>
                </a:extLst>
              </p:cNvPr>
              <p:cNvSpPr/>
              <p:nvPr/>
            </p:nvSpPr>
            <p:spPr>
              <a:xfrm>
                <a:off x="1671166" y="2876613"/>
                <a:ext cx="107959" cy="151365"/>
              </a:xfrm>
              <a:custGeom>
                <a:avLst/>
                <a:gdLst>
                  <a:gd name="csX0" fmla="*/ 91897 w 107959"/>
                  <a:gd name="csY0" fmla="*/ 0 h 151365"/>
                  <a:gd name="csX1" fmla="*/ 63468 w 107959"/>
                  <a:gd name="csY1" fmla="*/ 9221 h 151365"/>
                  <a:gd name="csX2" fmla="*/ 46695 w 107959"/>
                  <a:gd name="csY2" fmla="*/ 35040 h 151365"/>
                  <a:gd name="csX3" fmla="*/ 44634 w 107959"/>
                  <a:gd name="csY3" fmla="*/ 2979 h 151365"/>
                  <a:gd name="csX4" fmla="*/ 0 w 107959"/>
                  <a:gd name="csY4" fmla="*/ 2979 h 151365"/>
                  <a:gd name="csX5" fmla="*/ 0 w 107959"/>
                  <a:gd name="csY5" fmla="*/ 151366 h 151365"/>
                  <a:gd name="csX6" fmla="*/ 50533 w 107959"/>
                  <a:gd name="csY6" fmla="*/ 151366 h 151365"/>
                  <a:gd name="csX7" fmla="*/ 50533 w 107959"/>
                  <a:gd name="csY7" fmla="*/ 76605 h 151365"/>
                  <a:gd name="csX8" fmla="*/ 55152 w 107959"/>
                  <a:gd name="csY8" fmla="*/ 57454 h 151365"/>
                  <a:gd name="csX9" fmla="*/ 67519 w 107959"/>
                  <a:gd name="csY9" fmla="*/ 46034 h 151365"/>
                  <a:gd name="csX10" fmla="*/ 84150 w 107959"/>
                  <a:gd name="csY10" fmla="*/ 42204 h 151365"/>
                  <a:gd name="csX11" fmla="*/ 95308 w 107959"/>
                  <a:gd name="csY11" fmla="*/ 42913 h 151365"/>
                  <a:gd name="csX12" fmla="*/ 102913 w 107959"/>
                  <a:gd name="csY12" fmla="*/ 44828 h 151365"/>
                  <a:gd name="csX13" fmla="*/ 107959 w 107959"/>
                  <a:gd name="csY13" fmla="*/ 3263 h 151365"/>
                  <a:gd name="csX14" fmla="*/ 101563 w 107959"/>
                  <a:gd name="csY14" fmla="*/ 922 h 151365"/>
                  <a:gd name="csX15" fmla="*/ 91897 w 107959"/>
                  <a:gd name="csY15" fmla="*/ 0 h 1513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107959" h="151365">
                    <a:moveTo>
                      <a:pt x="91897" y="0"/>
                    </a:moveTo>
                    <a:cubicBezTo>
                      <a:pt x="80383" y="0"/>
                      <a:pt x="70930" y="3050"/>
                      <a:pt x="63468" y="9221"/>
                    </a:cubicBezTo>
                    <a:cubicBezTo>
                      <a:pt x="56005" y="15392"/>
                      <a:pt x="50461" y="23975"/>
                      <a:pt x="46695" y="35040"/>
                    </a:cubicBezTo>
                    <a:lnTo>
                      <a:pt x="44634" y="2979"/>
                    </a:lnTo>
                    <a:lnTo>
                      <a:pt x="0" y="2979"/>
                    </a:lnTo>
                    <a:lnTo>
                      <a:pt x="0" y="151366"/>
                    </a:lnTo>
                    <a:lnTo>
                      <a:pt x="50533" y="151366"/>
                    </a:lnTo>
                    <a:lnTo>
                      <a:pt x="50533" y="76605"/>
                    </a:lnTo>
                    <a:cubicBezTo>
                      <a:pt x="50533" y="68874"/>
                      <a:pt x="52025" y="62490"/>
                      <a:pt x="55152" y="57454"/>
                    </a:cubicBezTo>
                    <a:cubicBezTo>
                      <a:pt x="58208" y="52418"/>
                      <a:pt x="62331" y="48587"/>
                      <a:pt x="67519" y="46034"/>
                    </a:cubicBezTo>
                    <a:cubicBezTo>
                      <a:pt x="72636" y="43480"/>
                      <a:pt x="78251" y="42204"/>
                      <a:pt x="84150" y="42204"/>
                    </a:cubicBezTo>
                    <a:cubicBezTo>
                      <a:pt x="88485" y="42204"/>
                      <a:pt x="92252" y="42487"/>
                      <a:pt x="95308" y="42913"/>
                    </a:cubicBezTo>
                    <a:cubicBezTo>
                      <a:pt x="98364" y="43410"/>
                      <a:pt x="100923" y="44048"/>
                      <a:pt x="102913" y="44828"/>
                    </a:cubicBezTo>
                    <a:lnTo>
                      <a:pt x="107959" y="3263"/>
                    </a:lnTo>
                    <a:cubicBezTo>
                      <a:pt x="106396" y="2270"/>
                      <a:pt x="104263" y="1490"/>
                      <a:pt x="101563" y="922"/>
                    </a:cubicBezTo>
                    <a:cubicBezTo>
                      <a:pt x="98862" y="355"/>
                      <a:pt x="95664" y="0"/>
                      <a:pt x="91897" y="0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A2D0A607-1F85-8948-FBBE-CE488B7B8995}"/>
                  </a:ext>
                </a:extLst>
              </p:cNvPr>
              <p:cNvSpPr/>
              <p:nvPr/>
            </p:nvSpPr>
            <p:spPr>
              <a:xfrm>
                <a:off x="1786090" y="2876613"/>
                <a:ext cx="151526" cy="154345"/>
              </a:xfrm>
              <a:custGeom>
                <a:avLst/>
                <a:gdLst>
                  <a:gd name="csX0" fmla="*/ 143069 w 151526"/>
                  <a:gd name="csY0" fmla="*/ 33976 h 154345"/>
                  <a:gd name="csX1" fmla="*/ 117909 w 151526"/>
                  <a:gd name="csY1" fmla="*/ 9079 h 154345"/>
                  <a:gd name="csX2" fmla="*/ 77895 w 151526"/>
                  <a:gd name="csY2" fmla="*/ 0 h 154345"/>
                  <a:gd name="csX3" fmla="*/ 37313 w 151526"/>
                  <a:gd name="csY3" fmla="*/ 9221 h 154345"/>
                  <a:gd name="csX4" fmla="*/ 9808 w 151526"/>
                  <a:gd name="csY4" fmla="*/ 35607 h 154345"/>
                  <a:gd name="csX5" fmla="*/ 0 w 151526"/>
                  <a:gd name="csY5" fmla="*/ 77173 h 154345"/>
                  <a:gd name="csX6" fmla="*/ 9808 w 151526"/>
                  <a:gd name="csY6" fmla="*/ 118738 h 154345"/>
                  <a:gd name="csX7" fmla="*/ 37597 w 151526"/>
                  <a:gd name="csY7" fmla="*/ 145124 h 154345"/>
                  <a:gd name="csX8" fmla="*/ 80241 w 151526"/>
                  <a:gd name="csY8" fmla="*/ 154345 h 154345"/>
                  <a:gd name="csX9" fmla="*/ 109807 w 151526"/>
                  <a:gd name="csY9" fmla="*/ 149876 h 154345"/>
                  <a:gd name="csX10" fmla="*/ 134185 w 151526"/>
                  <a:gd name="csY10" fmla="*/ 136683 h 154345"/>
                  <a:gd name="csX11" fmla="*/ 148613 w 151526"/>
                  <a:gd name="csY11" fmla="*/ 115191 h 154345"/>
                  <a:gd name="csX12" fmla="*/ 108172 w 151526"/>
                  <a:gd name="csY12" fmla="*/ 101856 h 154345"/>
                  <a:gd name="csX13" fmla="*/ 98222 w 151526"/>
                  <a:gd name="csY13" fmla="*/ 114340 h 154345"/>
                  <a:gd name="csX14" fmla="*/ 80241 w 151526"/>
                  <a:gd name="csY14" fmla="*/ 118809 h 154345"/>
                  <a:gd name="csX15" fmla="*/ 62970 w 151526"/>
                  <a:gd name="csY15" fmla="*/ 114837 h 154345"/>
                  <a:gd name="csX16" fmla="*/ 51954 w 151526"/>
                  <a:gd name="csY16" fmla="*/ 101785 h 154345"/>
                  <a:gd name="csX17" fmla="*/ 48898 w 151526"/>
                  <a:gd name="csY17" fmla="*/ 90082 h 154345"/>
                  <a:gd name="csX18" fmla="*/ 150389 w 151526"/>
                  <a:gd name="csY18" fmla="*/ 90082 h 154345"/>
                  <a:gd name="csX19" fmla="*/ 151242 w 151526"/>
                  <a:gd name="csY19" fmla="*/ 81145 h 154345"/>
                  <a:gd name="csX20" fmla="*/ 151527 w 151526"/>
                  <a:gd name="csY20" fmla="*/ 70434 h 154345"/>
                  <a:gd name="csX21" fmla="*/ 142927 w 151526"/>
                  <a:gd name="csY21" fmla="*/ 34118 h 154345"/>
                  <a:gd name="csX22" fmla="*/ 61762 w 151526"/>
                  <a:gd name="csY22" fmla="*/ 39792 h 154345"/>
                  <a:gd name="csX23" fmla="*/ 77967 w 151526"/>
                  <a:gd name="csY23" fmla="*/ 35323 h 154345"/>
                  <a:gd name="csX24" fmla="*/ 97725 w 151526"/>
                  <a:gd name="csY24" fmla="*/ 44828 h 154345"/>
                  <a:gd name="csX25" fmla="*/ 103553 w 151526"/>
                  <a:gd name="csY25" fmla="*/ 62915 h 154345"/>
                  <a:gd name="csX26" fmla="*/ 49324 w 151526"/>
                  <a:gd name="csY26" fmla="*/ 62915 h 154345"/>
                  <a:gd name="csX27" fmla="*/ 51599 w 151526"/>
                  <a:gd name="csY27" fmla="*/ 53695 h 154345"/>
                  <a:gd name="csX28" fmla="*/ 61691 w 151526"/>
                  <a:gd name="csY28" fmla="*/ 39721 h 1543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151526" h="154345">
                    <a:moveTo>
                      <a:pt x="143069" y="33976"/>
                    </a:moveTo>
                    <a:cubicBezTo>
                      <a:pt x="137312" y="23407"/>
                      <a:pt x="128926" y="15108"/>
                      <a:pt x="117909" y="9079"/>
                    </a:cubicBezTo>
                    <a:cubicBezTo>
                      <a:pt x="106893" y="3050"/>
                      <a:pt x="93603" y="0"/>
                      <a:pt x="77895" y="0"/>
                    </a:cubicBezTo>
                    <a:cubicBezTo>
                      <a:pt x="62188" y="0"/>
                      <a:pt x="49111" y="3050"/>
                      <a:pt x="37313" y="9221"/>
                    </a:cubicBezTo>
                    <a:cubicBezTo>
                      <a:pt x="25515" y="15392"/>
                      <a:pt x="16347" y="24187"/>
                      <a:pt x="9808" y="35607"/>
                    </a:cubicBezTo>
                    <a:cubicBezTo>
                      <a:pt x="3269" y="47098"/>
                      <a:pt x="0" y="60929"/>
                      <a:pt x="0" y="77173"/>
                    </a:cubicBezTo>
                    <a:cubicBezTo>
                      <a:pt x="0" y="93416"/>
                      <a:pt x="3269" y="107247"/>
                      <a:pt x="9808" y="118738"/>
                    </a:cubicBezTo>
                    <a:cubicBezTo>
                      <a:pt x="16347" y="130229"/>
                      <a:pt x="25586" y="139024"/>
                      <a:pt x="37597" y="145124"/>
                    </a:cubicBezTo>
                    <a:cubicBezTo>
                      <a:pt x="49609" y="151295"/>
                      <a:pt x="63823" y="154345"/>
                      <a:pt x="80241" y="154345"/>
                    </a:cubicBezTo>
                    <a:cubicBezTo>
                      <a:pt x="90546" y="154345"/>
                      <a:pt x="100425" y="152856"/>
                      <a:pt x="109807" y="149876"/>
                    </a:cubicBezTo>
                    <a:cubicBezTo>
                      <a:pt x="119189" y="146897"/>
                      <a:pt x="127362" y="142500"/>
                      <a:pt x="134185" y="136683"/>
                    </a:cubicBezTo>
                    <a:cubicBezTo>
                      <a:pt x="141008" y="130867"/>
                      <a:pt x="145841" y="123703"/>
                      <a:pt x="148613" y="115191"/>
                    </a:cubicBezTo>
                    <a:lnTo>
                      <a:pt x="108172" y="101856"/>
                    </a:lnTo>
                    <a:cubicBezTo>
                      <a:pt x="105969" y="107176"/>
                      <a:pt x="102700" y="111361"/>
                      <a:pt x="98222" y="114340"/>
                    </a:cubicBezTo>
                    <a:cubicBezTo>
                      <a:pt x="93745" y="117319"/>
                      <a:pt x="87775" y="118809"/>
                      <a:pt x="80241" y="118809"/>
                    </a:cubicBezTo>
                    <a:cubicBezTo>
                      <a:pt x="73489" y="118809"/>
                      <a:pt x="67732" y="117461"/>
                      <a:pt x="62970" y="114837"/>
                    </a:cubicBezTo>
                    <a:cubicBezTo>
                      <a:pt x="58208" y="112141"/>
                      <a:pt x="54513" y="107815"/>
                      <a:pt x="51954" y="101785"/>
                    </a:cubicBezTo>
                    <a:cubicBezTo>
                      <a:pt x="50533" y="98452"/>
                      <a:pt x="49538" y="94480"/>
                      <a:pt x="48898" y="90082"/>
                    </a:cubicBezTo>
                    <a:lnTo>
                      <a:pt x="150389" y="90082"/>
                    </a:lnTo>
                    <a:cubicBezTo>
                      <a:pt x="150816" y="87741"/>
                      <a:pt x="151100" y="84762"/>
                      <a:pt x="151242" y="81145"/>
                    </a:cubicBezTo>
                    <a:cubicBezTo>
                      <a:pt x="151456" y="77598"/>
                      <a:pt x="151527" y="74052"/>
                      <a:pt x="151527" y="70434"/>
                    </a:cubicBezTo>
                    <a:cubicBezTo>
                      <a:pt x="151527" y="56815"/>
                      <a:pt x="148684" y="44686"/>
                      <a:pt x="142927" y="34118"/>
                    </a:cubicBezTo>
                    <a:close/>
                    <a:moveTo>
                      <a:pt x="61762" y="39792"/>
                    </a:moveTo>
                    <a:cubicBezTo>
                      <a:pt x="66240" y="36813"/>
                      <a:pt x="71641" y="35323"/>
                      <a:pt x="77967" y="35323"/>
                    </a:cubicBezTo>
                    <a:cubicBezTo>
                      <a:pt x="86851" y="35323"/>
                      <a:pt x="93460" y="38515"/>
                      <a:pt x="97725" y="44828"/>
                    </a:cubicBezTo>
                    <a:cubicBezTo>
                      <a:pt x="100781" y="49368"/>
                      <a:pt x="102700" y="55468"/>
                      <a:pt x="103553" y="62915"/>
                    </a:cubicBezTo>
                    <a:lnTo>
                      <a:pt x="49324" y="62915"/>
                    </a:lnTo>
                    <a:cubicBezTo>
                      <a:pt x="49893" y="59511"/>
                      <a:pt x="50604" y="56461"/>
                      <a:pt x="51599" y="53695"/>
                    </a:cubicBezTo>
                    <a:cubicBezTo>
                      <a:pt x="53873" y="47382"/>
                      <a:pt x="57213" y="42700"/>
                      <a:pt x="61691" y="39721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26F29FDC-2CCA-3741-6F9C-B0348A483968}"/>
                </a:ext>
              </a:extLst>
            </p:cNvPr>
            <p:cNvGrpSpPr/>
            <p:nvPr userDrawn="1"/>
          </p:nvGrpSpPr>
          <p:grpSpPr>
            <a:xfrm>
              <a:off x="273738" y="3873524"/>
              <a:ext cx="1894368" cy="481618"/>
              <a:chOff x="229932" y="3875477"/>
              <a:chExt cx="2014724" cy="512217"/>
            </a:xfrm>
          </p:grpSpPr>
          <p:pic>
            <p:nvPicPr>
              <p:cNvPr id="19" name="Graphic 18">
                <a:extLst>
                  <a:ext uri="{FF2B5EF4-FFF2-40B4-BE49-F238E27FC236}">
                    <a16:creationId xmlns:a16="http://schemas.microsoft.com/office/drawing/2014/main" id="{17F92062-FFAD-B2C2-98DE-0E7F2128F2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229932" y="3875477"/>
                <a:ext cx="906230" cy="512217"/>
              </a:xfrm>
              <a:prstGeom prst="rect">
                <a:avLst/>
              </a:prstGeom>
            </p:spPr>
          </p:pic>
          <p:pic>
            <p:nvPicPr>
              <p:cNvPr id="20" name="Graphic 19">
                <a:extLst>
                  <a:ext uri="{FF2B5EF4-FFF2-40B4-BE49-F238E27FC236}">
                    <a16:creationId xmlns:a16="http://schemas.microsoft.com/office/drawing/2014/main" id="{62CD9EA9-8FA9-BCF2-D649-469AFC8FCD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1230072" y="3958947"/>
                <a:ext cx="1014584" cy="354612"/>
              </a:xfrm>
              <a:prstGeom prst="rect">
                <a:avLst/>
              </a:prstGeom>
            </p:spPr>
          </p:pic>
        </p:grpSp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5027F53F-94BC-8C8E-6251-C9EDA196A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649158" y="4539901"/>
              <a:ext cx="1143527" cy="2450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3646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3346650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410996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18890" y="3146906"/>
            <a:ext cx="1908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18890" y="3552704"/>
            <a:ext cx="1908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5356082" y="2112214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5420428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7387869" y="2112214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452215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28322" y="3146906"/>
            <a:ext cx="1908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28322" y="3552704"/>
            <a:ext cx="1908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60108" y="3146906"/>
            <a:ext cx="1908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60108" y="3552704"/>
            <a:ext cx="1908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A7DD9C-3DB7-0335-8DAC-3103583D86EC}"/>
              </a:ext>
            </a:extLst>
          </p:cNvPr>
          <p:cNvGrpSpPr/>
          <p:nvPr userDrawn="1"/>
        </p:nvGrpSpPr>
        <p:grpSpPr>
          <a:xfrm>
            <a:off x="-2" y="0"/>
            <a:ext cx="2441848" cy="5145525"/>
            <a:chOff x="-2" y="0"/>
            <a:chExt cx="2441848" cy="5145525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1177B87B-6F14-4CFF-F3E9-91D2F5A1CFB7}"/>
                </a:ext>
              </a:extLst>
            </p:cNvPr>
            <p:cNvPicPr>
              <a:picLocks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-2" y="0"/>
              <a:ext cx="2441848" cy="5145525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7435E08-C826-9EA7-8855-4B7950122FC0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500922" y="0"/>
              <a:ext cx="1440000" cy="578357"/>
              <a:chOff x="5918198" y="0"/>
              <a:chExt cx="1803400" cy="723900"/>
            </a:xfrm>
          </p:grpSpPr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49120A87-6952-6FCF-4B03-600C8F135618}"/>
                  </a:ext>
                </a:extLst>
              </p:cNvPr>
              <p:cNvSpPr/>
              <p:nvPr/>
            </p:nvSpPr>
            <p:spPr>
              <a:xfrm>
                <a:off x="5918198" y="0"/>
                <a:ext cx="1803400" cy="723900"/>
              </a:xfrm>
              <a:custGeom>
                <a:avLst/>
                <a:gdLst>
                  <a:gd name="connsiteX0" fmla="*/ 0 w 1803400"/>
                  <a:gd name="connsiteY0" fmla="*/ 0 h 723900"/>
                  <a:gd name="connsiteX1" fmla="*/ 1803400 w 1803400"/>
                  <a:gd name="connsiteY1" fmla="*/ 0 h 723900"/>
                  <a:gd name="connsiteX2" fmla="*/ 1803400 w 1803400"/>
                  <a:gd name="connsiteY2" fmla="*/ 723900 h 723900"/>
                  <a:gd name="connsiteX3" fmla="*/ 0 w 1803400"/>
                  <a:gd name="connsiteY3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400" h="723900">
                    <a:moveTo>
                      <a:pt x="0" y="0"/>
                    </a:moveTo>
                    <a:lnTo>
                      <a:pt x="1803400" y="0"/>
                    </a:lnTo>
                    <a:lnTo>
                      <a:pt x="1803400" y="723900"/>
                    </a:lnTo>
                    <a:lnTo>
                      <a:pt x="0" y="723900"/>
                    </a:lnTo>
                    <a:close/>
                  </a:path>
                </a:pathLst>
              </a:custGeom>
              <a:solidFill>
                <a:schemeClr val="accent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67903D4B-93ED-889C-C863-B3BAE5781FB9}"/>
                  </a:ext>
                </a:extLst>
              </p:cNvPr>
              <p:cNvGrpSpPr/>
              <p:nvPr/>
            </p:nvGrpSpPr>
            <p:grpSpPr>
              <a:xfrm>
                <a:off x="6088666" y="231552"/>
                <a:ext cx="1437025" cy="285083"/>
                <a:chOff x="6088666" y="231552"/>
                <a:chExt cx="1437025" cy="285083"/>
              </a:xfrm>
            </p:grpSpPr>
            <p:sp>
              <p:nvSpPr>
                <p:cNvPr id="75" name="Freeform 74">
                  <a:extLst>
                    <a:ext uri="{FF2B5EF4-FFF2-40B4-BE49-F238E27FC236}">
                      <a16:creationId xmlns:a16="http://schemas.microsoft.com/office/drawing/2014/main" id="{1B2180C5-6177-DA56-CADC-6F9E197C7777}"/>
                    </a:ext>
                  </a:extLst>
                </p:cNvPr>
                <p:cNvSpPr/>
                <p:nvPr/>
              </p:nvSpPr>
              <p:spPr>
                <a:xfrm>
                  <a:off x="6088666" y="236029"/>
                  <a:ext cx="265954" cy="276796"/>
                </a:xfrm>
                <a:custGeom>
                  <a:avLst/>
                  <a:gdLst>
                    <a:gd name="connsiteX0" fmla="*/ 228272 w 265954"/>
                    <a:gd name="connsiteY0" fmla="*/ 0 h 276796"/>
                    <a:gd name="connsiteX1" fmla="*/ 179771 w 265954"/>
                    <a:gd name="connsiteY1" fmla="*/ 0 h 276796"/>
                    <a:gd name="connsiteX2" fmla="*/ 169140 w 265954"/>
                    <a:gd name="connsiteY2" fmla="*/ 66675 h 276796"/>
                    <a:gd name="connsiteX3" fmla="*/ 115228 w 265954"/>
                    <a:gd name="connsiteY3" fmla="*/ 66675 h 276796"/>
                    <a:gd name="connsiteX4" fmla="*/ 125858 w 265954"/>
                    <a:gd name="connsiteY4" fmla="*/ 0 h 276796"/>
                    <a:gd name="connsiteX5" fmla="*/ 77356 w 265954"/>
                    <a:gd name="connsiteY5" fmla="*/ 0 h 276796"/>
                    <a:gd name="connsiteX6" fmla="*/ 66726 w 265954"/>
                    <a:gd name="connsiteY6" fmla="*/ 66675 h 276796"/>
                    <a:gd name="connsiteX7" fmla="*/ 18034 w 265954"/>
                    <a:gd name="connsiteY7" fmla="*/ 66675 h 276796"/>
                    <a:gd name="connsiteX8" fmla="*/ 18034 w 265954"/>
                    <a:gd name="connsiteY8" fmla="*/ 109442 h 276796"/>
                    <a:gd name="connsiteX9" fmla="*/ 59892 w 265954"/>
                    <a:gd name="connsiteY9" fmla="*/ 109442 h 276796"/>
                    <a:gd name="connsiteX10" fmla="*/ 50590 w 265954"/>
                    <a:gd name="connsiteY10" fmla="*/ 167354 h 276796"/>
                    <a:gd name="connsiteX11" fmla="*/ 0 w 265954"/>
                    <a:gd name="connsiteY11" fmla="*/ 167354 h 276796"/>
                    <a:gd name="connsiteX12" fmla="*/ 0 w 265954"/>
                    <a:gd name="connsiteY12" fmla="*/ 210122 h 276796"/>
                    <a:gd name="connsiteX13" fmla="*/ 43661 w 265954"/>
                    <a:gd name="connsiteY13" fmla="*/ 210122 h 276796"/>
                    <a:gd name="connsiteX14" fmla="*/ 33031 w 265954"/>
                    <a:gd name="connsiteY14" fmla="*/ 276797 h 276796"/>
                    <a:gd name="connsiteX15" fmla="*/ 81533 w 265954"/>
                    <a:gd name="connsiteY15" fmla="*/ 276797 h 276796"/>
                    <a:gd name="connsiteX16" fmla="*/ 92163 w 265954"/>
                    <a:gd name="connsiteY16" fmla="*/ 210122 h 276796"/>
                    <a:gd name="connsiteX17" fmla="*/ 146075 w 265954"/>
                    <a:gd name="connsiteY17" fmla="*/ 210122 h 276796"/>
                    <a:gd name="connsiteX18" fmla="*/ 135445 w 265954"/>
                    <a:gd name="connsiteY18" fmla="*/ 276797 h 276796"/>
                    <a:gd name="connsiteX19" fmla="*/ 183472 w 265954"/>
                    <a:gd name="connsiteY19" fmla="*/ 276797 h 276796"/>
                    <a:gd name="connsiteX20" fmla="*/ 194293 w 265954"/>
                    <a:gd name="connsiteY20" fmla="*/ 210122 h 276796"/>
                    <a:gd name="connsiteX21" fmla="*/ 247920 w 265954"/>
                    <a:gd name="connsiteY21" fmla="*/ 210122 h 276796"/>
                    <a:gd name="connsiteX22" fmla="*/ 247920 w 265954"/>
                    <a:gd name="connsiteY22" fmla="*/ 167354 h 276796"/>
                    <a:gd name="connsiteX23" fmla="*/ 201221 w 265954"/>
                    <a:gd name="connsiteY23" fmla="*/ 167354 h 276796"/>
                    <a:gd name="connsiteX24" fmla="*/ 210618 w 265954"/>
                    <a:gd name="connsiteY24" fmla="*/ 109442 h 276796"/>
                    <a:gd name="connsiteX25" fmla="*/ 265954 w 265954"/>
                    <a:gd name="connsiteY25" fmla="*/ 109442 h 276796"/>
                    <a:gd name="connsiteX26" fmla="*/ 265954 w 265954"/>
                    <a:gd name="connsiteY26" fmla="*/ 66675 h 276796"/>
                    <a:gd name="connsiteX27" fmla="*/ 217547 w 265954"/>
                    <a:gd name="connsiteY27" fmla="*/ 66675 h 276796"/>
                    <a:gd name="connsiteX28" fmla="*/ 228367 w 265954"/>
                    <a:gd name="connsiteY28" fmla="*/ 0 h 276796"/>
                    <a:gd name="connsiteX29" fmla="*/ 153004 w 265954"/>
                    <a:gd name="connsiteY29" fmla="*/ 167354 h 276796"/>
                    <a:gd name="connsiteX30" fmla="*/ 99092 w 265954"/>
                    <a:gd name="connsiteY30" fmla="*/ 167354 h 276796"/>
                    <a:gd name="connsiteX31" fmla="*/ 108394 w 265954"/>
                    <a:gd name="connsiteY31" fmla="*/ 109442 h 276796"/>
                    <a:gd name="connsiteX32" fmla="*/ 162306 w 265954"/>
                    <a:gd name="connsiteY32" fmla="*/ 109442 h 276796"/>
                    <a:gd name="connsiteX33" fmla="*/ 153004 w 265954"/>
                    <a:gd name="connsiteY33" fmla="*/ 167354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5954" h="276796">
                      <a:moveTo>
                        <a:pt x="228272" y="0"/>
                      </a:moveTo>
                      <a:lnTo>
                        <a:pt x="179771" y="0"/>
                      </a:lnTo>
                      <a:lnTo>
                        <a:pt x="169140" y="66675"/>
                      </a:lnTo>
                      <a:lnTo>
                        <a:pt x="115228" y="66675"/>
                      </a:lnTo>
                      <a:lnTo>
                        <a:pt x="125858" y="0"/>
                      </a:lnTo>
                      <a:lnTo>
                        <a:pt x="77356" y="0"/>
                      </a:lnTo>
                      <a:lnTo>
                        <a:pt x="66726" y="66675"/>
                      </a:lnTo>
                      <a:lnTo>
                        <a:pt x="18034" y="66675"/>
                      </a:lnTo>
                      <a:lnTo>
                        <a:pt x="18034" y="109442"/>
                      </a:lnTo>
                      <a:lnTo>
                        <a:pt x="59892" y="109442"/>
                      </a:lnTo>
                      <a:lnTo>
                        <a:pt x="50590" y="167354"/>
                      </a:lnTo>
                      <a:lnTo>
                        <a:pt x="0" y="167354"/>
                      </a:lnTo>
                      <a:lnTo>
                        <a:pt x="0" y="210122"/>
                      </a:lnTo>
                      <a:lnTo>
                        <a:pt x="43661" y="210122"/>
                      </a:lnTo>
                      <a:lnTo>
                        <a:pt x="33031" y="276797"/>
                      </a:lnTo>
                      <a:lnTo>
                        <a:pt x="81533" y="276797"/>
                      </a:lnTo>
                      <a:lnTo>
                        <a:pt x="92163" y="210122"/>
                      </a:lnTo>
                      <a:lnTo>
                        <a:pt x="146075" y="210122"/>
                      </a:lnTo>
                      <a:lnTo>
                        <a:pt x="135445" y="276797"/>
                      </a:lnTo>
                      <a:lnTo>
                        <a:pt x="183472" y="276797"/>
                      </a:lnTo>
                      <a:lnTo>
                        <a:pt x="194293" y="210122"/>
                      </a:lnTo>
                      <a:lnTo>
                        <a:pt x="247920" y="210122"/>
                      </a:lnTo>
                      <a:lnTo>
                        <a:pt x="247920" y="167354"/>
                      </a:lnTo>
                      <a:lnTo>
                        <a:pt x="201221" y="167354"/>
                      </a:lnTo>
                      <a:lnTo>
                        <a:pt x="210618" y="109442"/>
                      </a:lnTo>
                      <a:lnTo>
                        <a:pt x="265954" y="109442"/>
                      </a:lnTo>
                      <a:lnTo>
                        <a:pt x="265954" y="66675"/>
                      </a:lnTo>
                      <a:lnTo>
                        <a:pt x="217547" y="66675"/>
                      </a:lnTo>
                      <a:lnTo>
                        <a:pt x="228367" y="0"/>
                      </a:lnTo>
                      <a:close/>
                      <a:moveTo>
                        <a:pt x="153004" y="167354"/>
                      </a:moveTo>
                      <a:lnTo>
                        <a:pt x="99092" y="167354"/>
                      </a:lnTo>
                      <a:lnTo>
                        <a:pt x="108394" y="109442"/>
                      </a:lnTo>
                      <a:lnTo>
                        <a:pt x="162306" y="109442"/>
                      </a:lnTo>
                      <a:lnTo>
                        <a:pt x="153004" y="1673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6" name="Freeform 75">
                  <a:extLst>
                    <a:ext uri="{FF2B5EF4-FFF2-40B4-BE49-F238E27FC236}">
                      <a16:creationId xmlns:a16="http://schemas.microsoft.com/office/drawing/2014/main" id="{57D6BC93-ACCF-3AC1-C945-2EB75AF8BFBE}"/>
                    </a:ext>
                  </a:extLst>
                </p:cNvPr>
                <p:cNvSpPr/>
                <p:nvPr/>
              </p:nvSpPr>
              <p:spPr>
                <a:xfrm>
                  <a:off x="6507909" y="235934"/>
                  <a:ext cx="250767" cy="276891"/>
                </a:xfrm>
                <a:custGeom>
                  <a:avLst/>
                  <a:gdLst>
                    <a:gd name="connsiteX0" fmla="*/ 117031 w 250767"/>
                    <a:gd name="connsiteY0" fmla="*/ 95 h 276891"/>
                    <a:gd name="connsiteX1" fmla="*/ 0 w 250767"/>
                    <a:gd name="connsiteY1" fmla="*/ 95 h 276891"/>
                    <a:gd name="connsiteX2" fmla="*/ 0 w 250767"/>
                    <a:gd name="connsiteY2" fmla="*/ 276892 h 276891"/>
                    <a:gd name="connsiteX3" fmla="*/ 117031 w 250767"/>
                    <a:gd name="connsiteY3" fmla="*/ 276892 h 276891"/>
                    <a:gd name="connsiteX4" fmla="*/ 216313 w 250767"/>
                    <a:gd name="connsiteY4" fmla="*/ 240792 h 276891"/>
                    <a:gd name="connsiteX5" fmla="*/ 250768 w 250767"/>
                    <a:gd name="connsiteY5" fmla="*/ 138494 h 276891"/>
                    <a:gd name="connsiteX6" fmla="*/ 216313 w 250767"/>
                    <a:gd name="connsiteY6" fmla="*/ 36100 h 276891"/>
                    <a:gd name="connsiteX7" fmla="*/ 117031 w 250767"/>
                    <a:gd name="connsiteY7" fmla="*/ 0 h 276891"/>
                    <a:gd name="connsiteX8" fmla="*/ 161167 w 250767"/>
                    <a:gd name="connsiteY8" fmla="*/ 201263 h 276891"/>
                    <a:gd name="connsiteX9" fmla="*/ 110007 w 250767"/>
                    <a:gd name="connsiteY9" fmla="*/ 222409 h 276891"/>
                    <a:gd name="connsiteX10" fmla="*/ 71946 w 250767"/>
                    <a:gd name="connsiteY10" fmla="*/ 222409 h 276891"/>
                    <a:gd name="connsiteX11" fmla="*/ 71946 w 250767"/>
                    <a:gd name="connsiteY11" fmla="*/ 54673 h 276891"/>
                    <a:gd name="connsiteX12" fmla="*/ 110007 w 250767"/>
                    <a:gd name="connsiteY12" fmla="*/ 54673 h 276891"/>
                    <a:gd name="connsiteX13" fmla="*/ 161167 w 250767"/>
                    <a:gd name="connsiteY13" fmla="*/ 75819 h 276891"/>
                    <a:gd name="connsiteX14" fmla="*/ 177303 w 250767"/>
                    <a:gd name="connsiteY14" fmla="*/ 138494 h 276891"/>
                    <a:gd name="connsiteX15" fmla="*/ 161167 w 250767"/>
                    <a:gd name="connsiteY15" fmla="*/ 201168 h 27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767" h="276891">
                      <a:moveTo>
                        <a:pt x="117031" y="95"/>
                      </a:moveTo>
                      <a:lnTo>
                        <a:pt x="0" y="95"/>
                      </a:lnTo>
                      <a:lnTo>
                        <a:pt x="0" y="276892"/>
                      </a:lnTo>
                      <a:lnTo>
                        <a:pt x="117031" y="276892"/>
                      </a:lnTo>
                      <a:cubicBezTo>
                        <a:pt x="160218" y="276892"/>
                        <a:pt x="193343" y="264890"/>
                        <a:pt x="216313" y="240792"/>
                      </a:cubicBezTo>
                      <a:cubicBezTo>
                        <a:pt x="239283" y="216789"/>
                        <a:pt x="250768" y="182594"/>
                        <a:pt x="250768" y="138494"/>
                      </a:cubicBezTo>
                      <a:cubicBezTo>
                        <a:pt x="250768" y="94393"/>
                        <a:pt x="239283" y="60198"/>
                        <a:pt x="216313" y="36100"/>
                      </a:cubicBezTo>
                      <a:cubicBezTo>
                        <a:pt x="193343" y="12097"/>
                        <a:pt x="160218" y="0"/>
                        <a:pt x="117031" y="0"/>
                      </a:cubicBezTo>
                      <a:close/>
                      <a:moveTo>
                        <a:pt x="161167" y="201263"/>
                      </a:moveTo>
                      <a:cubicBezTo>
                        <a:pt x="150442" y="215360"/>
                        <a:pt x="133357" y="222409"/>
                        <a:pt x="110007" y="222409"/>
                      </a:cubicBezTo>
                      <a:lnTo>
                        <a:pt x="71946" y="222409"/>
                      </a:lnTo>
                      <a:lnTo>
                        <a:pt x="71946" y="54673"/>
                      </a:lnTo>
                      <a:lnTo>
                        <a:pt x="110007" y="54673"/>
                      </a:lnTo>
                      <a:cubicBezTo>
                        <a:pt x="133452" y="54673"/>
                        <a:pt x="150442" y="61722"/>
                        <a:pt x="161167" y="75819"/>
                      </a:cubicBezTo>
                      <a:cubicBezTo>
                        <a:pt x="171892" y="89916"/>
                        <a:pt x="177303" y="110871"/>
                        <a:pt x="177303" y="138494"/>
                      </a:cubicBezTo>
                      <a:cubicBezTo>
                        <a:pt x="177303" y="166116"/>
                        <a:pt x="171892" y="187071"/>
                        <a:pt x="161167" y="201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7" name="Freeform 76">
                  <a:extLst>
                    <a:ext uri="{FF2B5EF4-FFF2-40B4-BE49-F238E27FC236}">
                      <a16:creationId xmlns:a16="http://schemas.microsoft.com/office/drawing/2014/main" id="{C722EDF1-A895-70E0-F70C-6BA03A37938A}"/>
                    </a:ext>
                  </a:extLst>
                </p:cNvPr>
                <p:cNvSpPr/>
                <p:nvPr/>
              </p:nvSpPr>
              <p:spPr>
                <a:xfrm>
                  <a:off x="6797592" y="236029"/>
                  <a:ext cx="252096" cy="276796"/>
                </a:xfrm>
                <a:custGeom>
                  <a:avLst/>
                  <a:gdLst>
                    <a:gd name="connsiteX0" fmla="*/ 208530 w 252096"/>
                    <a:gd name="connsiteY0" fmla="*/ 149733 h 276796"/>
                    <a:gd name="connsiteX1" fmla="*/ 235676 w 252096"/>
                    <a:gd name="connsiteY1" fmla="*/ 85154 h 276796"/>
                    <a:gd name="connsiteX2" fmla="*/ 208340 w 252096"/>
                    <a:gd name="connsiteY2" fmla="*/ 23241 h 276796"/>
                    <a:gd name="connsiteX3" fmla="*/ 131648 w 252096"/>
                    <a:gd name="connsiteY3" fmla="*/ 0 h 276796"/>
                    <a:gd name="connsiteX4" fmla="*/ 0 w 252096"/>
                    <a:gd name="connsiteY4" fmla="*/ 0 h 276796"/>
                    <a:gd name="connsiteX5" fmla="*/ 0 w 252096"/>
                    <a:gd name="connsiteY5" fmla="*/ 276797 h 276796"/>
                    <a:gd name="connsiteX6" fmla="*/ 70617 w 252096"/>
                    <a:gd name="connsiteY6" fmla="*/ 276797 h 276796"/>
                    <a:gd name="connsiteX7" fmla="*/ 70617 w 252096"/>
                    <a:gd name="connsiteY7" fmla="*/ 175736 h 276796"/>
                    <a:gd name="connsiteX8" fmla="*/ 113709 w 252096"/>
                    <a:gd name="connsiteY8" fmla="*/ 175736 h 276796"/>
                    <a:gd name="connsiteX9" fmla="*/ 172652 w 252096"/>
                    <a:gd name="connsiteY9" fmla="*/ 276797 h 276796"/>
                    <a:gd name="connsiteX10" fmla="*/ 252096 w 252096"/>
                    <a:gd name="connsiteY10" fmla="*/ 276797 h 276796"/>
                    <a:gd name="connsiteX11" fmla="*/ 180150 w 252096"/>
                    <a:gd name="connsiteY11" fmla="*/ 164973 h 276796"/>
                    <a:gd name="connsiteX12" fmla="*/ 208625 w 252096"/>
                    <a:gd name="connsiteY12" fmla="*/ 149733 h 276796"/>
                    <a:gd name="connsiteX13" fmla="*/ 70617 w 252096"/>
                    <a:gd name="connsiteY13" fmla="*/ 54483 h 276796"/>
                    <a:gd name="connsiteX14" fmla="*/ 121587 w 252096"/>
                    <a:gd name="connsiteY14" fmla="*/ 54483 h 276796"/>
                    <a:gd name="connsiteX15" fmla="*/ 152909 w 252096"/>
                    <a:gd name="connsiteY15" fmla="*/ 62865 h 276796"/>
                    <a:gd name="connsiteX16" fmla="*/ 163350 w 252096"/>
                    <a:gd name="connsiteY16" fmla="*/ 89249 h 276796"/>
                    <a:gd name="connsiteX17" fmla="*/ 152909 w 252096"/>
                    <a:gd name="connsiteY17" fmla="*/ 116110 h 276796"/>
                    <a:gd name="connsiteX18" fmla="*/ 121587 w 252096"/>
                    <a:gd name="connsiteY18" fmla="*/ 124492 h 276796"/>
                    <a:gd name="connsiteX19" fmla="*/ 70617 w 252096"/>
                    <a:gd name="connsiteY19" fmla="*/ 124492 h 276796"/>
                    <a:gd name="connsiteX20" fmla="*/ 70617 w 252096"/>
                    <a:gd name="connsiteY20" fmla="*/ 54483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52096" h="276796">
                      <a:moveTo>
                        <a:pt x="208530" y="149733"/>
                      </a:moveTo>
                      <a:cubicBezTo>
                        <a:pt x="226659" y="134874"/>
                        <a:pt x="235676" y="113348"/>
                        <a:pt x="235676" y="85154"/>
                      </a:cubicBezTo>
                      <a:cubicBezTo>
                        <a:pt x="235676" y="59436"/>
                        <a:pt x="226564" y="38767"/>
                        <a:pt x="208340" y="23241"/>
                      </a:cubicBezTo>
                      <a:cubicBezTo>
                        <a:pt x="190116" y="7715"/>
                        <a:pt x="164489" y="0"/>
                        <a:pt x="131648" y="0"/>
                      </a:cubicBezTo>
                      <a:lnTo>
                        <a:pt x="0" y="0"/>
                      </a:lnTo>
                      <a:lnTo>
                        <a:pt x="0" y="276797"/>
                      </a:lnTo>
                      <a:lnTo>
                        <a:pt x="70617" y="276797"/>
                      </a:lnTo>
                      <a:lnTo>
                        <a:pt x="70617" y="175736"/>
                      </a:lnTo>
                      <a:lnTo>
                        <a:pt x="113709" y="175736"/>
                      </a:lnTo>
                      <a:lnTo>
                        <a:pt x="172652" y="276797"/>
                      </a:lnTo>
                      <a:lnTo>
                        <a:pt x="252096" y="276797"/>
                      </a:lnTo>
                      <a:lnTo>
                        <a:pt x="180150" y="164973"/>
                      </a:lnTo>
                      <a:cubicBezTo>
                        <a:pt x="191065" y="161354"/>
                        <a:pt x="200557" y="156305"/>
                        <a:pt x="208625" y="149733"/>
                      </a:cubicBezTo>
                      <a:close/>
                      <a:moveTo>
                        <a:pt x="70617" y="54483"/>
                      </a:moveTo>
                      <a:lnTo>
                        <a:pt x="121587" y="54483"/>
                      </a:lnTo>
                      <a:cubicBezTo>
                        <a:pt x="135540" y="54483"/>
                        <a:pt x="145980" y="57245"/>
                        <a:pt x="152909" y="62865"/>
                      </a:cubicBezTo>
                      <a:cubicBezTo>
                        <a:pt x="159838" y="68485"/>
                        <a:pt x="163350" y="77248"/>
                        <a:pt x="163350" y="89249"/>
                      </a:cubicBezTo>
                      <a:cubicBezTo>
                        <a:pt x="163350" y="101251"/>
                        <a:pt x="159838" y="110490"/>
                        <a:pt x="152909" y="116110"/>
                      </a:cubicBezTo>
                      <a:cubicBezTo>
                        <a:pt x="145980" y="121730"/>
                        <a:pt x="135540" y="124492"/>
                        <a:pt x="121587" y="124492"/>
                      </a:cubicBezTo>
                      <a:lnTo>
                        <a:pt x="70617" y="124492"/>
                      </a:lnTo>
                      <a:lnTo>
                        <a:pt x="70617" y="544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8" name="Freeform 77">
                  <a:extLst>
                    <a:ext uri="{FF2B5EF4-FFF2-40B4-BE49-F238E27FC236}">
                      <a16:creationId xmlns:a16="http://schemas.microsoft.com/office/drawing/2014/main" id="{F59B1F63-CE5B-9243-EFCD-7AD749BEFFBE}"/>
                    </a:ext>
                  </a:extLst>
                </p:cNvPr>
                <p:cNvSpPr/>
                <p:nvPr/>
              </p:nvSpPr>
              <p:spPr>
                <a:xfrm>
                  <a:off x="7061079" y="231933"/>
                  <a:ext cx="215743" cy="280987"/>
                </a:xfrm>
                <a:custGeom>
                  <a:avLst/>
                  <a:gdLst>
                    <a:gd name="connsiteX0" fmla="*/ 131933 w 215743"/>
                    <a:gd name="connsiteY0" fmla="*/ 226219 h 280987"/>
                    <a:gd name="connsiteX1" fmla="*/ 111906 w 215743"/>
                    <a:gd name="connsiteY1" fmla="*/ 226885 h 280987"/>
                    <a:gd name="connsiteX2" fmla="*/ 95201 w 215743"/>
                    <a:gd name="connsiteY2" fmla="*/ 227743 h 280987"/>
                    <a:gd name="connsiteX3" fmla="*/ 95201 w 215743"/>
                    <a:gd name="connsiteY3" fmla="*/ 227362 h 280987"/>
                    <a:gd name="connsiteX4" fmla="*/ 158509 w 215743"/>
                    <a:gd name="connsiteY4" fmla="*/ 183928 h 280987"/>
                    <a:gd name="connsiteX5" fmla="*/ 198469 w 215743"/>
                    <a:gd name="connsiteY5" fmla="*/ 139065 h 280987"/>
                    <a:gd name="connsiteX6" fmla="*/ 212232 w 215743"/>
                    <a:gd name="connsiteY6" fmla="*/ 88963 h 280987"/>
                    <a:gd name="connsiteX7" fmla="*/ 206157 w 215743"/>
                    <a:gd name="connsiteY7" fmla="*/ 56864 h 280987"/>
                    <a:gd name="connsiteX8" fmla="*/ 187554 w 215743"/>
                    <a:gd name="connsiteY8" fmla="*/ 28384 h 280987"/>
                    <a:gd name="connsiteX9" fmla="*/ 155187 w 215743"/>
                    <a:gd name="connsiteY9" fmla="*/ 7810 h 280987"/>
                    <a:gd name="connsiteX10" fmla="*/ 108204 w 215743"/>
                    <a:gd name="connsiteY10" fmla="*/ 0 h 280987"/>
                    <a:gd name="connsiteX11" fmla="*/ 53058 w 215743"/>
                    <a:gd name="connsiteY11" fmla="*/ 10668 h 280987"/>
                    <a:gd name="connsiteX12" fmla="*/ 14807 w 215743"/>
                    <a:gd name="connsiteY12" fmla="*/ 42386 h 280987"/>
                    <a:gd name="connsiteX13" fmla="*/ 0 w 215743"/>
                    <a:gd name="connsiteY13" fmla="*/ 94393 h 280987"/>
                    <a:gd name="connsiteX14" fmla="*/ 61410 w 215743"/>
                    <a:gd name="connsiteY14" fmla="*/ 113252 h 280987"/>
                    <a:gd name="connsiteX15" fmla="*/ 73085 w 215743"/>
                    <a:gd name="connsiteY15" fmla="*/ 71152 h 280987"/>
                    <a:gd name="connsiteX16" fmla="*/ 103553 w 215743"/>
                    <a:gd name="connsiteY16" fmla="*/ 56674 h 280987"/>
                    <a:gd name="connsiteX17" fmla="*/ 131363 w 215743"/>
                    <a:gd name="connsiteY17" fmla="*/ 67342 h 280987"/>
                    <a:gd name="connsiteX18" fmla="*/ 140760 w 215743"/>
                    <a:gd name="connsiteY18" fmla="*/ 94012 h 280987"/>
                    <a:gd name="connsiteX19" fmla="*/ 133262 w 215743"/>
                    <a:gd name="connsiteY19" fmla="*/ 124206 h 280987"/>
                    <a:gd name="connsiteX20" fmla="*/ 110102 w 215743"/>
                    <a:gd name="connsiteY20" fmla="*/ 156877 h 280987"/>
                    <a:gd name="connsiteX21" fmla="*/ 69383 w 215743"/>
                    <a:gd name="connsiteY21" fmla="*/ 193358 h 280987"/>
                    <a:gd name="connsiteX22" fmla="*/ 8827 w 215743"/>
                    <a:gd name="connsiteY22" fmla="*/ 234886 h 280987"/>
                    <a:gd name="connsiteX23" fmla="*/ 8827 w 215743"/>
                    <a:gd name="connsiteY23" fmla="*/ 280987 h 280987"/>
                    <a:gd name="connsiteX24" fmla="*/ 215744 w 215743"/>
                    <a:gd name="connsiteY24" fmla="*/ 280987 h 280987"/>
                    <a:gd name="connsiteX25" fmla="*/ 215744 w 215743"/>
                    <a:gd name="connsiteY25" fmla="*/ 226028 h 280987"/>
                    <a:gd name="connsiteX26" fmla="*/ 150916 w 215743"/>
                    <a:gd name="connsiteY26" fmla="*/ 226028 h 280987"/>
                    <a:gd name="connsiteX27" fmla="*/ 132123 w 215743"/>
                    <a:gd name="connsiteY27" fmla="*/ 226219 h 280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5743" h="280987">
                      <a:moveTo>
                        <a:pt x="131933" y="226219"/>
                      </a:moveTo>
                      <a:cubicBezTo>
                        <a:pt x="125004" y="226314"/>
                        <a:pt x="118265" y="226600"/>
                        <a:pt x="111906" y="226885"/>
                      </a:cubicBezTo>
                      <a:cubicBezTo>
                        <a:pt x="105451" y="227171"/>
                        <a:pt x="99946" y="227457"/>
                        <a:pt x="95201" y="227743"/>
                      </a:cubicBezTo>
                      <a:lnTo>
                        <a:pt x="95201" y="227362"/>
                      </a:lnTo>
                      <a:cubicBezTo>
                        <a:pt x="119974" y="212788"/>
                        <a:pt x="141140" y="198406"/>
                        <a:pt x="158509" y="183928"/>
                      </a:cubicBezTo>
                      <a:cubicBezTo>
                        <a:pt x="175879" y="169545"/>
                        <a:pt x="189262" y="154591"/>
                        <a:pt x="198469" y="139065"/>
                      </a:cubicBezTo>
                      <a:cubicBezTo>
                        <a:pt x="207676" y="123539"/>
                        <a:pt x="212232" y="106870"/>
                        <a:pt x="212232" y="88963"/>
                      </a:cubicBezTo>
                      <a:cubicBezTo>
                        <a:pt x="212232" y="78105"/>
                        <a:pt x="210238" y="67342"/>
                        <a:pt x="206157" y="56864"/>
                      </a:cubicBezTo>
                      <a:cubicBezTo>
                        <a:pt x="202076" y="46387"/>
                        <a:pt x="195906" y="36862"/>
                        <a:pt x="187554" y="28384"/>
                      </a:cubicBezTo>
                      <a:cubicBezTo>
                        <a:pt x="179201" y="19907"/>
                        <a:pt x="168381" y="13049"/>
                        <a:pt x="155187" y="7810"/>
                      </a:cubicBezTo>
                      <a:cubicBezTo>
                        <a:pt x="141994" y="2572"/>
                        <a:pt x="126238" y="0"/>
                        <a:pt x="108204" y="0"/>
                      </a:cubicBezTo>
                      <a:cubicBezTo>
                        <a:pt x="87607" y="0"/>
                        <a:pt x="69194" y="3619"/>
                        <a:pt x="53058" y="10668"/>
                      </a:cubicBezTo>
                      <a:cubicBezTo>
                        <a:pt x="36922" y="17812"/>
                        <a:pt x="24109" y="28384"/>
                        <a:pt x="14807" y="42386"/>
                      </a:cubicBezTo>
                      <a:cubicBezTo>
                        <a:pt x="5505" y="56388"/>
                        <a:pt x="569" y="73724"/>
                        <a:pt x="0" y="94393"/>
                      </a:cubicBezTo>
                      <a:lnTo>
                        <a:pt x="61410" y="113252"/>
                      </a:lnTo>
                      <a:cubicBezTo>
                        <a:pt x="61980" y="94774"/>
                        <a:pt x="65872" y="80772"/>
                        <a:pt x="73085" y="71152"/>
                      </a:cubicBezTo>
                      <a:cubicBezTo>
                        <a:pt x="80299" y="61531"/>
                        <a:pt x="90455" y="56674"/>
                        <a:pt x="103553" y="56674"/>
                      </a:cubicBezTo>
                      <a:cubicBezTo>
                        <a:pt x="115797" y="56674"/>
                        <a:pt x="125099" y="60198"/>
                        <a:pt x="131363" y="67342"/>
                      </a:cubicBezTo>
                      <a:cubicBezTo>
                        <a:pt x="137628" y="74485"/>
                        <a:pt x="140760" y="83344"/>
                        <a:pt x="140760" y="94012"/>
                      </a:cubicBezTo>
                      <a:cubicBezTo>
                        <a:pt x="140760" y="103823"/>
                        <a:pt x="138292" y="113824"/>
                        <a:pt x="133262" y="124206"/>
                      </a:cubicBezTo>
                      <a:cubicBezTo>
                        <a:pt x="128231" y="134588"/>
                        <a:pt x="120543" y="145447"/>
                        <a:pt x="110102" y="156877"/>
                      </a:cubicBezTo>
                      <a:cubicBezTo>
                        <a:pt x="99662" y="168307"/>
                        <a:pt x="86089" y="180499"/>
                        <a:pt x="69383" y="193358"/>
                      </a:cubicBezTo>
                      <a:cubicBezTo>
                        <a:pt x="52678" y="206216"/>
                        <a:pt x="32461" y="220028"/>
                        <a:pt x="8827" y="234886"/>
                      </a:cubicBezTo>
                      <a:lnTo>
                        <a:pt x="8827" y="280987"/>
                      </a:lnTo>
                      <a:lnTo>
                        <a:pt x="215744" y="280987"/>
                      </a:lnTo>
                      <a:lnTo>
                        <a:pt x="215744" y="226028"/>
                      </a:lnTo>
                      <a:lnTo>
                        <a:pt x="150916" y="226028"/>
                      </a:lnTo>
                      <a:cubicBezTo>
                        <a:pt x="145316" y="226028"/>
                        <a:pt x="139052" y="226028"/>
                        <a:pt x="132123" y="226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9" name="Freeform 78">
                  <a:extLst>
                    <a:ext uri="{FF2B5EF4-FFF2-40B4-BE49-F238E27FC236}">
                      <a16:creationId xmlns:a16="http://schemas.microsoft.com/office/drawing/2014/main" id="{890AC381-E7C8-B0E1-C1D5-95C3A6245F65}"/>
                    </a:ext>
                  </a:extLst>
                </p:cNvPr>
                <p:cNvSpPr/>
                <p:nvPr/>
              </p:nvSpPr>
              <p:spPr>
                <a:xfrm>
                  <a:off x="7303019" y="231552"/>
                  <a:ext cx="222672" cy="285083"/>
                </a:xfrm>
                <a:custGeom>
                  <a:avLst/>
                  <a:gdLst>
                    <a:gd name="connsiteX0" fmla="*/ 211567 w 222672"/>
                    <a:gd name="connsiteY0" fmla="*/ 147733 h 285083"/>
                    <a:gd name="connsiteX1" fmla="*/ 180055 w 222672"/>
                    <a:gd name="connsiteY1" fmla="*/ 118967 h 285083"/>
                    <a:gd name="connsiteX2" fmla="*/ 134496 w 222672"/>
                    <a:gd name="connsiteY2" fmla="*/ 108871 h 285083"/>
                    <a:gd name="connsiteX3" fmla="*/ 106875 w 222672"/>
                    <a:gd name="connsiteY3" fmla="*/ 113443 h 285083"/>
                    <a:gd name="connsiteX4" fmla="*/ 82387 w 222672"/>
                    <a:gd name="connsiteY4" fmla="*/ 126683 h 285083"/>
                    <a:gd name="connsiteX5" fmla="*/ 66726 w 222672"/>
                    <a:gd name="connsiteY5" fmla="*/ 147828 h 285083"/>
                    <a:gd name="connsiteX6" fmla="*/ 65872 w 222672"/>
                    <a:gd name="connsiteY6" fmla="*/ 145352 h 285083"/>
                    <a:gd name="connsiteX7" fmla="*/ 65872 w 222672"/>
                    <a:gd name="connsiteY7" fmla="*/ 138684 h 285083"/>
                    <a:gd name="connsiteX8" fmla="*/ 69384 w 222672"/>
                    <a:gd name="connsiteY8" fmla="*/ 104680 h 285083"/>
                    <a:gd name="connsiteX9" fmla="*/ 80014 w 222672"/>
                    <a:gd name="connsiteY9" fmla="*/ 79058 h 285083"/>
                    <a:gd name="connsiteX10" fmla="*/ 96909 w 222672"/>
                    <a:gd name="connsiteY10" fmla="*/ 62865 h 285083"/>
                    <a:gd name="connsiteX11" fmla="*/ 118455 w 222672"/>
                    <a:gd name="connsiteY11" fmla="*/ 57245 h 285083"/>
                    <a:gd name="connsiteX12" fmla="*/ 145791 w 222672"/>
                    <a:gd name="connsiteY12" fmla="*/ 65818 h 285083"/>
                    <a:gd name="connsiteX13" fmla="*/ 160218 w 222672"/>
                    <a:gd name="connsiteY13" fmla="*/ 89059 h 285083"/>
                    <a:gd name="connsiteX14" fmla="*/ 218686 w 222672"/>
                    <a:gd name="connsiteY14" fmla="*/ 61341 h 285083"/>
                    <a:gd name="connsiteX15" fmla="*/ 197330 w 222672"/>
                    <a:gd name="connsiteY15" fmla="*/ 25241 h 285083"/>
                    <a:gd name="connsiteX16" fmla="*/ 164109 w 222672"/>
                    <a:gd name="connsiteY16" fmla="*/ 5906 h 285083"/>
                    <a:gd name="connsiteX17" fmla="*/ 122916 w 222672"/>
                    <a:gd name="connsiteY17" fmla="*/ 0 h 285083"/>
                    <a:gd name="connsiteX18" fmla="*/ 60461 w 222672"/>
                    <a:gd name="connsiteY18" fmla="*/ 15907 h 285083"/>
                    <a:gd name="connsiteX19" fmla="*/ 16326 w 222672"/>
                    <a:gd name="connsiteY19" fmla="*/ 63722 h 285083"/>
                    <a:gd name="connsiteX20" fmla="*/ 0 w 222672"/>
                    <a:gd name="connsiteY20" fmla="*/ 145066 h 285083"/>
                    <a:gd name="connsiteX21" fmla="*/ 14807 w 222672"/>
                    <a:gd name="connsiteY21" fmla="*/ 222409 h 285083"/>
                    <a:gd name="connsiteX22" fmla="*/ 56570 w 222672"/>
                    <a:gd name="connsiteY22" fmla="*/ 269367 h 285083"/>
                    <a:gd name="connsiteX23" fmla="*/ 119024 w 222672"/>
                    <a:gd name="connsiteY23" fmla="*/ 285083 h 285083"/>
                    <a:gd name="connsiteX24" fmla="*/ 173791 w 222672"/>
                    <a:gd name="connsiteY24" fmla="*/ 273749 h 285083"/>
                    <a:gd name="connsiteX25" fmla="*/ 209764 w 222672"/>
                    <a:gd name="connsiteY25" fmla="*/ 241649 h 285083"/>
                    <a:gd name="connsiteX26" fmla="*/ 222673 w 222672"/>
                    <a:gd name="connsiteY26" fmla="*/ 192405 h 285083"/>
                    <a:gd name="connsiteX27" fmla="*/ 211188 w 222672"/>
                    <a:gd name="connsiteY27" fmla="*/ 147352 h 285083"/>
                    <a:gd name="connsiteX28" fmla="*/ 147214 w 222672"/>
                    <a:gd name="connsiteY28" fmla="*/ 221742 h 285083"/>
                    <a:gd name="connsiteX29" fmla="*/ 118170 w 222672"/>
                    <a:gd name="connsiteY29" fmla="*/ 231362 h 285083"/>
                    <a:gd name="connsiteX30" fmla="*/ 98523 w 222672"/>
                    <a:gd name="connsiteY30" fmla="*/ 226790 h 285083"/>
                    <a:gd name="connsiteX31" fmla="*/ 84285 w 222672"/>
                    <a:gd name="connsiteY31" fmla="*/ 213741 h 285083"/>
                    <a:gd name="connsiteX32" fmla="*/ 78875 w 222672"/>
                    <a:gd name="connsiteY32" fmla="*/ 194405 h 285083"/>
                    <a:gd name="connsiteX33" fmla="*/ 84095 w 222672"/>
                    <a:gd name="connsiteY33" fmla="*/ 174689 h 285083"/>
                    <a:gd name="connsiteX34" fmla="*/ 98333 w 222672"/>
                    <a:gd name="connsiteY34" fmla="*/ 161925 h 285083"/>
                    <a:gd name="connsiteX35" fmla="*/ 118170 w 222672"/>
                    <a:gd name="connsiteY35" fmla="*/ 157543 h 285083"/>
                    <a:gd name="connsiteX36" fmla="*/ 139716 w 222672"/>
                    <a:gd name="connsiteY36" fmla="*/ 161925 h 285083"/>
                    <a:gd name="connsiteX37" fmla="*/ 152909 w 222672"/>
                    <a:gd name="connsiteY37" fmla="*/ 174498 h 285083"/>
                    <a:gd name="connsiteX38" fmla="*/ 157465 w 222672"/>
                    <a:gd name="connsiteY38" fmla="*/ 194405 h 285083"/>
                    <a:gd name="connsiteX39" fmla="*/ 147214 w 222672"/>
                    <a:gd name="connsiteY39" fmla="*/ 221647 h 285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22672" h="285083">
                      <a:moveTo>
                        <a:pt x="211567" y="147733"/>
                      </a:moveTo>
                      <a:cubicBezTo>
                        <a:pt x="203879" y="135255"/>
                        <a:pt x="193344" y="125730"/>
                        <a:pt x="180055" y="118967"/>
                      </a:cubicBezTo>
                      <a:cubicBezTo>
                        <a:pt x="166672" y="112300"/>
                        <a:pt x="151486" y="108871"/>
                        <a:pt x="134496" y="108871"/>
                      </a:cubicBezTo>
                      <a:cubicBezTo>
                        <a:pt x="125289" y="108871"/>
                        <a:pt x="116082" y="110395"/>
                        <a:pt x="106875" y="113443"/>
                      </a:cubicBezTo>
                      <a:cubicBezTo>
                        <a:pt x="97668" y="116491"/>
                        <a:pt x="89506" y="120967"/>
                        <a:pt x="82387" y="126683"/>
                      </a:cubicBezTo>
                      <a:cubicBezTo>
                        <a:pt x="75268" y="132398"/>
                        <a:pt x="70048" y="139446"/>
                        <a:pt x="66726" y="147828"/>
                      </a:cubicBezTo>
                      <a:lnTo>
                        <a:pt x="65872" y="145352"/>
                      </a:lnTo>
                      <a:lnTo>
                        <a:pt x="65872" y="138684"/>
                      </a:lnTo>
                      <a:cubicBezTo>
                        <a:pt x="65872" y="126111"/>
                        <a:pt x="67011" y="114776"/>
                        <a:pt x="69384" y="104680"/>
                      </a:cubicBezTo>
                      <a:cubicBezTo>
                        <a:pt x="71756" y="94583"/>
                        <a:pt x="75268" y="86106"/>
                        <a:pt x="80014" y="79058"/>
                      </a:cubicBezTo>
                      <a:cubicBezTo>
                        <a:pt x="84760" y="72104"/>
                        <a:pt x="90360" y="66675"/>
                        <a:pt x="96909" y="62865"/>
                      </a:cubicBezTo>
                      <a:cubicBezTo>
                        <a:pt x="103458" y="59055"/>
                        <a:pt x="110672" y="57245"/>
                        <a:pt x="118455" y="57245"/>
                      </a:cubicBezTo>
                      <a:cubicBezTo>
                        <a:pt x="129845" y="57245"/>
                        <a:pt x="139052" y="60103"/>
                        <a:pt x="145791" y="65818"/>
                      </a:cubicBezTo>
                      <a:cubicBezTo>
                        <a:pt x="152625" y="71533"/>
                        <a:pt x="157465" y="79343"/>
                        <a:pt x="160218" y="89059"/>
                      </a:cubicBezTo>
                      <a:lnTo>
                        <a:pt x="218686" y="61341"/>
                      </a:lnTo>
                      <a:cubicBezTo>
                        <a:pt x="213940" y="46292"/>
                        <a:pt x="206822" y="34195"/>
                        <a:pt x="197330" y="25241"/>
                      </a:cubicBezTo>
                      <a:cubicBezTo>
                        <a:pt x="187838" y="16288"/>
                        <a:pt x="176733" y="9906"/>
                        <a:pt x="164109" y="5906"/>
                      </a:cubicBezTo>
                      <a:cubicBezTo>
                        <a:pt x="151486" y="1905"/>
                        <a:pt x="137723" y="0"/>
                        <a:pt x="122916" y="0"/>
                      </a:cubicBezTo>
                      <a:cubicBezTo>
                        <a:pt x="99757" y="0"/>
                        <a:pt x="78970" y="5334"/>
                        <a:pt x="60461" y="15907"/>
                      </a:cubicBezTo>
                      <a:cubicBezTo>
                        <a:pt x="41953" y="26575"/>
                        <a:pt x="27241" y="42482"/>
                        <a:pt x="16326" y="63722"/>
                      </a:cubicBezTo>
                      <a:cubicBezTo>
                        <a:pt x="5505" y="84963"/>
                        <a:pt x="0" y="112109"/>
                        <a:pt x="0" y="145066"/>
                      </a:cubicBezTo>
                      <a:cubicBezTo>
                        <a:pt x="0" y="175832"/>
                        <a:pt x="4936" y="201644"/>
                        <a:pt x="14807" y="222409"/>
                      </a:cubicBezTo>
                      <a:cubicBezTo>
                        <a:pt x="24678" y="243173"/>
                        <a:pt x="38631" y="258890"/>
                        <a:pt x="56570" y="269367"/>
                      </a:cubicBezTo>
                      <a:cubicBezTo>
                        <a:pt x="74509" y="279845"/>
                        <a:pt x="95390" y="285083"/>
                        <a:pt x="119024" y="285083"/>
                      </a:cubicBezTo>
                      <a:cubicBezTo>
                        <a:pt x="140191" y="285083"/>
                        <a:pt x="158414" y="281273"/>
                        <a:pt x="173791" y="273749"/>
                      </a:cubicBezTo>
                      <a:cubicBezTo>
                        <a:pt x="189072" y="266224"/>
                        <a:pt x="201127" y="255461"/>
                        <a:pt x="209764" y="241649"/>
                      </a:cubicBezTo>
                      <a:cubicBezTo>
                        <a:pt x="218401" y="227838"/>
                        <a:pt x="222673" y="211360"/>
                        <a:pt x="222673" y="192405"/>
                      </a:cubicBezTo>
                      <a:cubicBezTo>
                        <a:pt x="222673" y="174784"/>
                        <a:pt x="218876" y="159734"/>
                        <a:pt x="211188" y="147352"/>
                      </a:cubicBezTo>
                      <a:close/>
                      <a:moveTo>
                        <a:pt x="147214" y="221742"/>
                      </a:moveTo>
                      <a:cubicBezTo>
                        <a:pt x="140381" y="228219"/>
                        <a:pt x="130699" y="231362"/>
                        <a:pt x="118170" y="231362"/>
                      </a:cubicBezTo>
                      <a:cubicBezTo>
                        <a:pt x="110957" y="231362"/>
                        <a:pt x="104407" y="229838"/>
                        <a:pt x="98523" y="226790"/>
                      </a:cubicBezTo>
                      <a:cubicBezTo>
                        <a:pt x="92638" y="223742"/>
                        <a:pt x="87892" y="219361"/>
                        <a:pt x="84285" y="213741"/>
                      </a:cubicBezTo>
                      <a:cubicBezTo>
                        <a:pt x="80678" y="208121"/>
                        <a:pt x="78875" y="201740"/>
                        <a:pt x="78875" y="194405"/>
                      </a:cubicBezTo>
                      <a:cubicBezTo>
                        <a:pt x="78875" y="187071"/>
                        <a:pt x="80584" y="180308"/>
                        <a:pt x="84095" y="174689"/>
                      </a:cubicBezTo>
                      <a:cubicBezTo>
                        <a:pt x="87607" y="169069"/>
                        <a:pt x="92353" y="164783"/>
                        <a:pt x="98333" y="161925"/>
                      </a:cubicBezTo>
                      <a:cubicBezTo>
                        <a:pt x="104313" y="158972"/>
                        <a:pt x="110957" y="157543"/>
                        <a:pt x="118170" y="157543"/>
                      </a:cubicBezTo>
                      <a:cubicBezTo>
                        <a:pt x="126808" y="157543"/>
                        <a:pt x="134021" y="158972"/>
                        <a:pt x="139716" y="161925"/>
                      </a:cubicBezTo>
                      <a:cubicBezTo>
                        <a:pt x="145411" y="164878"/>
                        <a:pt x="149777" y="169069"/>
                        <a:pt x="152909" y="174498"/>
                      </a:cubicBezTo>
                      <a:cubicBezTo>
                        <a:pt x="155947" y="179927"/>
                        <a:pt x="157465" y="186595"/>
                        <a:pt x="157465" y="194405"/>
                      </a:cubicBezTo>
                      <a:cubicBezTo>
                        <a:pt x="157465" y="206121"/>
                        <a:pt x="154048" y="215265"/>
                        <a:pt x="147214" y="221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0" name="Freeform 79">
                  <a:extLst>
                    <a:ext uri="{FF2B5EF4-FFF2-40B4-BE49-F238E27FC236}">
                      <a16:creationId xmlns:a16="http://schemas.microsoft.com/office/drawing/2014/main" id="{04705CD9-9FEA-54D0-540F-B330521D1DA9}"/>
                    </a:ext>
                  </a:extLst>
                </p:cNvPr>
                <p:cNvSpPr/>
                <p:nvPr/>
              </p:nvSpPr>
              <p:spPr>
                <a:xfrm>
                  <a:off x="6389644" y="232029"/>
                  <a:ext cx="66915" cy="67151"/>
                </a:xfrm>
                <a:custGeom>
                  <a:avLst/>
                  <a:gdLst>
                    <a:gd name="connsiteX0" fmla="*/ 66916 w 66915"/>
                    <a:gd name="connsiteY0" fmla="*/ 7906 h 67151"/>
                    <a:gd name="connsiteX1" fmla="*/ 42332 w 66915"/>
                    <a:gd name="connsiteY1" fmla="*/ 0 h 67151"/>
                    <a:gd name="connsiteX2" fmla="*/ 0 w 66915"/>
                    <a:gd name="connsiteY2" fmla="*/ 42481 h 67151"/>
                    <a:gd name="connsiteX3" fmla="*/ 7878 w 66915"/>
                    <a:gd name="connsiteY3" fmla="*/ 67151 h 67151"/>
                    <a:gd name="connsiteX4" fmla="*/ 66916 w 66915"/>
                    <a:gd name="connsiteY4" fmla="*/ 790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66916" y="7906"/>
                      </a:moveTo>
                      <a:cubicBezTo>
                        <a:pt x="59987" y="2953"/>
                        <a:pt x="51539" y="0"/>
                        <a:pt x="42332" y="0"/>
                      </a:cubicBezTo>
                      <a:cubicBezTo>
                        <a:pt x="18983" y="0"/>
                        <a:pt x="0" y="19050"/>
                        <a:pt x="0" y="42481"/>
                      </a:cubicBezTo>
                      <a:cubicBezTo>
                        <a:pt x="0" y="51721"/>
                        <a:pt x="2942" y="60198"/>
                        <a:pt x="7878" y="67151"/>
                      </a:cubicBezTo>
                      <a:lnTo>
                        <a:pt x="66916" y="79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1" name="Freeform 80">
                  <a:extLst>
                    <a:ext uri="{FF2B5EF4-FFF2-40B4-BE49-F238E27FC236}">
                      <a16:creationId xmlns:a16="http://schemas.microsoft.com/office/drawing/2014/main" id="{E38CD154-2CE9-C163-EED5-CCD4F941F4D8}"/>
                    </a:ext>
                  </a:extLst>
                </p:cNvPr>
                <p:cNvSpPr/>
                <p:nvPr/>
              </p:nvSpPr>
              <p:spPr>
                <a:xfrm>
                  <a:off x="6407393" y="249840"/>
                  <a:ext cx="66915" cy="67151"/>
                </a:xfrm>
                <a:custGeom>
                  <a:avLst/>
                  <a:gdLst>
                    <a:gd name="connsiteX0" fmla="*/ 0 w 66915"/>
                    <a:gd name="connsiteY0" fmla="*/ 59246 h 67151"/>
                    <a:gd name="connsiteX1" fmla="*/ 24583 w 66915"/>
                    <a:gd name="connsiteY1" fmla="*/ 67151 h 67151"/>
                    <a:gd name="connsiteX2" fmla="*/ 66916 w 66915"/>
                    <a:gd name="connsiteY2" fmla="*/ 24670 h 67151"/>
                    <a:gd name="connsiteX3" fmla="*/ 59038 w 66915"/>
                    <a:gd name="connsiteY3" fmla="*/ 0 h 67151"/>
                    <a:gd name="connsiteX4" fmla="*/ 0 w 66915"/>
                    <a:gd name="connsiteY4" fmla="*/ 5924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0" y="59246"/>
                      </a:moveTo>
                      <a:cubicBezTo>
                        <a:pt x="6929" y="64199"/>
                        <a:pt x="15376" y="67151"/>
                        <a:pt x="24583" y="67151"/>
                      </a:cubicBezTo>
                      <a:cubicBezTo>
                        <a:pt x="47932" y="67151"/>
                        <a:pt x="66916" y="48101"/>
                        <a:pt x="66916" y="24670"/>
                      </a:cubicBezTo>
                      <a:cubicBezTo>
                        <a:pt x="66916" y="15431"/>
                        <a:pt x="63973" y="6953"/>
                        <a:pt x="59038" y="0"/>
                      </a:cubicBezTo>
                      <a:lnTo>
                        <a:pt x="0" y="59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5D1703B7-92DF-E349-A58F-C49F81F5FB91}"/>
                    </a:ext>
                  </a:extLst>
                </p:cNvPr>
                <p:cNvSpPr/>
                <p:nvPr/>
              </p:nvSpPr>
              <p:spPr>
                <a:xfrm>
                  <a:off x="6391827" y="429767"/>
                  <a:ext cx="80393" cy="83439"/>
                </a:xfrm>
                <a:custGeom>
                  <a:avLst/>
                  <a:gdLst>
                    <a:gd name="connsiteX0" fmla="*/ 0 w 80393"/>
                    <a:gd name="connsiteY0" fmla="*/ 55245 h 83439"/>
                    <a:gd name="connsiteX1" fmla="*/ 28095 w 80393"/>
                    <a:gd name="connsiteY1" fmla="*/ 83439 h 83439"/>
                    <a:gd name="connsiteX2" fmla="*/ 52299 w 80393"/>
                    <a:gd name="connsiteY2" fmla="*/ 83439 h 83439"/>
                    <a:gd name="connsiteX3" fmla="*/ 80394 w 80393"/>
                    <a:gd name="connsiteY3" fmla="*/ 55245 h 83439"/>
                    <a:gd name="connsiteX4" fmla="*/ 80394 w 80393"/>
                    <a:gd name="connsiteY4" fmla="*/ 0 h 83439"/>
                    <a:gd name="connsiteX5" fmla="*/ 95 w 80393"/>
                    <a:gd name="connsiteY5" fmla="*/ 0 h 83439"/>
                    <a:gd name="connsiteX6" fmla="*/ 95 w 80393"/>
                    <a:gd name="connsiteY6" fmla="*/ 55245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93" h="83439">
                      <a:moveTo>
                        <a:pt x="0" y="55245"/>
                      </a:moveTo>
                      <a:cubicBezTo>
                        <a:pt x="0" y="70771"/>
                        <a:pt x="12529" y="83439"/>
                        <a:pt x="28095" y="83439"/>
                      </a:cubicBezTo>
                      <a:lnTo>
                        <a:pt x="52299" y="83439"/>
                      </a:lnTo>
                      <a:cubicBezTo>
                        <a:pt x="67770" y="83439"/>
                        <a:pt x="80394" y="70866"/>
                        <a:pt x="80394" y="55245"/>
                      </a:cubicBezTo>
                      <a:lnTo>
                        <a:pt x="80394" y="0"/>
                      </a:lnTo>
                      <a:lnTo>
                        <a:pt x="95" y="0"/>
                      </a:lnTo>
                      <a:lnTo>
                        <a:pt x="95" y="552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3" name="Freeform 82">
                  <a:extLst>
                    <a:ext uri="{FF2B5EF4-FFF2-40B4-BE49-F238E27FC236}">
                      <a16:creationId xmlns:a16="http://schemas.microsoft.com/office/drawing/2014/main" id="{31F51C3B-766A-0BE9-3F42-9F5251F9D114}"/>
                    </a:ext>
                  </a:extLst>
                </p:cNvPr>
                <p:cNvSpPr/>
                <p:nvPr/>
              </p:nvSpPr>
              <p:spPr>
                <a:xfrm>
                  <a:off x="6391827" y="330231"/>
                  <a:ext cx="80298" cy="83439"/>
                </a:xfrm>
                <a:custGeom>
                  <a:avLst/>
                  <a:gdLst>
                    <a:gd name="connsiteX0" fmla="*/ 52299 w 80298"/>
                    <a:gd name="connsiteY0" fmla="*/ 0 h 83439"/>
                    <a:gd name="connsiteX1" fmla="*/ 28095 w 80298"/>
                    <a:gd name="connsiteY1" fmla="*/ 0 h 83439"/>
                    <a:gd name="connsiteX2" fmla="*/ 0 w 80298"/>
                    <a:gd name="connsiteY2" fmla="*/ 28194 h 83439"/>
                    <a:gd name="connsiteX3" fmla="*/ 0 w 80298"/>
                    <a:gd name="connsiteY3" fmla="*/ 83439 h 83439"/>
                    <a:gd name="connsiteX4" fmla="*/ 80299 w 80298"/>
                    <a:gd name="connsiteY4" fmla="*/ 83439 h 83439"/>
                    <a:gd name="connsiteX5" fmla="*/ 80299 w 80298"/>
                    <a:gd name="connsiteY5" fmla="*/ 28194 h 83439"/>
                    <a:gd name="connsiteX6" fmla="*/ 52204 w 80298"/>
                    <a:gd name="connsiteY6" fmla="*/ 0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298" h="83439">
                      <a:moveTo>
                        <a:pt x="52299" y="0"/>
                      </a:moveTo>
                      <a:lnTo>
                        <a:pt x="28095" y="0"/>
                      </a:lnTo>
                      <a:cubicBezTo>
                        <a:pt x="12624" y="0"/>
                        <a:pt x="0" y="12573"/>
                        <a:pt x="0" y="28194"/>
                      </a:cubicBezTo>
                      <a:lnTo>
                        <a:pt x="0" y="83439"/>
                      </a:lnTo>
                      <a:lnTo>
                        <a:pt x="80299" y="83439"/>
                      </a:lnTo>
                      <a:lnTo>
                        <a:pt x="80299" y="28194"/>
                      </a:lnTo>
                      <a:cubicBezTo>
                        <a:pt x="80299" y="12668"/>
                        <a:pt x="67770" y="0"/>
                        <a:pt x="5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F4CA3CD-50A5-A31E-61D2-6341A2EB120E}"/>
                </a:ext>
              </a:extLst>
            </p:cNvPr>
            <p:cNvGrpSpPr/>
            <p:nvPr userDrawn="1"/>
          </p:nvGrpSpPr>
          <p:grpSpPr>
            <a:xfrm>
              <a:off x="385313" y="863127"/>
              <a:ext cx="1671218" cy="2005462"/>
              <a:chOff x="4905227" y="821943"/>
              <a:chExt cx="3810000" cy="4572000"/>
            </a:xfrm>
          </p:grpSpPr>
          <p:pic>
            <p:nvPicPr>
              <p:cNvPr id="71" name="Graphic 70">
                <a:extLst>
                  <a:ext uri="{FF2B5EF4-FFF2-40B4-BE49-F238E27FC236}">
                    <a16:creationId xmlns:a16="http://schemas.microsoft.com/office/drawing/2014/main" id="{C276B0A2-237B-C562-EF5A-C4D45435840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alphaModFix amt="8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981427" y="4134686"/>
                <a:ext cx="3657600" cy="876300"/>
              </a:xfrm>
              <a:prstGeom prst="rect">
                <a:avLst/>
              </a:prstGeom>
            </p:spPr>
          </p:pic>
          <p:pic>
            <p:nvPicPr>
              <p:cNvPr id="72" name="Graphic 71">
                <a:extLst>
                  <a:ext uri="{FF2B5EF4-FFF2-40B4-BE49-F238E27FC236}">
                    <a16:creationId xmlns:a16="http://schemas.microsoft.com/office/drawing/2014/main" id="{CE81B8FB-FD34-B306-0E05-17478003559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4905227" y="821943"/>
                <a:ext cx="3810000" cy="4572000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80AF153-555B-A3D6-3DAB-1AFE936BB7E0}"/>
                </a:ext>
              </a:extLst>
            </p:cNvPr>
            <p:cNvGrpSpPr/>
            <p:nvPr userDrawn="1"/>
          </p:nvGrpSpPr>
          <p:grpSpPr>
            <a:xfrm>
              <a:off x="346707" y="2805944"/>
              <a:ext cx="1746938" cy="623406"/>
              <a:chOff x="467553" y="2493801"/>
              <a:chExt cx="1505245" cy="537157"/>
            </a:xfrm>
          </p:grpSpPr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0BC2C458-F414-37E7-0F0D-7469A32D1DC8}"/>
                  </a:ext>
                </a:extLst>
              </p:cNvPr>
              <p:cNvSpPr/>
              <p:nvPr/>
            </p:nvSpPr>
            <p:spPr>
              <a:xfrm>
                <a:off x="467553" y="2511888"/>
                <a:ext cx="176899" cy="195910"/>
              </a:xfrm>
              <a:custGeom>
                <a:avLst/>
                <a:gdLst>
                  <a:gd name="csX0" fmla="*/ 131769 w 176899"/>
                  <a:gd name="csY0" fmla="*/ 98806 h 195910"/>
                  <a:gd name="csX1" fmla="*/ 132906 w 176899"/>
                  <a:gd name="csY1" fmla="*/ 135052 h 195910"/>
                  <a:gd name="csX2" fmla="*/ 132621 w 176899"/>
                  <a:gd name="csY2" fmla="*/ 135052 h 195910"/>
                  <a:gd name="csX3" fmla="*/ 117767 w 176899"/>
                  <a:gd name="csY3" fmla="*/ 105970 h 195910"/>
                  <a:gd name="csX4" fmla="*/ 56787 w 176899"/>
                  <a:gd name="csY4" fmla="*/ 0 h 195910"/>
                  <a:gd name="csX5" fmla="*/ 0 w 176899"/>
                  <a:gd name="csY5" fmla="*/ 0 h 195910"/>
                  <a:gd name="csX6" fmla="*/ 0 w 176899"/>
                  <a:gd name="csY6" fmla="*/ 195910 h 195910"/>
                  <a:gd name="csX7" fmla="*/ 45202 w 176899"/>
                  <a:gd name="csY7" fmla="*/ 195910 h 195910"/>
                  <a:gd name="csX8" fmla="*/ 45202 w 176899"/>
                  <a:gd name="csY8" fmla="*/ 97033 h 195910"/>
                  <a:gd name="csX9" fmla="*/ 43994 w 176899"/>
                  <a:gd name="csY9" fmla="*/ 60859 h 195910"/>
                  <a:gd name="csX10" fmla="*/ 44278 w 176899"/>
                  <a:gd name="csY10" fmla="*/ 60859 h 195910"/>
                  <a:gd name="csX11" fmla="*/ 59203 w 176899"/>
                  <a:gd name="csY11" fmla="*/ 89940 h 195910"/>
                  <a:gd name="csX12" fmla="*/ 120113 w 176899"/>
                  <a:gd name="csY12" fmla="*/ 195910 h 195910"/>
                  <a:gd name="csX13" fmla="*/ 176900 w 176899"/>
                  <a:gd name="csY13" fmla="*/ 195910 h 195910"/>
                  <a:gd name="csX14" fmla="*/ 176900 w 176899"/>
                  <a:gd name="csY14" fmla="*/ 0 h 195910"/>
                  <a:gd name="csX15" fmla="*/ 131769 w 176899"/>
                  <a:gd name="csY15" fmla="*/ 0 h 195910"/>
                  <a:gd name="csX16" fmla="*/ 131769 w 176899"/>
                  <a:gd name="csY16" fmla="*/ 98806 h 195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176899" h="195910">
                    <a:moveTo>
                      <a:pt x="131769" y="98806"/>
                    </a:moveTo>
                    <a:lnTo>
                      <a:pt x="132906" y="135052"/>
                    </a:lnTo>
                    <a:lnTo>
                      <a:pt x="132621" y="135052"/>
                    </a:lnTo>
                    <a:lnTo>
                      <a:pt x="117767" y="105970"/>
                    </a:lnTo>
                    <a:lnTo>
                      <a:pt x="56787" y="0"/>
                    </a:lnTo>
                    <a:lnTo>
                      <a:pt x="0" y="0"/>
                    </a:lnTo>
                    <a:lnTo>
                      <a:pt x="0" y="195910"/>
                    </a:lnTo>
                    <a:lnTo>
                      <a:pt x="45202" y="195910"/>
                    </a:lnTo>
                    <a:lnTo>
                      <a:pt x="45202" y="97033"/>
                    </a:lnTo>
                    <a:lnTo>
                      <a:pt x="43994" y="60859"/>
                    </a:lnTo>
                    <a:lnTo>
                      <a:pt x="44278" y="60859"/>
                    </a:lnTo>
                    <a:lnTo>
                      <a:pt x="59203" y="89940"/>
                    </a:lnTo>
                    <a:lnTo>
                      <a:pt x="120113" y="195910"/>
                    </a:lnTo>
                    <a:lnTo>
                      <a:pt x="176900" y="195910"/>
                    </a:lnTo>
                    <a:lnTo>
                      <a:pt x="176900" y="0"/>
                    </a:lnTo>
                    <a:lnTo>
                      <a:pt x="131769" y="0"/>
                    </a:lnTo>
                    <a:lnTo>
                      <a:pt x="131769" y="98806"/>
                    </a:ln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D16C50D7-2427-5128-A41B-2BD9F9FE80D0}"/>
                  </a:ext>
                </a:extLst>
              </p:cNvPr>
              <p:cNvSpPr/>
              <p:nvPr/>
            </p:nvSpPr>
            <p:spPr>
              <a:xfrm>
                <a:off x="671317" y="2556361"/>
                <a:ext cx="160908" cy="154274"/>
              </a:xfrm>
              <a:custGeom>
                <a:avLst/>
                <a:gdLst>
                  <a:gd name="csX0" fmla="*/ 141861 w 160908"/>
                  <a:gd name="csY0" fmla="*/ 110723 h 154274"/>
                  <a:gd name="csX1" fmla="*/ 141861 w 160908"/>
                  <a:gd name="csY1" fmla="*/ 56390 h 154274"/>
                  <a:gd name="csX2" fmla="*/ 133687 w 160908"/>
                  <a:gd name="csY2" fmla="*/ 25393 h 154274"/>
                  <a:gd name="csX3" fmla="*/ 110162 w 160908"/>
                  <a:gd name="csY3" fmla="*/ 6384 h 154274"/>
                  <a:gd name="csX4" fmla="*/ 73134 w 160908"/>
                  <a:gd name="csY4" fmla="*/ 0 h 154274"/>
                  <a:gd name="csX5" fmla="*/ 22885 w 160908"/>
                  <a:gd name="csY5" fmla="*/ 12768 h 154274"/>
                  <a:gd name="csX6" fmla="*/ 853 w 160908"/>
                  <a:gd name="csY6" fmla="*/ 46885 h 154274"/>
                  <a:gd name="csX7" fmla="*/ 43710 w 160908"/>
                  <a:gd name="csY7" fmla="*/ 56957 h 154274"/>
                  <a:gd name="csX8" fmla="*/ 53375 w 160908"/>
                  <a:gd name="csY8" fmla="*/ 39579 h 154274"/>
                  <a:gd name="csX9" fmla="*/ 70149 w 160908"/>
                  <a:gd name="csY9" fmla="*/ 34685 h 154274"/>
                  <a:gd name="csX10" fmla="*/ 85785 w 160908"/>
                  <a:gd name="csY10" fmla="*/ 40785 h 154274"/>
                  <a:gd name="csX11" fmla="*/ 91613 w 160908"/>
                  <a:gd name="csY11" fmla="*/ 57241 h 154274"/>
                  <a:gd name="csX12" fmla="*/ 91613 w 160908"/>
                  <a:gd name="csY12" fmla="*/ 61497 h 154274"/>
                  <a:gd name="csX13" fmla="*/ 40156 w 160908"/>
                  <a:gd name="csY13" fmla="*/ 72066 h 154274"/>
                  <a:gd name="csX14" fmla="*/ 9666 w 160908"/>
                  <a:gd name="csY14" fmla="*/ 86748 h 154274"/>
                  <a:gd name="csX15" fmla="*/ 0 w 160908"/>
                  <a:gd name="csY15" fmla="*/ 113276 h 154274"/>
                  <a:gd name="csX16" fmla="*/ 6112 w 160908"/>
                  <a:gd name="csY16" fmla="*/ 135690 h 154274"/>
                  <a:gd name="csX17" fmla="*/ 23525 w 160908"/>
                  <a:gd name="csY17" fmla="*/ 149522 h 154274"/>
                  <a:gd name="csX18" fmla="*/ 49964 w 160908"/>
                  <a:gd name="csY18" fmla="*/ 154274 h 154274"/>
                  <a:gd name="csX19" fmla="*/ 75124 w 160908"/>
                  <a:gd name="csY19" fmla="*/ 150160 h 154274"/>
                  <a:gd name="csX20" fmla="*/ 94740 w 160908"/>
                  <a:gd name="csY20" fmla="*/ 137393 h 154274"/>
                  <a:gd name="csX21" fmla="*/ 98435 w 160908"/>
                  <a:gd name="csY21" fmla="*/ 132002 h 154274"/>
                  <a:gd name="csX22" fmla="*/ 101705 w 160908"/>
                  <a:gd name="csY22" fmla="*/ 139095 h 154274"/>
                  <a:gd name="csX23" fmla="*/ 115706 w 160908"/>
                  <a:gd name="csY23" fmla="*/ 150373 h 154274"/>
                  <a:gd name="csX24" fmla="*/ 136246 w 160908"/>
                  <a:gd name="csY24" fmla="*/ 154061 h 154274"/>
                  <a:gd name="csX25" fmla="*/ 157923 w 160908"/>
                  <a:gd name="csY25" fmla="*/ 149876 h 154274"/>
                  <a:gd name="csX26" fmla="*/ 160908 w 160908"/>
                  <a:gd name="csY26" fmla="*/ 121079 h 154274"/>
                  <a:gd name="csX27" fmla="*/ 152308 w 160908"/>
                  <a:gd name="csY27" fmla="*/ 122284 h 154274"/>
                  <a:gd name="csX28" fmla="*/ 141932 w 160908"/>
                  <a:gd name="csY28" fmla="*/ 110723 h 154274"/>
                  <a:gd name="csX29" fmla="*/ 89551 w 160908"/>
                  <a:gd name="csY29" fmla="*/ 107744 h 154274"/>
                  <a:gd name="csX30" fmla="*/ 83937 w 160908"/>
                  <a:gd name="csY30" fmla="*/ 115617 h 154274"/>
                  <a:gd name="csX31" fmla="*/ 75763 w 160908"/>
                  <a:gd name="csY31" fmla="*/ 120227 h 154274"/>
                  <a:gd name="csX32" fmla="*/ 66097 w 160908"/>
                  <a:gd name="csY32" fmla="*/ 121717 h 154274"/>
                  <a:gd name="csX33" fmla="*/ 54797 w 160908"/>
                  <a:gd name="csY33" fmla="*/ 118454 h 154274"/>
                  <a:gd name="csX34" fmla="*/ 50035 w 160908"/>
                  <a:gd name="csY34" fmla="*/ 108666 h 154274"/>
                  <a:gd name="csX35" fmla="*/ 54370 w 160908"/>
                  <a:gd name="csY35" fmla="*/ 98452 h 154274"/>
                  <a:gd name="csX36" fmla="*/ 67590 w 160908"/>
                  <a:gd name="csY36" fmla="*/ 93274 h 154274"/>
                  <a:gd name="csX37" fmla="*/ 91684 w 160908"/>
                  <a:gd name="csY37" fmla="*/ 88238 h 154274"/>
                  <a:gd name="csX38" fmla="*/ 91684 w 160908"/>
                  <a:gd name="csY38" fmla="*/ 96537 h 154274"/>
                  <a:gd name="csX39" fmla="*/ 89622 w 160908"/>
                  <a:gd name="csY39" fmla="*/ 107815 h 1542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</a:cxnLst>
                <a:rect l="l" t="t" r="r" b="b"/>
                <a:pathLst>
                  <a:path w="160908" h="154274">
                    <a:moveTo>
                      <a:pt x="141861" y="110723"/>
                    </a:moveTo>
                    <a:lnTo>
                      <a:pt x="141861" y="56390"/>
                    </a:lnTo>
                    <a:cubicBezTo>
                      <a:pt x="141861" y="44119"/>
                      <a:pt x="139160" y="33763"/>
                      <a:pt x="133687" y="25393"/>
                    </a:cubicBezTo>
                    <a:cubicBezTo>
                      <a:pt x="128215" y="17023"/>
                      <a:pt x="120397" y="10640"/>
                      <a:pt x="110162" y="6384"/>
                    </a:cubicBezTo>
                    <a:cubicBezTo>
                      <a:pt x="99928" y="2128"/>
                      <a:pt x="87632" y="0"/>
                      <a:pt x="73134" y="0"/>
                    </a:cubicBezTo>
                    <a:cubicBezTo>
                      <a:pt x="51528" y="0"/>
                      <a:pt x="34754" y="4256"/>
                      <a:pt x="22885" y="12768"/>
                    </a:cubicBezTo>
                    <a:cubicBezTo>
                      <a:pt x="11016" y="21279"/>
                      <a:pt x="3625" y="32628"/>
                      <a:pt x="853" y="46885"/>
                    </a:cubicBezTo>
                    <a:lnTo>
                      <a:pt x="43710" y="56957"/>
                    </a:lnTo>
                    <a:cubicBezTo>
                      <a:pt x="45486" y="48658"/>
                      <a:pt x="48685" y="42842"/>
                      <a:pt x="53375" y="39579"/>
                    </a:cubicBezTo>
                    <a:cubicBezTo>
                      <a:pt x="58066" y="36316"/>
                      <a:pt x="63610" y="34685"/>
                      <a:pt x="70149" y="34685"/>
                    </a:cubicBezTo>
                    <a:cubicBezTo>
                      <a:pt x="76687" y="34685"/>
                      <a:pt x="81876" y="36742"/>
                      <a:pt x="85785" y="40785"/>
                    </a:cubicBezTo>
                    <a:cubicBezTo>
                      <a:pt x="89622" y="44828"/>
                      <a:pt x="91613" y="50361"/>
                      <a:pt x="91613" y="57241"/>
                    </a:cubicBezTo>
                    <a:lnTo>
                      <a:pt x="91613" y="61497"/>
                    </a:lnTo>
                    <a:lnTo>
                      <a:pt x="40156" y="72066"/>
                    </a:lnTo>
                    <a:cubicBezTo>
                      <a:pt x="26297" y="74832"/>
                      <a:pt x="16133" y="79726"/>
                      <a:pt x="9666" y="86748"/>
                    </a:cubicBezTo>
                    <a:cubicBezTo>
                      <a:pt x="3198" y="93770"/>
                      <a:pt x="0" y="102637"/>
                      <a:pt x="0" y="113276"/>
                    </a:cubicBezTo>
                    <a:cubicBezTo>
                      <a:pt x="0" y="122143"/>
                      <a:pt x="2061" y="129661"/>
                      <a:pt x="6112" y="135690"/>
                    </a:cubicBezTo>
                    <a:cubicBezTo>
                      <a:pt x="10163" y="141719"/>
                      <a:pt x="15991" y="146330"/>
                      <a:pt x="23525" y="149522"/>
                    </a:cubicBezTo>
                    <a:cubicBezTo>
                      <a:pt x="31059" y="152714"/>
                      <a:pt x="39872" y="154274"/>
                      <a:pt x="49964" y="154274"/>
                    </a:cubicBezTo>
                    <a:cubicBezTo>
                      <a:pt x="58706" y="154274"/>
                      <a:pt x="67092" y="152856"/>
                      <a:pt x="75124" y="150160"/>
                    </a:cubicBezTo>
                    <a:cubicBezTo>
                      <a:pt x="83155" y="147394"/>
                      <a:pt x="89694" y="143138"/>
                      <a:pt x="94740" y="137393"/>
                    </a:cubicBezTo>
                    <a:cubicBezTo>
                      <a:pt x="96232" y="135690"/>
                      <a:pt x="97440" y="133846"/>
                      <a:pt x="98435" y="132002"/>
                    </a:cubicBezTo>
                    <a:cubicBezTo>
                      <a:pt x="99217" y="134555"/>
                      <a:pt x="100283" y="136967"/>
                      <a:pt x="101705" y="139095"/>
                    </a:cubicBezTo>
                    <a:cubicBezTo>
                      <a:pt x="105045" y="144131"/>
                      <a:pt x="109736" y="147890"/>
                      <a:pt x="115706" y="150373"/>
                    </a:cubicBezTo>
                    <a:cubicBezTo>
                      <a:pt x="121676" y="152856"/>
                      <a:pt x="128499" y="154061"/>
                      <a:pt x="136246" y="154061"/>
                    </a:cubicBezTo>
                    <a:cubicBezTo>
                      <a:pt x="144775" y="154061"/>
                      <a:pt x="152024" y="152643"/>
                      <a:pt x="157923" y="149876"/>
                    </a:cubicBezTo>
                    <a:lnTo>
                      <a:pt x="160908" y="121079"/>
                    </a:lnTo>
                    <a:cubicBezTo>
                      <a:pt x="158705" y="121859"/>
                      <a:pt x="155862" y="122284"/>
                      <a:pt x="152308" y="122284"/>
                    </a:cubicBezTo>
                    <a:cubicBezTo>
                      <a:pt x="145343" y="122284"/>
                      <a:pt x="141932" y="118454"/>
                      <a:pt x="141932" y="110723"/>
                    </a:cubicBezTo>
                    <a:close/>
                    <a:moveTo>
                      <a:pt x="89551" y="107744"/>
                    </a:moveTo>
                    <a:cubicBezTo>
                      <a:pt x="88130" y="110936"/>
                      <a:pt x="86282" y="113560"/>
                      <a:pt x="83937" y="115617"/>
                    </a:cubicBezTo>
                    <a:cubicBezTo>
                      <a:pt x="81591" y="117674"/>
                      <a:pt x="78819" y="119234"/>
                      <a:pt x="75763" y="120227"/>
                    </a:cubicBezTo>
                    <a:cubicBezTo>
                      <a:pt x="72707" y="121221"/>
                      <a:pt x="69438" y="121717"/>
                      <a:pt x="66097" y="121717"/>
                    </a:cubicBezTo>
                    <a:cubicBezTo>
                      <a:pt x="61762" y="121717"/>
                      <a:pt x="57995" y="120653"/>
                      <a:pt x="54797" y="118454"/>
                    </a:cubicBezTo>
                    <a:cubicBezTo>
                      <a:pt x="51599" y="116255"/>
                      <a:pt x="50035" y="112993"/>
                      <a:pt x="50035" y="108666"/>
                    </a:cubicBezTo>
                    <a:cubicBezTo>
                      <a:pt x="50035" y="104339"/>
                      <a:pt x="51457" y="100722"/>
                      <a:pt x="54370" y="98452"/>
                    </a:cubicBezTo>
                    <a:cubicBezTo>
                      <a:pt x="57213" y="96182"/>
                      <a:pt x="61620" y="94409"/>
                      <a:pt x="67590" y="93274"/>
                    </a:cubicBezTo>
                    <a:lnTo>
                      <a:pt x="91684" y="88238"/>
                    </a:lnTo>
                    <a:lnTo>
                      <a:pt x="91684" y="96537"/>
                    </a:lnTo>
                    <a:cubicBezTo>
                      <a:pt x="91684" y="100863"/>
                      <a:pt x="90973" y="104623"/>
                      <a:pt x="89622" y="107815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D14AF192-E9C9-853E-2DB0-80FCE611F20F}"/>
                  </a:ext>
                </a:extLst>
              </p:cNvPr>
              <p:cNvSpPr/>
              <p:nvPr/>
            </p:nvSpPr>
            <p:spPr>
              <a:xfrm>
                <a:off x="824550" y="2559411"/>
                <a:ext cx="167375" cy="148386"/>
              </a:xfrm>
              <a:custGeom>
                <a:avLst/>
                <a:gdLst>
                  <a:gd name="csX0" fmla="*/ 83866 w 167375"/>
                  <a:gd name="csY0" fmla="*/ 113063 h 148386"/>
                  <a:gd name="csX1" fmla="*/ 53233 w 167375"/>
                  <a:gd name="csY1" fmla="*/ 0 h 148386"/>
                  <a:gd name="csX2" fmla="*/ 0 w 167375"/>
                  <a:gd name="csY2" fmla="*/ 0 h 148386"/>
                  <a:gd name="csX3" fmla="*/ 53518 w 167375"/>
                  <a:gd name="csY3" fmla="*/ 148387 h 148386"/>
                  <a:gd name="csX4" fmla="*/ 113858 w 167375"/>
                  <a:gd name="csY4" fmla="*/ 148387 h 148386"/>
                  <a:gd name="csX5" fmla="*/ 167376 w 167375"/>
                  <a:gd name="csY5" fmla="*/ 0 h 148386"/>
                  <a:gd name="csX6" fmla="*/ 115066 w 167375"/>
                  <a:gd name="csY6" fmla="*/ 0 h 148386"/>
                  <a:gd name="csX7" fmla="*/ 83866 w 167375"/>
                  <a:gd name="csY7" fmla="*/ 113063 h 1483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67375" h="148386">
                    <a:moveTo>
                      <a:pt x="83866" y="113063"/>
                    </a:moveTo>
                    <a:lnTo>
                      <a:pt x="53233" y="0"/>
                    </a:lnTo>
                    <a:lnTo>
                      <a:pt x="0" y="0"/>
                    </a:lnTo>
                    <a:lnTo>
                      <a:pt x="53518" y="148387"/>
                    </a:lnTo>
                    <a:lnTo>
                      <a:pt x="113858" y="148387"/>
                    </a:lnTo>
                    <a:lnTo>
                      <a:pt x="167376" y="0"/>
                    </a:lnTo>
                    <a:lnTo>
                      <a:pt x="115066" y="0"/>
                    </a:lnTo>
                    <a:lnTo>
                      <a:pt x="83866" y="113063"/>
                    </a:ln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02A59814-2851-2E22-831E-7FB077B213ED}"/>
                  </a:ext>
                </a:extLst>
              </p:cNvPr>
              <p:cNvSpPr/>
              <p:nvPr/>
            </p:nvSpPr>
            <p:spPr>
              <a:xfrm>
                <a:off x="1005998" y="2559411"/>
                <a:ext cx="50532" cy="148386"/>
              </a:xfrm>
              <a:prstGeom prst="rect">
                <a:avLst/>
              </a:pr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EE3963E4-17FA-0EAE-CDDF-41F0F793AE45}"/>
                  </a:ext>
                </a:extLst>
              </p:cNvPr>
              <p:cNvSpPr/>
              <p:nvPr/>
            </p:nvSpPr>
            <p:spPr>
              <a:xfrm>
                <a:off x="1001876" y="2493801"/>
                <a:ext cx="58848" cy="48445"/>
              </a:xfrm>
              <a:custGeom>
                <a:avLst/>
                <a:gdLst>
                  <a:gd name="csX0" fmla="*/ 29424 w 58848"/>
                  <a:gd name="csY0" fmla="*/ 0 h 48445"/>
                  <a:gd name="csX1" fmla="*/ 6965 w 58848"/>
                  <a:gd name="csY1" fmla="*/ 5816 h 48445"/>
                  <a:gd name="csX2" fmla="*/ 0 w 58848"/>
                  <a:gd name="csY2" fmla="*/ 24400 h 48445"/>
                  <a:gd name="csX3" fmla="*/ 6965 w 58848"/>
                  <a:gd name="csY3" fmla="*/ 42629 h 48445"/>
                  <a:gd name="csX4" fmla="*/ 29424 w 58848"/>
                  <a:gd name="csY4" fmla="*/ 48446 h 48445"/>
                  <a:gd name="csX5" fmla="*/ 51741 w 58848"/>
                  <a:gd name="csY5" fmla="*/ 42629 h 48445"/>
                  <a:gd name="csX6" fmla="*/ 58848 w 58848"/>
                  <a:gd name="csY6" fmla="*/ 24400 h 48445"/>
                  <a:gd name="csX7" fmla="*/ 51741 w 58848"/>
                  <a:gd name="csY7" fmla="*/ 5816 h 48445"/>
                  <a:gd name="csX8" fmla="*/ 29424 w 58848"/>
                  <a:gd name="csY8" fmla="*/ 0 h 484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58848" h="48445">
                    <a:moveTo>
                      <a:pt x="29424" y="0"/>
                    </a:moveTo>
                    <a:cubicBezTo>
                      <a:pt x="19119" y="0"/>
                      <a:pt x="11656" y="1915"/>
                      <a:pt x="6965" y="5816"/>
                    </a:cubicBezTo>
                    <a:cubicBezTo>
                      <a:pt x="2274" y="9718"/>
                      <a:pt x="0" y="15888"/>
                      <a:pt x="0" y="24400"/>
                    </a:cubicBezTo>
                    <a:cubicBezTo>
                      <a:pt x="0" y="32912"/>
                      <a:pt x="2345" y="38799"/>
                      <a:pt x="6965" y="42629"/>
                    </a:cubicBezTo>
                    <a:cubicBezTo>
                      <a:pt x="11585" y="46460"/>
                      <a:pt x="19119" y="48446"/>
                      <a:pt x="29424" y="48446"/>
                    </a:cubicBezTo>
                    <a:cubicBezTo>
                      <a:pt x="39730" y="48446"/>
                      <a:pt x="46979" y="46531"/>
                      <a:pt x="51741" y="42629"/>
                    </a:cubicBezTo>
                    <a:cubicBezTo>
                      <a:pt x="56503" y="38799"/>
                      <a:pt x="58848" y="32699"/>
                      <a:pt x="58848" y="24400"/>
                    </a:cubicBezTo>
                    <a:cubicBezTo>
                      <a:pt x="58848" y="16101"/>
                      <a:pt x="56503" y="9718"/>
                      <a:pt x="51741" y="5816"/>
                    </a:cubicBezTo>
                    <a:cubicBezTo>
                      <a:pt x="46979" y="1986"/>
                      <a:pt x="39587" y="0"/>
                      <a:pt x="29424" y="0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B2EA1336-CE56-9B26-AC70-D39736796B25}"/>
                  </a:ext>
                </a:extLst>
              </p:cNvPr>
              <p:cNvSpPr/>
              <p:nvPr/>
            </p:nvSpPr>
            <p:spPr>
              <a:xfrm>
                <a:off x="1080838" y="2556361"/>
                <a:ext cx="157070" cy="215203"/>
              </a:xfrm>
              <a:custGeom>
                <a:avLst/>
                <a:gdLst>
                  <a:gd name="csX0" fmla="*/ 110376 w 157070"/>
                  <a:gd name="csY0" fmla="*/ 34756 h 215203"/>
                  <a:gd name="csX1" fmla="*/ 93105 w 157070"/>
                  <a:gd name="csY1" fmla="*/ 9647 h 215203"/>
                  <a:gd name="csX2" fmla="*/ 61265 w 157070"/>
                  <a:gd name="csY2" fmla="*/ 0 h 215203"/>
                  <a:gd name="csX3" fmla="*/ 29922 w 157070"/>
                  <a:gd name="csY3" fmla="*/ 8724 h 215203"/>
                  <a:gd name="csX4" fmla="*/ 8031 w 157070"/>
                  <a:gd name="csY4" fmla="*/ 34118 h 215203"/>
                  <a:gd name="csX5" fmla="*/ 0 w 157070"/>
                  <a:gd name="csY5" fmla="*/ 74193 h 215203"/>
                  <a:gd name="csX6" fmla="*/ 7463 w 157070"/>
                  <a:gd name="csY6" fmla="*/ 113489 h 215203"/>
                  <a:gd name="csX7" fmla="*/ 28713 w 157070"/>
                  <a:gd name="csY7" fmla="*/ 138599 h 215203"/>
                  <a:gd name="csX8" fmla="*/ 61265 w 157070"/>
                  <a:gd name="csY8" fmla="*/ 147181 h 215203"/>
                  <a:gd name="csX9" fmla="*/ 88201 w 157070"/>
                  <a:gd name="csY9" fmla="*/ 140514 h 215203"/>
                  <a:gd name="csX10" fmla="*/ 106182 w 157070"/>
                  <a:gd name="csY10" fmla="*/ 122852 h 215203"/>
                  <a:gd name="csX11" fmla="*/ 106182 w 157070"/>
                  <a:gd name="csY11" fmla="*/ 151650 h 215203"/>
                  <a:gd name="csX12" fmla="*/ 99217 w 157070"/>
                  <a:gd name="csY12" fmla="*/ 175057 h 215203"/>
                  <a:gd name="csX13" fmla="*/ 79175 w 157070"/>
                  <a:gd name="csY13" fmla="*/ 183356 h 215203"/>
                  <a:gd name="csX14" fmla="*/ 57924 w 157070"/>
                  <a:gd name="csY14" fmla="*/ 176405 h 215203"/>
                  <a:gd name="csX15" fmla="*/ 49466 w 157070"/>
                  <a:gd name="csY15" fmla="*/ 156402 h 215203"/>
                  <a:gd name="csX16" fmla="*/ 711 w 157070"/>
                  <a:gd name="csY16" fmla="*/ 162644 h 215203"/>
                  <a:gd name="csX17" fmla="*/ 14215 w 157070"/>
                  <a:gd name="csY17" fmla="*/ 194563 h 215203"/>
                  <a:gd name="csX18" fmla="*/ 40796 w 157070"/>
                  <a:gd name="csY18" fmla="*/ 210593 h 215203"/>
                  <a:gd name="csX19" fmla="*/ 76190 w 157070"/>
                  <a:gd name="csY19" fmla="*/ 215204 h 215203"/>
                  <a:gd name="csX20" fmla="*/ 119331 w 157070"/>
                  <a:gd name="csY20" fmla="*/ 207614 h 215203"/>
                  <a:gd name="csX21" fmla="*/ 147262 w 157070"/>
                  <a:gd name="csY21" fmla="*/ 183569 h 215203"/>
                  <a:gd name="csX22" fmla="*/ 157070 w 157070"/>
                  <a:gd name="csY22" fmla="*/ 139521 h 215203"/>
                  <a:gd name="csX23" fmla="*/ 157070 w 157070"/>
                  <a:gd name="csY23" fmla="*/ 3050 h 215203"/>
                  <a:gd name="csX24" fmla="*/ 111584 w 157070"/>
                  <a:gd name="csY24" fmla="*/ 3050 h 215203"/>
                  <a:gd name="csX25" fmla="*/ 110376 w 157070"/>
                  <a:gd name="csY25" fmla="*/ 34827 h 215203"/>
                  <a:gd name="csX26" fmla="*/ 98791 w 157070"/>
                  <a:gd name="csY26" fmla="*/ 101218 h 215203"/>
                  <a:gd name="csX27" fmla="*/ 78891 w 157070"/>
                  <a:gd name="csY27" fmla="*/ 110439 h 215203"/>
                  <a:gd name="csX28" fmla="*/ 58351 w 157070"/>
                  <a:gd name="csY28" fmla="*/ 101502 h 215203"/>
                  <a:gd name="csX29" fmla="*/ 50888 w 157070"/>
                  <a:gd name="csY29" fmla="*/ 73626 h 215203"/>
                  <a:gd name="csX30" fmla="*/ 54299 w 157070"/>
                  <a:gd name="csY30" fmla="*/ 53482 h 215203"/>
                  <a:gd name="csX31" fmla="*/ 63965 w 157070"/>
                  <a:gd name="csY31" fmla="*/ 41353 h 215203"/>
                  <a:gd name="csX32" fmla="*/ 78819 w 157070"/>
                  <a:gd name="csY32" fmla="*/ 37168 h 215203"/>
                  <a:gd name="csX33" fmla="*/ 99004 w 157070"/>
                  <a:gd name="csY33" fmla="*/ 46531 h 215203"/>
                  <a:gd name="csX34" fmla="*/ 106111 w 157070"/>
                  <a:gd name="csY34" fmla="*/ 73697 h 215203"/>
                  <a:gd name="csX35" fmla="*/ 98649 w 157070"/>
                  <a:gd name="csY35" fmla="*/ 101289 h 215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157070" h="215203">
                    <a:moveTo>
                      <a:pt x="110376" y="34756"/>
                    </a:moveTo>
                    <a:cubicBezTo>
                      <a:pt x="107035" y="24471"/>
                      <a:pt x="101278" y="16101"/>
                      <a:pt x="93105" y="9647"/>
                    </a:cubicBezTo>
                    <a:cubicBezTo>
                      <a:pt x="84932" y="3192"/>
                      <a:pt x="74342" y="0"/>
                      <a:pt x="61265" y="0"/>
                    </a:cubicBezTo>
                    <a:cubicBezTo>
                      <a:pt x="49538" y="0"/>
                      <a:pt x="39090" y="2908"/>
                      <a:pt x="29922" y="8724"/>
                    </a:cubicBezTo>
                    <a:cubicBezTo>
                      <a:pt x="20682" y="14541"/>
                      <a:pt x="13433" y="23052"/>
                      <a:pt x="8031" y="34118"/>
                    </a:cubicBezTo>
                    <a:cubicBezTo>
                      <a:pt x="2701" y="45183"/>
                      <a:pt x="0" y="58589"/>
                      <a:pt x="0" y="74193"/>
                    </a:cubicBezTo>
                    <a:cubicBezTo>
                      <a:pt x="0" y="89798"/>
                      <a:pt x="2488" y="102566"/>
                      <a:pt x="7463" y="113489"/>
                    </a:cubicBezTo>
                    <a:cubicBezTo>
                      <a:pt x="12438" y="124483"/>
                      <a:pt x="19474" y="132853"/>
                      <a:pt x="28713" y="138599"/>
                    </a:cubicBezTo>
                    <a:cubicBezTo>
                      <a:pt x="37953" y="144344"/>
                      <a:pt x="48756" y="147181"/>
                      <a:pt x="61265" y="147181"/>
                    </a:cubicBezTo>
                    <a:cubicBezTo>
                      <a:pt x="71570" y="147181"/>
                      <a:pt x="80525" y="144982"/>
                      <a:pt x="88201" y="140514"/>
                    </a:cubicBezTo>
                    <a:cubicBezTo>
                      <a:pt x="95806" y="136045"/>
                      <a:pt x="101847" y="130158"/>
                      <a:pt x="106182" y="122852"/>
                    </a:cubicBezTo>
                    <a:lnTo>
                      <a:pt x="106182" y="151650"/>
                    </a:lnTo>
                    <a:cubicBezTo>
                      <a:pt x="106182" y="161722"/>
                      <a:pt x="103837" y="169524"/>
                      <a:pt x="99217" y="175057"/>
                    </a:cubicBezTo>
                    <a:cubicBezTo>
                      <a:pt x="94526" y="180589"/>
                      <a:pt x="87846" y="183356"/>
                      <a:pt x="79175" y="183356"/>
                    </a:cubicBezTo>
                    <a:cubicBezTo>
                      <a:pt x="69864" y="183356"/>
                      <a:pt x="62757" y="181015"/>
                      <a:pt x="57924" y="176405"/>
                    </a:cubicBezTo>
                    <a:cubicBezTo>
                      <a:pt x="53091" y="171723"/>
                      <a:pt x="50248" y="165056"/>
                      <a:pt x="49466" y="156402"/>
                    </a:cubicBezTo>
                    <a:lnTo>
                      <a:pt x="711" y="162644"/>
                    </a:lnTo>
                    <a:cubicBezTo>
                      <a:pt x="2701" y="176263"/>
                      <a:pt x="7178" y="186902"/>
                      <a:pt x="14215" y="194563"/>
                    </a:cubicBezTo>
                    <a:cubicBezTo>
                      <a:pt x="21251" y="202152"/>
                      <a:pt x="30135" y="207543"/>
                      <a:pt x="40796" y="210593"/>
                    </a:cubicBezTo>
                    <a:cubicBezTo>
                      <a:pt x="51457" y="213643"/>
                      <a:pt x="63326" y="215204"/>
                      <a:pt x="76190" y="215204"/>
                    </a:cubicBezTo>
                    <a:cubicBezTo>
                      <a:pt x="92821" y="215204"/>
                      <a:pt x="107248" y="212650"/>
                      <a:pt x="119331" y="207614"/>
                    </a:cubicBezTo>
                    <a:cubicBezTo>
                      <a:pt x="131413" y="202578"/>
                      <a:pt x="140724" y="194563"/>
                      <a:pt x="147262" y="183569"/>
                    </a:cubicBezTo>
                    <a:cubicBezTo>
                      <a:pt x="153801" y="172574"/>
                      <a:pt x="157070" y="157892"/>
                      <a:pt x="157070" y="139521"/>
                    </a:cubicBezTo>
                    <a:lnTo>
                      <a:pt x="157070" y="3050"/>
                    </a:lnTo>
                    <a:lnTo>
                      <a:pt x="111584" y="3050"/>
                    </a:lnTo>
                    <a:lnTo>
                      <a:pt x="110376" y="34827"/>
                    </a:lnTo>
                    <a:close/>
                    <a:moveTo>
                      <a:pt x="98791" y="101218"/>
                    </a:moveTo>
                    <a:cubicBezTo>
                      <a:pt x="93816" y="107318"/>
                      <a:pt x="87206" y="110439"/>
                      <a:pt x="78891" y="110439"/>
                    </a:cubicBezTo>
                    <a:cubicBezTo>
                      <a:pt x="70575" y="110439"/>
                      <a:pt x="63326" y="107460"/>
                      <a:pt x="58351" y="101502"/>
                    </a:cubicBezTo>
                    <a:cubicBezTo>
                      <a:pt x="53376" y="95544"/>
                      <a:pt x="50888" y="86252"/>
                      <a:pt x="50888" y="73626"/>
                    </a:cubicBezTo>
                    <a:cubicBezTo>
                      <a:pt x="50888" y="65540"/>
                      <a:pt x="52025" y="58802"/>
                      <a:pt x="54299" y="53482"/>
                    </a:cubicBezTo>
                    <a:cubicBezTo>
                      <a:pt x="56574" y="48162"/>
                      <a:pt x="59772" y="44119"/>
                      <a:pt x="63965" y="41353"/>
                    </a:cubicBezTo>
                    <a:cubicBezTo>
                      <a:pt x="68159" y="38586"/>
                      <a:pt x="73063" y="37168"/>
                      <a:pt x="78819" y="37168"/>
                    </a:cubicBezTo>
                    <a:cubicBezTo>
                      <a:pt x="87561" y="37168"/>
                      <a:pt x="94313" y="40289"/>
                      <a:pt x="99004" y="46531"/>
                    </a:cubicBezTo>
                    <a:cubicBezTo>
                      <a:pt x="103766" y="52772"/>
                      <a:pt x="106111" y="61852"/>
                      <a:pt x="106111" y="73697"/>
                    </a:cubicBezTo>
                    <a:cubicBezTo>
                      <a:pt x="106111" y="85542"/>
                      <a:pt x="103624" y="95189"/>
                      <a:pt x="98649" y="101289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70448D8B-9B25-9EAD-ADE7-3FF718EB2D54}"/>
                  </a:ext>
                </a:extLst>
              </p:cNvPr>
              <p:cNvSpPr/>
              <p:nvPr/>
            </p:nvSpPr>
            <p:spPr>
              <a:xfrm>
                <a:off x="1261717" y="2556361"/>
                <a:ext cx="160908" cy="154274"/>
              </a:xfrm>
              <a:custGeom>
                <a:avLst/>
                <a:gdLst>
                  <a:gd name="csX0" fmla="*/ 141861 w 160908"/>
                  <a:gd name="csY0" fmla="*/ 110723 h 154274"/>
                  <a:gd name="csX1" fmla="*/ 141861 w 160908"/>
                  <a:gd name="csY1" fmla="*/ 56390 h 154274"/>
                  <a:gd name="csX2" fmla="*/ 133688 w 160908"/>
                  <a:gd name="csY2" fmla="*/ 25393 h 154274"/>
                  <a:gd name="csX3" fmla="*/ 110162 w 160908"/>
                  <a:gd name="csY3" fmla="*/ 6384 h 154274"/>
                  <a:gd name="csX4" fmla="*/ 73134 w 160908"/>
                  <a:gd name="csY4" fmla="*/ 0 h 154274"/>
                  <a:gd name="csX5" fmla="*/ 22885 w 160908"/>
                  <a:gd name="csY5" fmla="*/ 12768 h 154274"/>
                  <a:gd name="csX6" fmla="*/ 853 w 160908"/>
                  <a:gd name="csY6" fmla="*/ 46885 h 154274"/>
                  <a:gd name="csX7" fmla="*/ 43710 w 160908"/>
                  <a:gd name="csY7" fmla="*/ 56957 h 154274"/>
                  <a:gd name="csX8" fmla="*/ 53376 w 160908"/>
                  <a:gd name="csY8" fmla="*/ 39579 h 154274"/>
                  <a:gd name="csX9" fmla="*/ 70149 w 160908"/>
                  <a:gd name="csY9" fmla="*/ 34685 h 154274"/>
                  <a:gd name="csX10" fmla="*/ 85785 w 160908"/>
                  <a:gd name="csY10" fmla="*/ 40785 h 154274"/>
                  <a:gd name="csX11" fmla="*/ 91613 w 160908"/>
                  <a:gd name="csY11" fmla="*/ 57241 h 154274"/>
                  <a:gd name="csX12" fmla="*/ 91613 w 160908"/>
                  <a:gd name="csY12" fmla="*/ 61497 h 154274"/>
                  <a:gd name="csX13" fmla="*/ 40156 w 160908"/>
                  <a:gd name="csY13" fmla="*/ 72066 h 154274"/>
                  <a:gd name="csX14" fmla="*/ 9666 w 160908"/>
                  <a:gd name="csY14" fmla="*/ 86748 h 154274"/>
                  <a:gd name="csX15" fmla="*/ 0 w 160908"/>
                  <a:gd name="csY15" fmla="*/ 113276 h 154274"/>
                  <a:gd name="csX16" fmla="*/ 6112 w 160908"/>
                  <a:gd name="csY16" fmla="*/ 135690 h 154274"/>
                  <a:gd name="csX17" fmla="*/ 23525 w 160908"/>
                  <a:gd name="csY17" fmla="*/ 149522 h 154274"/>
                  <a:gd name="csX18" fmla="*/ 49964 w 160908"/>
                  <a:gd name="csY18" fmla="*/ 154274 h 154274"/>
                  <a:gd name="csX19" fmla="*/ 75124 w 160908"/>
                  <a:gd name="csY19" fmla="*/ 150160 h 154274"/>
                  <a:gd name="csX20" fmla="*/ 94740 w 160908"/>
                  <a:gd name="csY20" fmla="*/ 137393 h 154274"/>
                  <a:gd name="csX21" fmla="*/ 98435 w 160908"/>
                  <a:gd name="csY21" fmla="*/ 132002 h 154274"/>
                  <a:gd name="csX22" fmla="*/ 101705 w 160908"/>
                  <a:gd name="csY22" fmla="*/ 139095 h 154274"/>
                  <a:gd name="csX23" fmla="*/ 115706 w 160908"/>
                  <a:gd name="csY23" fmla="*/ 150373 h 154274"/>
                  <a:gd name="csX24" fmla="*/ 136246 w 160908"/>
                  <a:gd name="csY24" fmla="*/ 154061 h 154274"/>
                  <a:gd name="csX25" fmla="*/ 157923 w 160908"/>
                  <a:gd name="csY25" fmla="*/ 149876 h 154274"/>
                  <a:gd name="csX26" fmla="*/ 160908 w 160908"/>
                  <a:gd name="csY26" fmla="*/ 121079 h 154274"/>
                  <a:gd name="csX27" fmla="*/ 152308 w 160908"/>
                  <a:gd name="csY27" fmla="*/ 122284 h 154274"/>
                  <a:gd name="csX28" fmla="*/ 141932 w 160908"/>
                  <a:gd name="csY28" fmla="*/ 110723 h 154274"/>
                  <a:gd name="csX29" fmla="*/ 89480 w 160908"/>
                  <a:gd name="csY29" fmla="*/ 107744 h 154274"/>
                  <a:gd name="csX30" fmla="*/ 83866 w 160908"/>
                  <a:gd name="csY30" fmla="*/ 115617 h 154274"/>
                  <a:gd name="csX31" fmla="*/ 75692 w 160908"/>
                  <a:gd name="csY31" fmla="*/ 120227 h 154274"/>
                  <a:gd name="csX32" fmla="*/ 66026 w 160908"/>
                  <a:gd name="csY32" fmla="*/ 121717 h 154274"/>
                  <a:gd name="csX33" fmla="*/ 54726 w 160908"/>
                  <a:gd name="csY33" fmla="*/ 118454 h 154274"/>
                  <a:gd name="csX34" fmla="*/ 49964 w 160908"/>
                  <a:gd name="csY34" fmla="*/ 108666 h 154274"/>
                  <a:gd name="csX35" fmla="*/ 54299 w 160908"/>
                  <a:gd name="csY35" fmla="*/ 98452 h 154274"/>
                  <a:gd name="csX36" fmla="*/ 67519 w 160908"/>
                  <a:gd name="csY36" fmla="*/ 93274 h 154274"/>
                  <a:gd name="csX37" fmla="*/ 91613 w 160908"/>
                  <a:gd name="csY37" fmla="*/ 88238 h 154274"/>
                  <a:gd name="csX38" fmla="*/ 91613 w 160908"/>
                  <a:gd name="csY38" fmla="*/ 96537 h 154274"/>
                  <a:gd name="csX39" fmla="*/ 89551 w 160908"/>
                  <a:gd name="csY39" fmla="*/ 107815 h 1542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</a:cxnLst>
                <a:rect l="l" t="t" r="r" b="b"/>
                <a:pathLst>
                  <a:path w="160908" h="154274">
                    <a:moveTo>
                      <a:pt x="141861" y="110723"/>
                    </a:moveTo>
                    <a:lnTo>
                      <a:pt x="141861" y="56390"/>
                    </a:lnTo>
                    <a:cubicBezTo>
                      <a:pt x="141861" y="44119"/>
                      <a:pt x="139160" y="33763"/>
                      <a:pt x="133688" y="25393"/>
                    </a:cubicBezTo>
                    <a:cubicBezTo>
                      <a:pt x="128215" y="17023"/>
                      <a:pt x="120397" y="10640"/>
                      <a:pt x="110162" y="6384"/>
                    </a:cubicBezTo>
                    <a:cubicBezTo>
                      <a:pt x="99928" y="2128"/>
                      <a:pt x="87632" y="0"/>
                      <a:pt x="73134" y="0"/>
                    </a:cubicBezTo>
                    <a:cubicBezTo>
                      <a:pt x="51528" y="0"/>
                      <a:pt x="34754" y="4256"/>
                      <a:pt x="22885" y="12768"/>
                    </a:cubicBezTo>
                    <a:cubicBezTo>
                      <a:pt x="11016" y="21279"/>
                      <a:pt x="3625" y="32628"/>
                      <a:pt x="853" y="46885"/>
                    </a:cubicBezTo>
                    <a:lnTo>
                      <a:pt x="43710" y="56957"/>
                    </a:lnTo>
                    <a:cubicBezTo>
                      <a:pt x="45486" y="48658"/>
                      <a:pt x="48685" y="42842"/>
                      <a:pt x="53376" y="39579"/>
                    </a:cubicBezTo>
                    <a:cubicBezTo>
                      <a:pt x="58066" y="36316"/>
                      <a:pt x="63610" y="34685"/>
                      <a:pt x="70149" y="34685"/>
                    </a:cubicBezTo>
                    <a:cubicBezTo>
                      <a:pt x="76687" y="34685"/>
                      <a:pt x="81876" y="36742"/>
                      <a:pt x="85785" y="40785"/>
                    </a:cubicBezTo>
                    <a:cubicBezTo>
                      <a:pt x="89622" y="44828"/>
                      <a:pt x="91613" y="50361"/>
                      <a:pt x="91613" y="57241"/>
                    </a:cubicBezTo>
                    <a:lnTo>
                      <a:pt x="91613" y="61497"/>
                    </a:lnTo>
                    <a:lnTo>
                      <a:pt x="40156" y="72066"/>
                    </a:lnTo>
                    <a:cubicBezTo>
                      <a:pt x="26297" y="74832"/>
                      <a:pt x="16133" y="79726"/>
                      <a:pt x="9666" y="86748"/>
                    </a:cubicBezTo>
                    <a:cubicBezTo>
                      <a:pt x="3198" y="93770"/>
                      <a:pt x="0" y="102637"/>
                      <a:pt x="0" y="113276"/>
                    </a:cubicBezTo>
                    <a:cubicBezTo>
                      <a:pt x="0" y="122143"/>
                      <a:pt x="2061" y="129661"/>
                      <a:pt x="6112" y="135690"/>
                    </a:cubicBezTo>
                    <a:cubicBezTo>
                      <a:pt x="10163" y="141719"/>
                      <a:pt x="15991" y="146330"/>
                      <a:pt x="23525" y="149522"/>
                    </a:cubicBezTo>
                    <a:cubicBezTo>
                      <a:pt x="31059" y="152714"/>
                      <a:pt x="39872" y="154274"/>
                      <a:pt x="49964" y="154274"/>
                    </a:cubicBezTo>
                    <a:cubicBezTo>
                      <a:pt x="58706" y="154274"/>
                      <a:pt x="67093" y="152856"/>
                      <a:pt x="75124" y="150160"/>
                    </a:cubicBezTo>
                    <a:cubicBezTo>
                      <a:pt x="83155" y="147394"/>
                      <a:pt x="89694" y="143138"/>
                      <a:pt x="94740" y="137393"/>
                    </a:cubicBezTo>
                    <a:cubicBezTo>
                      <a:pt x="96232" y="135690"/>
                      <a:pt x="97440" y="133846"/>
                      <a:pt x="98435" y="132002"/>
                    </a:cubicBezTo>
                    <a:cubicBezTo>
                      <a:pt x="99217" y="134555"/>
                      <a:pt x="100283" y="136967"/>
                      <a:pt x="101705" y="139095"/>
                    </a:cubicBezTo>
                    <a:cubicBezTo>
                      <a:pt x="105045" y="144131"/>
                      <a:pt x="109736" y="147890"/>
                      <a:pt x="115706" y="150373"/>
                    </a:cubicBezTo>
                    <a:cubicBezTo>
                      <a:pt x="121676" y="152856"/>
                      <a:pt x="128499" y="154061"/>
                      <a:pt x="136246" y="154061"/>
                    </a:cubicBezTo>
                    <a:cubicBezTo>
                      <a:pt x="144775" y="154061"/>
                      <a:pt x="152024" y="152643"/>
                      <a:pt x="157923" y="149876"/>
                    </a:cubicBezTo>
                    <a:lnTo>
                      <a:pt x="160908" y="121079"/>
                    </a:lnTo>
                    <a:cubicBezTo>
                      <a:pt x="158705" y="121859"/>
                      <a:pt x="155862" y="122284"/>
                      <a:pt x="152308" y="122284"/>
                    </a:cubicBezTo>
                    <a:cubicBezTo>
                      <a:pt x="145343" y="122284"/>
                      <a:pt x="141932" y="118454"/>
                      <a:pt x="141932" y="110723"/>
                    </a:cubicBezTo>
                    <a:close/>
                    <a:moveTo>
                      <a:pt x="89480" y="107744"/>
                    </a:moveTo>
                    <a:cubicBezTo>
                      <a:pt x="88059" y="110936"/>
                      <a:pt x="86211" y="113560"/>
                      <a:pt x="83866" y="115617"/>
                    </a:cubicBezTo>
                    <a:cubicBezTo>
                      <a:pt x="81520" y="117674"/>
                      <a:pt x="78748" y="119234"/>
                      <a:pt x="75692" y="120227"/>
                    </a:cubicBezTo>
                    <a:cubicBezTo>
                      <a:pt x="72636" y="121221"/>
                      <a:pt x="69367" y="121717"/>
                      <a:pt x="66026" y="121717"/>
                    </a:cubicBezTo>
                    <a:cubicBezTo>
                      <a:pt x="61691" y="121717"/>
                      <a:pt x="57924" y="120653"/>
                      <a:pt x="54726" y="118454"/>
                    </a:cubicBezTo>
                    <a:cubicBezTo>
                      <a:pt x="51528" y="116255"/>
                      <a:pt x="49964" y="112993"/>
                      <a:pt x="49964" y="108666"/>
                    </a:cubicBezTo>
                    <a:cubicBezTo>
                      <a:pt x="49964" y="104339"/>
                      <a:pt x="51385" y="100722"/>
                      <a:pt x="54299" y="98452"/>
                    </a:cubicBezTo>
                    <a:cubicBezTo>
                      <a:pt x="57142" y="96182"/>
                      <a:pt x="61549" y="94409"/>
                      <a:pt x="67519" y="93274"/>
                    </a:cubicBezTo>
                    <a:lnTo>
                      <a:pt x="91613" y="88238"/>
                    </a:lnTo>
                    <a:lnTo>
                      <a:pt x="91613" y="96537"/>
                    </a:lnTo>
                    <a:cubicBezTo>
                      <a:pt x="91613" y="100863"/>
                      <a:pt x="90902" y="104623"/>
                      <a:pt x="89551" y="107815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771FFB27-1408-F4DF-7351-1F9B1E036C32}"/>
                  </a:ext>
                </a:extLst>
              </p:cNvPr>
              <p:cNvSpPr/>
              <p:nvPr/>
            </p:nvSpPr>
            <p:spPr>
              <a:xfrm>
                <a:off x="1420351" y="2512172"/>
                <a:ext cx="122813" cy="198534"/>
              </a:xfrm>
              <a:custGeom>
                <a:avLst/>
                <a:gdLst>
                  <a:gd name="csX0" fmla="*/ 108101 w 122813"/>
                  <a:gd name="csY0" fmla="*/ 161013 h 198534"/>
                  <a:gd name="csX1" fmla="*/ 95735 w 122813"/>
                  <a:gd name="csY1" fmla="*/ 162644 h 198534"/>
                  <a:gd name="csX2" fmla="*/ 81307 w 122813"/>
                  <a:gd name="csY2" fmla="*/ 158034 h 198534"/>
                  <a:gd name="csX3" fmla="*/ 76119 w 122813"/>
                  <a:gd name="csY3" fmla="*/ 142783 h 198534"/>
                  <a:gd name="csX4" fmla="*/ 76119 w 122813"/>
                  <a:gd name="csY4" fmla="*/ 83131 h 198534"/>
                  <a:gd name="csX5" fmla="*/ 120397 w 122813"/>
                  <a:gd name="csY5" fmla="*/ 83131 h 198534"/>
                  <a:gd name="csX6" fmla="*/ 120397 w 122813"/>
                  <a:gd name="csY6" fmla="*/ 47240 h 198534"/>
                  <a:gd name="csX7" fmla="*/ 76119 w 122813"/>
                  <a:gd name="csY7" fmla="*/ 47240 h 198534"/>
                  <a:gd name="csX8" fmla="*/ 76119 w 122813"/>
                  <a:gd name="csY8" fmla="*/ 0 h 198534"/>
                  <a:gd name="csX9" fmla="*/ 25586 w 122813"/>
                  <a:gd name="csY9" fmla="*/ 13973 h 198534"/>
                  <a:gd name="csX10" fmla="*/ 25586 w 122813"/>
                  <a:gd name="csY10" fmla="*/ 47240 h 198534"/>
                  <a:gd name="csX11" fmla="*/ 0 w 122813"/>
                  <a:gd name="csY11" fmla="*/ 47240 h 198534"/>
                  <a:gd name="csX12" fmla="*/ 0 w 122813"/>
                  <a:gd name="csY12" fmla="*/ 83131 h 198534"/>
                  <a:gd name="csX13" fmla="*/ 25586 w 122813"/>
                  <a:gd name="csY13" fmla="*/ 83131 h 198534"/>
                  <a:gd name="csX14" fmla="*/ 25586 w 122813"/>
                  <a:gd name="csY14" fmla="*/ 151082 h 198534"/>
                  <a:gd name="csX15" fmla="*/ 32551 w 122813"/>
                  <a:gd name="csY15" fmla="*/ 178674 h 198534"/>
                  <a:gd name="csX16" fmla="*/ 51599 w 122813"/>
                  <a:gd name="csY16" fmla="*/ 193783 h 198534"/>
                  <a:gd name="csX17" fmla="*/ 80881 w 122813"/>
                  <a:gd name="csY17" fmla="*/ 198535 h 198534"/>
                  <a:gd name="csX18" fmla="*/ 104050 w 122813"/>
                  <a:gd name="csY18" fmla="*/ 195556 h 198534"/>
                  <a:gd name="csX19" fmla="*/ 122813 w 122813"/>
                  <a:gd name="csY19" fmla="*/ 187257 h 198534"/>
                  <a:gd name="csX20" fmla="*/ 117483 w 122813"/>
                  <a:gd name="csY20" fmla="*/ 156118 h 198534"/>
                  <a:gd name="csX21" fmla="*/ 108101 w 122813"/>
                  <a:gd name="csY21" fmla="*/ 161013 h 198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22813" h="198534">
                    <a:moveTo>
                      <a:pt x="108101" y="161013"/>
                    </a:moveTo>
                    <a:cubicBezTo>
                      <a:pt x="104619" y="162077"/>
                      <a:pt x="100497" y="162644"/>
                      <a:pt x="95735" y="162644"/>
                    </a:cubicBezTo>
                    <a:cubicBezTo>
                      <a:pt x="89551" y="162644"/>
                      <a:pt x="84790" y="161084"/>
                      <a:pt x="81307" y="158034"/>
                    </a:cubicBezTo>
                    <a:cubicBezTo>
                      <a:pt x="77824" y="154984"/>
                      <a:pt x="76119" y="149876"/>
                      <a:pt x="76119" y="142783"/>
                    </a:cubicBezTo>
                    <a:lnTo>
                      <a:pt x="76119" y="83131"/>
                    </a:lnTo>
                    <a:lnTo>
                      <a:pt x="120397" y="83131"/>
                    </a:lnTo>
                    <a:lnTo>
                      <a:pt x="120397" y="47240"/>
                    </a:lnTo>
                    <a:lnTo>
                      <a:pt x="76119" y="47240"/>
                    </a:lnTo>
                    <a:lnTo>
                      <a:pt x="76119" y="0"/>
                    </a:lnTo>
                    <a:lnTo>
                      <a:pt x="25586" y="13973"/>
                    </a:lnTo>
                    <a:lnTo>
                      <a:pt x="25586" y="47240"/>
                    </a:lnTo>
                    <a:lnTo>
                      <a:pt x="0" y="47240"/>
                    </a:lnTo>
                    <a:lnTo>
                      <a:pt x="0" y="83131"/>
                    </a:lnTo>
                    <a:lnTo>
                      <a:pt x="25586" y="83131"/>
                    </a:lnTo>
                    <a:lnTo>
                      <a:pt x="25586" y="151082"/>
                    </a:lnTo>
                    <a:cubicBezTo>
                      <a:pt x="25799" y="162573"/>
                      <a:pt x="28145" y="171794"/>
                      <a:pt x="32551" y="178674"/>
                    </a:cubicBezTo>
                    <a:cubicBezTo>
                      <a:pt x="37029" y="185626"/>
                      <a:pt x="43354" y="190662"/>
                      <a:pt x="51599" y="193783"/>
                    </a:cubicBezTo>
                    <a:cubicBezTo>
                      <a:pt x="59843" y="196974"/>
                      <a:pt x="69580" y="198535"/>
                      <a:pt x="80881" y="198535"/>
                    </a:cubicBezTo>
                    <a:cubicBezTo>
                      <a:pt x="88841" y="198535"/>
                      <a:pt x="96517" y="197542"/>
                      <a:pt x="104050" y="195556"/>
                    </a:cubicBezTo>
                    <a:cubicBezTo>
                      <a:pt x="111584" y="193570"/>
                      <a:pt x="117838" y="190803"/>
                      <a:pt x="122813" y="187257"/>
                    </a:cubicBezTo>
                    <a:lnTo>
                      <a:pt x="117483" y="156118"/>
                    </a:lnTo>
                    <a:cubicBezTo>
                      <a:pt x="114711" y="158317"/>
                      <a:pt x="111584" y="159949"/>
                      <a:pt x="108101" y="161013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8356664F-DFFF-1818-288D-10ADD0254D59}"/>
                  </a:ext>
                </a:extLst>
              </p:cNvPr>
              <p:cNvSpPr/>
              <p:nvPr/>
            </p:nvSpPr>
            <p:spPr>
              <a:xfrm>
                <a:off x="1557450" y="2493801"/>
                <a:ext cx="58848" cy="48445"/>
              </a:xfrm>
              <a:custGeom>
                <a:avLst/>
                <a:gdLst>
                  <a:gd name="csX0" fmla="*/ 29424 w 58848"/>
                  <a:gd name="csY0" fmla="*/ 0 h 48445"/>
                  <a:gd name="csX1" fmla="*/ 6965 w 58848"/>
                  <a:gd name="csY1" fmla="*/ 5816 h 48445"/>
                  <a:gd name="csX2" fmla="*/ 0 w 58848"/>
                  <a:gd name="csY2" fmla="*/ 24400 h 48445"/>
                  <a:gd name="csX3" fmla="*/ 6965 w 58848"/>
                  <a:gd name="csY3" fmla="*/ 42629 h 48445"/>
                  <a:gd name="csX4" fmla="*/ 29424 w 58848"/>
                  <a:gd name="csY4" fmla="*/ 48446 h 48445"/>
                  <a:gd name="csX5" fmla="*/ 51741 w 58848"/>
                  <a:gd name="csY5" fmla="*/ 42629 h 48445"/>
                  <a:gd name="csX6" fmla="*/ 58848 w 58848"/>
                  <a:gd name="csY6" fmla="*/ 24400 h 48445"/>
                  <a:gd name="csX7" fmla="*/ 51741 w 58848"/>
                  <a:gd name="csY7" fmla="*/ 5816 h 48445"/>
                  <a:gd name="csX8" fmla="*/ 29424 w 58848"/>
                  <a:gd name="csY8" fmla="*/ 0 h 484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58848" h="48445">
                    <a:moveTo>
                      <a:pt x="29424" y="0"/>
                    </a:moveTo>
                    <a:cubicBezTo>
                      <a:pt x="19118" y="0"/>
                      <a:pt x="11656" y="1915"/>
                      <a:pt x="6965" y="5816"/>
                    </a:cubicBezTo>
                    <a:cubicBezTo>
                      <a:pt x="2274" y="9718"/>
                      <a:pt x="0" y="15888"/>
                      <a:pt x="0" y="24400"/>
                    </a:cubicBezTo>
                    <a:cubicBezTo>
                      <a:pt x="0" y="32912"/>
                      <a:pt x="2345" y="38799"/>
                      <a:pt x="6965" y="42629"/>
                    </a:cubicBezTo>
                    <a:cubicBezTo>
                      <a:pt x="11585" y="46460"/>
                      <a:pt x="19118" y="48446"/>
                      <a:pt x="29424" y="48446"/>
                    </a:cubicBezTo>
                    <a:cubicBezTo>
                      <a:pt x="39730" y="48446"/>
                      <a:pt x="46979" y="46531"/>
                      <a:pt x="51741" y="42629"/>
                    </a:cubicBezTo>
                    <a:cubicBezTo>
                      <a:pt x="56503" y="38799"/>
                      <a:pt x="58848" y="32699"/>
                      <a:pt x="58848" y="24400"/>
                    </a:cubicBezTo>
                    <a:cubicBezTo>
                      <a:pt x="58848" y="16101"/>
                      <a:pt x="56503" y="9718"/>
                      <a:pt x="51741" y="5816"/>
                    </a:cubicBezTo>
                    <a:cubicBezTo>
                      <a:pt x="46979" y="1986"/>
                      <a:pt x="39587" y="0"/>
                      <a:pt x="29424" y="0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C6944CDB-6E51-BFDD-9BA4-C733657F2F24}"/>
                  </a:ext>
                </a:extLst>
              </p:cNvPr>
              <p:cNvSpPr/>
              <p:nvPr/>
            </p:nvSpPr>
            <p:spPr>
              <a:xfrm>
                <a:off x="1561643" y="2559411"/>
                <a:ext cx="50532" cy="148386"/>
              </a:xfrm>
              <a:prstGeom prst="rect">
                <a:avLst/>
              </a:pr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42AFF7A5-F348-69DD-9165-855513EFB3DB}"/>
                  </a:ext>
                </a:extLst>
              </p:cNvPr>
              <p:cNvSpPr/>
              <p:nvPr/>
            </p:nvSpPr>
            <p:spPr>
              <a:xfrm>
                <a:off x="1642453" y="2556361"/>
                <a:ext cx="148896" cy="151366"/>
              </a:xfrm>
              <a:custGeom>
                <a:avLst/>
                <a:gdLst>
                  <a:gd name="csX0" fmla="*/ 124519 w 148896"/>
                  <a:gd name="csY0" fmla="*/ 5958 h 151366"/>
                  <a:gd name="csX1" fmla="*/ 97583 w 148896"/>
                  <a:gd name="csY1" fmla="*/ 0 h 151366"/>
                  <a:gd name="csX2" fmla="*/ 71854 w 148896"/>
                  <a:gd name="csY2" fmla="*/ 5462 h 151366"/>
                  <a:gd name="csX3" fmla="*/ 52807 w 148896"/>
                  <a:gd name="csY3" fmla="*/ 21634 h 151366"/>
                  <a:gd name="csX4" fmla="*/ 46766 w 148896"/>
                  <a:gd name="csY4" fmla="*/ 32770 h 151366"/>
                  <a:gd name="csX5" fmla="*/ 45202 w 148896"/>
                  <a:gd name="csY5" fmla="*/ 2979 h 151366"/>
                  <a:gd name="csX6" fmla="*/ 0 w 148896"/>
                  <a:gd name="csY6" fmla="*/ 2979 h 151366"/>
                  <a:gd name="csX7" fmla="*/ 0 w 148896"/>
                  <a:gd name="csY7" fmla="*/ 151366 h 151366"/>
                  <a:gd name="csX8" fmla="*/ 50533 w 148896"/>
                  <a:gd name="csY8" fmla="*/ 151366 h 151366"/>
                  <a:gd name="csX9" fmla="*/ 50533 w 148896"/>
                  <a:gd name="csY9" fmla="*/ 72704 h 151366"/>
                  <a:gd name="csX10" fmla="*/ 54086 w 148896"/>
                  <a:gd name="csY10" fmla="*/ 52843 h 151366"/>
                  <a:gd name="csX11" fmla="*/ 63894 w 148896"/>
                  <a:gd name="csY11" fmla="*/ 41991 h 151366"/>
                  <a:gd name="csX12" fmla="*/ 77256 w 148896"/>
                  <a:gd name="csY12" fmla="*/ 38586 h 151366"/>
                  <a:gd name="csX13" fmla="*/ 92394 w 148896"/>
                  <a:gd name="csY13" fmla="*/ 44544 h 151366"/>
                  <a:gd name="csX14" fmla="*/ 98364 w 148896"/>
                  <a:gd name="csY14" fmla="*/ 65895 h 151366"/>
                  <a:gd name="csX15" fmla="*/ 98364 w 148896"/>
                  <a:gd name="csY15" fmla="*/ 151366 h 151366"/>
                  <a:gd name="csX16" fmla="*/ 148897 w 148896"/>
                  <a:gd name="csY16" fmla="*/ 151366 h 151366"/>
                  <a:gd name="csX17" fmla="*/ 148897 w 148896"/>
                  <a:gd name="csY17" fmla="*/ 52560 h 151366"/>
                  <a:gd name="csX18" fmla="*/ 142358 w 148896"/>
                  <a:gd name="csY18" fmla="*/ 23478 h 151366"/>
                  <a:gd name="csX19" fmla="*/ 124377 w 148896"/>
                  <a:gd name="csY19" fmla="*/ 5958 h 1513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48896" h="151366">
                    <a:moveTo>
                      <a:pt x="124519" y="5958"/>
                    </a:moveTo>
                    <a:cubicBezTo>
                      <a:pt x="116914" y="1986"/>
                      <a:pt x="107888" y="0"/>
                      <a:pt x="97583" y="0"/>
                    </a:cubicBezTo>
                    <a:cubicBezTo>
                      <a:pt x="88059" y="0"/>
                      <a:pt x="79459" y="1844"/>
                      <a:pt x="71854" y="5462"/>
                    </a:cubicBezTo>
                    <a:cubicBezTo>
                      <a:pt x="64250" y="9150"/>
                      <a:pt x="57853" y="14541"/>
                      <a:pt x="52807" y="21634"/>
                    </a:cubicBezTo>
                    <a:cubicBezTo>
                      <a:pt x="50462" y="24968"/>
                      <a:pt x="48472" y="28656"/>
                      <a:pt x="46766" y="32770"/>
                    </a:cubicBezTo>
                    <a:lnTo>
                      <a:pt x="45202" y="2979"/>
                    </a:lnTo>
                    <a:lnTo>
                      <a:pt x="0" y="2979"/>
                    </a:lnTo>
                    <a:lnTo>
                      <a:pt x="0" y="151366"/>
                    </a:lnTo>
                    <a:lnTo>
                      <a:pt x="50533" y="151366"/>
                    </a:lnTo>
                    <a:lnTo>
                      <a:pt x="50533" y="72704"/>
                    </a:lnTo>
                    <a:cubicBezTo>
                      <a:pt x="50533" y="64405"/>
                      <a:pt x="51741" y="57738"/>
                      <a:pt x="54086" y="52843"/>
                    </a:cubicBezTo>
                    <a:cubicBezTo>
                      <a:pt x="56432" y="47878"/>
                      <a:pt x="59701" y="44261"/>
                      <a:pt x="63894" y="41991"/>
                    </a:cubicBezTo>
                    <a:cubicBezTo>
                      <a:pt x="68088" y="39721"/>
                      <a:pt x="72494" y="38586"/>
                      <a:pt x="77256" y="38586"/>
                    </a:cubicBezTo>
                    <a:cubicBezTo>
                      <a:pt x="83368" y="38586"/>
                      <a:pt x="88485" y="40572"/>
                      <a:pt x="92394" y="44544"/>
                    </a:cubicBezTo>
                    <a:cubicBezTo>
                      <a:pt x="96303" y="48517"/>
                      <a:pt x="98364" y="55610"/>
                      <a:pt x="98364" y="65895"/>
                    </a:cubicBezTo>
                    <a:lnTo>
                      <a:pt x="98364" y="151366"/>
                    </a:lnTo>
                    <a:lnTo>
                      <a:pt x="148897" y="151366"/>
                    </a:lnTo>
                    <a:lnTo>
                      <a:pt x="148897" y="52560"/>
                    </a:lnTo>
                    <a:cubicBezTo>
                      <a:pt x="148897" y="40856"/>
                      <a:pt x="146694" y="31209"/>
                      <a:pt x="142358" y="23478"/>
                    </a:cubicBezTo>
                    <a:cubicBezTo>
                      <a:pt x="138023" y="15747"/>
                      <a:pt x="131982" y="9930"/>
                      <a:pt x="124377" y="5958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99269220-0C38-131C-B4D1-22A404188ECF}"/>
                  </a:ext>
                </a:extLst>
              </p:cNvPr>
              <p:cNvSpPr/>
              <p:nvPr/>
            </p:nvSpPr>
            <p:spPr>
              <a:xfrm>
                <a:off x="1815728" y="2556432"/>
                <a:ext cx="157070" cy="215203"/>
              </a:xfrm>
              <a:custGeom>
                <a:avLst/>
                <a:gdLst>
                  <a:gd name="csX0" fmla="*/ 111584 w 157070"/>
                  <a:gd name="csY0" fmla="*/ 2979 h 215203"/>
                  <a:gd name="csX1" fmla="*/ 110376 w 157070"/>
                  <a:gd name="csY1" fmla="*/ 34756 h 215203"/>
                  <a:gd name="csX2" fmla="*/ 93105 w 157070"/>
                  <a:gd name="csY2" fmla="*/ 9647 h 215203"/>
                  <a:gd name="csX3" fmla="*/ 61265 w 157070"/>
                  <a:gd name="csY3" fmla="*/ 0 h 215203"/>
                  <a:gd name="csX4" fmla="*/ 29921 w 157070"/>
                  <a:gd name="csY4" fmla="*/ 8724 h 215203"/>
                  <a:gd name="csX5" fmla="*/ 8031 w 157070"/>
                  <a:gd name="csY5" fmla="*/ 34118 h 215203"/>
                  <a:gd name="csX6" fmla="*/ 0 w 157070"/>
                  <a:gd name="csY6" fmla="*/ 74193 h 215203"/>
                  <a:gd name="csX7" fmla="*/ 7463 w 157070"/>
                  <a:gd name="csY7" fmla="*/ 113489 h 215203"/>
                  <a:gd name="csX8" fmla="*/ 28713 w 157070"/>
                  <a:gd name="csY8" fmla="*/ 138599 h 215203"/>
                  <a:gd name="csX9" fmla="*/ 61265 w 157070"/>
                  <a:gd name="csY9" fmla="*/ 147181 h 215203"/>
                  <a:gd name="csX10" fmla="*/ 88201 w 157070"/>
                  <a:gd name="csY10" fmla="*/ 140514 h 215203"/>
                  <a:gd name="csX11" fmla="*/ 106182 w 157070"/>
                  <a:gd name="csY11" fmla="*/ 122852 h 215203"/>
                  <a:gd name="csX12" fmla="*/ 106182 w 157070"/>
                  <a:gd name="csY12" fmla="*/ 151650 h 215203"/>
                  <a:gd name="csX13" fmla="*/ 99217 w 157070"/>
                  <a:gd name="csY13" fmla="*/ 175057 h 215203"/>
                  <a:gd name="csX14" fmla="*/ 79175 w 157070"/>
                  <a:gd name="csY14" fmla="*/ 183356 h 215203"/>
                  <a:gd name="csX15" fmla="*/ 57924 w 157070"/>
                  <a:gd name="csY15" fmla="*/ 176405 h 215203"/>
                  <a:gd name="csX16" fmla="*/ 49466 w 157070"/>
                  <a:gd name="csY16" fmla="*/ 156402 h 215203"/>
                  <a:gd name="csX17" fmla="*/ 711 w 157070"/>
                  <a:gd name="csY17" fmla="*/ 162644 h 215203"/>
                  <a:gd name="csX18" fmla="*/ 14215 w 157070"/>
                  <a:gd name="csY18" fmla="*/ 194563 h 215203"/>
                  <a:gd name="csX19" fmla="*/ 40796 w 157070"/>
                  <a:gd name="csY19" fmla="*/ 210593 h 215203"/>
                  <a:gd name="csX20" fmla="*/ 76190 w 157070"/>
                  <a:gd name="csY20" fmla="*/ 215204 h 215203"/>
                  <a:gd name="csX21" fmla="*/ 119331 w 157070"/>
                  <a:gd name="csY21" fmla="*/ 207614 h 215203"/>
                  <a:gd name="csX22" fmla="*/ 147262 w 157070"/>
                  <a:gd name="csY22" fmla="*/ 183569 h 215203"/>
                  <a:gd name="csX23" fmla="*/ 157070 w 157070"/>
                  <a:gd name="csY23" fmla="*/ 139521 h 215203"/>
                  <a:gd name="csX24" fmla="*/ 157070 w 157070"/>
                  <a:gd name="csY24" fmla="*/ 2979 h 215203"/>
                  <a:gd name="csX25" fmla="*/ 111584 w 157070"/>
                  <a:gd name="csY25" fmla="*/ 2979 h 215203"/>
                  <a:gd name="csX26" fmla="*/ 98791 w 157070"/>
                  <a:gd name="csY26" fmla="*/ 101147 h 215203"/>
                  <a:gd name="csX27" fmla="*/ 78890 w 157070"/>
                  <a:gd name="csY27" fmla="*/ 110368 h 215203"/>
                  <a:gd name="csX28" fmla="*/ 58351 w 157070"/>
                  <a:gd name="csY28" fmla="*/ 101431 h 215203"/>
                  <a:gd name="csX29" fmla="*/ 50888 w 157070"/>
                  <a:gd name="csY29" fmla="*/ 73555 h 215203"/>
                  <a:gd name="csX30" fmla="*/ 54299 w 157070"/>
                  <a:gd name="csY30" fmla="*/ 53411 h 215203"/>
                  <a:gd name="csX31" fmla="*/ 63965 w 157070"/>
                  <a:gd name="csY31" fmla="*/ 41282 h 215203"/>
                  <a:gd name="csX32" fmla="*/ 78819 w 157070"/>
                  <a:gd name="csY32" fmla="*/ 37097 h 215203"/>
                  <a:gd name="csX33" fmla="*/ 99004 w 157070"/>
                  <a:gd name="csY33" fmla="*/ 46460 h 215203"/>
                  <a:gd name="csX34" fmla="*/ 106111 w 157070"/>
                  <a:gd name="csY34" fmla="*/ 73626 h 215203"/>
                  <a:gd name="csX35" fmla="*/ 98649 w 157070"/>
                  <a:gd name="csY35" fmla="*/ 101218 h 215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157070" h="215203">
                    <a:moveTo>
                      <a:pt x="111584" y="2979"/>
                    </a:moveTo>
                    <a:lnTo>
                      <a:pt x="110376" y="34756"/>
                    </a:lnTo>
                    <a:cubicBezTo>
                      <a:pt x="107035" y="24471"/>
                      <a:pt x="101278" y="16101"/>
                      <a:pt x="93105" y="9647"/>
                    </a:cubicBezTo>
                    <a:cubicBezTo>
                      <a:pt x="84932" y="3192"/>
                      <a:pt x="74342" y="0"/>
                      <a:pt x="61265" y="0"/>
                    </a:cubicBezTo>
                    <a:cubicBezTo>
                      <a:pt x="49538" y="0"/>
                      <a:pt x="39090" y="2908"/>
                      <a:pt x="29921" y="8724"/>
                    </a:cubicBezTo>
                    <a:cubicBezTo>
                      <a:pt x="20682" y="14541"/>
                      <a:pt x="13433" y="23052"/>
                      <a:pt x="8031" y="34118"/>
                    </a:cubicBezTo>
                    <a:cubicBezTo>
                      <a:pt x="2701" y="45183"/>
                      <a:pt x="0" y="58589"/>
                      <a:pt x="0" y="74193"/>
                    </a:cubicBezTo>
                    <a:cubicBezTo>
                      <a:pt x="0" y="89798"/>
                      <a:pt x="2487" y="102566"/>
                      <a:pt x="7463" y="113489"/>
                    </a:cubicBezTo>
                    <a:cubicBezTo>
                      <a:pt x="12438" y="124483"/>
                      <a:pt x="19474" y="132853"/>
                      <a:pt x="28713" y="138599"/>
                    </a:cubicBezTo>
                    <a:cubicBezTo>
                      <a:pt x="37953" y="144344"/>
                      <a:pt x="48756" y="147181"/>
                      <a:pt x="61265" y="147181"/>
                    </a:cubicBezTo>
                    <a:cubicBezTo>
                      <a:pt x="71570" y="147181"/>
                      <a:pt x="80525" y="144982"/>
                      <a:pt x="88201" y="140514"/>
                    </a:cubicBezTo>
                    <a:cubicBezTo>
                      <a:pt x="95806" y="136045"/>
                      <a:pt x="101847" y="130158"/>
                      <a:pt x="106182" y="122852"/>
                    </a:cubicBezTo>
                    <a:lnTo>
                      <a:pt x="106182" y="151650"/>
                    </a:lnTo>
                    <a:cubicBezTo>
                      <a:pt x="106182" y="161722"/>
                      <a:pt x="103837" y="169524"/>
                      <a:pt x="99217" y="175057"/>
                    </a:cubicBezTo>
                    <a:cubicBezTo>
                      <a:pt x="94527" y="180589"/>
                      <a:pt x="87846" y="183356"/>
                      <a:pt x="79175" y="183356"/>
                    </a:cubicBezTo>
                    <a:cubicBezTo>
                      <a:pt x="69864" y="183356"/>
                      <a:pt x="62757" y="181015"/>
                      <a:pt x="57924" y="176405"/>
                    </a:cubicBezTo>
                    <a:cubicBezTo>
                      <a:pt x="53091" y="171723"/>
                      <a:pt x="50248" y="165056"/>
                      <a:pt x="49466" y="156402"/>
                    </a:cubicBezTo>
                    <a:lnTo>
                      <a:pt x="711" y="162644"/>
                    </a:lnTo>
                    <a:cubicBezTo>
                      <a:pt x="2701" y="176263"/>
                      <a:pt x="7178" y="186902"/>
                      <a:pt x="14215" y="194563"/>
                    </a:cubicBezTo>
                    <a:cubicBezTo>
                      <a:pt x="21251" y="202152"/>
                      <a:pt x="30135" y="207543"/>
                      <a:pt x="40796" y="210593"/>
                    </a:cubicBezTo>
                    <a:cubicBezTo>
                      <a:pt x="51456" y="213643"/>
                      <a:pt x="63326" y="215204"/>
                      <a:pt x="76190" y="215204"/>
                    </a:cubicBezTo>
                    <a:cubicBezTo>
                      <a:pt x="92821" y="215204"/>
                      <a:pt x="107248" y="212650"/>
                      <a:pt x="119331" y="207614"/>
                    </a:cubicBezTo>
                    <a:cubicBezTo>
                      <a:pt x="131413" y="202578"/>
                      <a:pt x="140724" y="194563"/>
                      <a:pt x="147262" y="183569"/>
                    </a:cubicBezTo>
                    <a:cubicBezTo>
                      <a:pt x="153801" y="172574"/>
                      <a:pt x="157070" y="157892"/>
                      <a:pt x="157070" y="139521"/>
                    </a:cubicBezTo>
                    <a:lnTo>
                      <a:pt x="157070" y="2979"/>
                    </a:lnTo>
                    <a:lnTo>
                      <a:pt x="111584" y="2979"/>
                    </a:lnTo>
                    <a:close/>
                    <a:moveTo>
                      <a:pt x="98791" y="101147"/>
                    </a:moveTo>
                    <a:cubicBezTo>
                      <a:pt x="93816" y="107247"/>
                      <a:pt x="87206" y="110368"/>
                      <a:pt x="78890" y="110368"/>
                    </a:cubicBezTo>
                    <a:cubicBezTo>
                      <a:pt x="70575" y="110368"/>
                      <a:pt x="63326" y="107389"/>
                      <a:pt x="58351" y="101431"/>
                    </a:cubicBezTo>
                    <a:cubicBezTo>
                      <a:pt x="53375" y="95473"/>
                      <a:pt x="50888" y="86181"/>
                      <a:pt x="50888" y="73555"/>
                    </a:cubicBezTo>
                    <a:cubicBezTo>
                      <a:pt x="50888" y="65469"/>
                      <a:pt x="52025" y="58731"/>
                      <a:pt x="54299" y="53411"/>
                    </a:cubicBezTo>
                    <a:cubicBezTo>
                      <a:pt x="56574" y="48091"/>
                      <a:pt x="59772" y="44048"/>
                      <a:pt x="63965" y="41282"/>
                    </a:cubicBezTo>
                    <a:cubicBezTo>
                      <a:pt x="68159" y="38515"/>
                      <a:pt x="73063" y="37097"/>
                      <a:pt x="78819" y="37097"/>
                    </a:cubicBezTo>
                    <a:cubicBezTo>
                      <a:pt x="87561" y="37097"/>
                      <a:pt x="94313" y="40218"/>
                      <a:pt x="99004" y="46460"/>
                    </a:cubicBezTo>
                    <a:cubicBezTo>
                      <a:pt x="103766" y="52701"/>
                      <a:pt x="106111" y="61781"/>
                      <a:pt x="106111" y="73626"/>
                    </a:cubicBezTo>
                    <a:cubicBezTo>
                      <a:pt x="106111" y="85471"/>
                      <a:pt x="103624" y="95118"/>
                      <a:pt x="98649" y="101218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2B185EA5-6086-842D-E108-F0F99052618A}"/>
                  </a:ext>
                </a:extLst>
              </p:cNvPr>
              <p:cNvSpPr/>
              <p:nvPr/>
            </p:nvSpPr>
            <p:spPr>
              <a:xfrm>
                <a:off x="492783" y="2832423"/>
                <a:ext cx="122813" cy="198534"/>
              </a:xfrm>
              <a:custGeom>
                <a:avLst/>
                <a:gdLst>
                  <a:gd name="csX0" fmla="*/ 108101 w 122813"/>
                  <a:gd name="csY0" fmla="*/ 160942 h 198534"/>
                  <a:gd name="csX1" fmla="*/ 95735 w 122813"/>
                  <a:gd name="csY1" fmla="*/ 162573 h 198534"/>
                  <a:gd name="csX2" fmla="*/ 81307 w 122813"/>
                  <a:gd name="csY2" fmla="*/ 157963 h 198534"/>
                  <a:gd name="csX3" fmla="*/ 76119 w 122813"/>
                  <a:gd name="csY3" fmla="*/ 142712 h 198534"/>
                  <a:gd name="csX4" fmla="*/ 76119 w 122813"/>
                  <a:gd name="csY4" fmla="*/ 83060 h 198534"/>
                  <a:gd name="csX5" fmla="*/ 120397 w 122813"/>
                  <a:gd name="csY5" fmla="*/ 83060 h 198534"/>
                  <a:gd name="csX6" fmla="*/ 120397 w 122813"/>
                  <a:gd name="csY6" fmla="*/ 47169 h 198534"/>
                  <a:gd name="csX7" fmla="*/ 76119 w 122813"/>
                  <a:gd name="csY7" fmla="*/ 47169 h 198534"/>
                  <a:gd name="csX8" fmla="*/ 76119 w 122813"/>
                  <a:gd name="csY8" fmla="*/ 0 h 198534"/>
                  <a:gd name="csX9" fmla="*/ 25586 w 122813"/>
                  <a:gd name="csY9" fmla="*/ 13973 h 198534"/>
                  <a:gd name="csX10" fmla="*/ 25586 w 122813"/>
                  <a:gd name="csY10" fmla="*/ 47240 h 198534"/>
                  <a:gd name="csX11" fmla="*/ 0 w 122813"/>
                  <a:gd name="csY11" fmla="*/ 47240 h 198534"/>
                  <a:gd name="csX12" fmla="*/ 0 w 122813"/>
                  <a:gd name="csY12" fmla="*/ 83131 h 198534"/>
                  <a:gd name="csX13" fmla="*/ 25586 w 122813"/>
                  <a:gd name="csY13" fmla="*/ 83131 h 198534"/>
                  <a:gd name="csX14" fmla="*/ 25586 w 122813"/>
                  <a:gd name="csY14" fmla="*/ 151082 h 198534"/>
                  <a:gd name="csX15" fmla="*/ 32551 w 122813"/>
                  <a:gd name="csY15" fmla="*/ 178674 h 198534"/>
                  <a:gd name="csX16" fmla="*/ 51599 w 122813"/>
                  <a:gd name="csY16" fmla="*/ 193783 h 198534"/>
                  <a:gd name="csX17" fmla="*/ 80881 w 122813"/>
                  <a:gd name="csY17" fmla="*/ 198535 h 198534"/>
                  <a:gd name="csX18" fmla="*/ 104050 w 122813"/>
                  <a:gd name="csY18" fmla="*/ 195556 h 198534"/>
                  <a:gd name="csX19" fmla="*/ 122813 w 122813"/>
                  <a:gd name="csY19" fmla="*/ 187257 h 198534"/>
                  <a:gd name="csX20" fmla="*/ 117483 w 122813"/>
                  <a:gd name="csY20" fmla="*/ 156118 h 198534"/>
                  <a:gd name="csX21" fmla="*/ 108101 w 122813"/>
                  <a:gd name="csY21" fmla="*/ 161013 h 198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22813" h="198534">
                    <a:moveTo>
                      <a:pt x="108101" y="160942"/>
                    </a:moveTo>
                    <a:cubicBezTo>
                      <a:pt x="104619" y="162006"/>
                      <a:pt x="100497" y="162573"/>
                      <a:pt x="95735" y="162573"/>
                    </a:cubicBezTo>
                    <a:cubicBezTo>
                      <a:pt x="89551" y="162573"/>
                      <a:pt x="84790" y="161013"/>
                      <a:pt x="81307" y="157963"/>
                    </a:cubicBezTo>
                    <a:cubicBezTo>
                      <a:pt x="77824" y="154913"/>
                      <a:pt x="76119" y="149806"/>
                      <a:pt x="76119" y="142712"/>
                    </a:cubicBezTo>
                    <a:lnTo>
                      <a:pt x="76119" y="83060"/>
                    </a:lnTo>
                    <a:lnTo>
                      <a:pt x="120397" y="83060"/>
                    </a:lnTo>
                    <a:lnTo>
                      <a:pt x="120397" y="47169"/>
                    </a:lnTo>
                    <a:lnTo>
                      <a:pt x="76119" y="47169"/>
                    </a:lnTo>
                    <a:lnTo>
                      <a:pt x="76119" y="0"/>
                    </a:lnTo>
                    <a:lnTo>
                      <a:pt x="25586" y="13973"/>
                    </a:lnTo>
                    <a:lnTo>
                      <a:pt x="25586" y="47240"/>
                    </a:lnTo>
                    <a:lnTo>
                      <a:pt x="0" y="47240"/>
                    </a:lnTo>
                    <a:lnTo>
                      <a:pt x="0" y="83131"/>
                    </a:lnTo>
                    <a:lnTo>
                      <a:pt x="25586" y="83131"/>
                    </a:lnTo>
                    <a:lnTo>
                      <a:pt x="25586" y="151082"/>
                    </a:lnTo>
                    <a:cubicBezTo>
                      <a:pt x="25799" y="162573"/>
                      <a:pt x="28145" y="171794"/>
                      <a:pt x="32551" y="178674"/>
                    </a:cubicBezTo>
                    <a:cubicBezTo>
                      <a:pt x="37029" y="185626"/>
                      <a:pt x="43354" y="190662"/>
                      <a:pt x="51599" y="193783"/>
                    </a:cubicBezTo>
                    <a:cubicBezTo>
                      <a:pt x="59843" y="196974"/>
                      <a:pt x="69580" y="198535"/>
                      <a:pt x="80881" y="198535"/>
                    </a:cubicBezTo>
                    <a:cubicBezTo>
                      <a:pt x="88841" y="198535"/>
                      <a:pt x="96517" y="197542"/>
                      <a:pt x="104050" y="195556"/>
                    </a:cubicBezTo>
                    <a:cubicBezTo>
                      <a:pt x="111584" y="193570"/>
                      <a:pt x="117838" y="190803"/>
                      <a:pt x="122813" y="187257"/>
                    </a:cubicBezTo>
                    <a:lnTo>
                      <a:pt x="117483" y="156118"/>
                    </a:lnTo>
                    <a:cubicBezTo>
                      <a:pt x="114711" y="158317"/>
                      <a:pt x="111584" y="159949"/>
                      <a:pt x="108101" y="161013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A9EE4771-74C8-48D1-0CF8-099F6D83479A}"/>
                  </a:ext>
                </a:extLst>
              </p:cNvPr>
              <p:cNvSpPr/>
              <p:nvPr/>
            </p:nvSpPr>
            <p:spPr>
              <a:xfrm>
                <a:off x="634715" y="2816677"/>
                <a:ext cx="148968" cy="211444"/>
              </a:xfrm>
              <a:custGeom>
                <a:avLst/>
                <a:gdLst>
                  <a:gd name="csX0" fmla="*/ 124448 w 148968"/>
                  <a:gd name="csY0" fmla="*/ 65895 h 211444"/>
                  <a:gd name="csX1" fmla="*/ 97512 w 148968"/>
                  <a:gd name="csY1" fmla="*/ 59936 h 211444"/>
                  <a:gd name="csX2" fmla="*/ 69296 w 148968"/>
                  <a:gd name="csY2" fmla="*/ 67526 h 211444"/>
                  <a:gd name="csX3" fmla="*/ 50533 w 148968"/>
                  <a:gd name="csY3" fmla="*/ 89940 h 211444"/>
                  <a:gd name="csX4" fmla="*/ 50533 w 148968"/>
                  <a:gd name="csY4" fmla="*/ 0 h 211444"/>
                  <a:gd name="csX5" fmla="*/ 0 w 148968"/>
                  <a:gd name="csY5" fmla="*/ 0 h 211444"/>
                  <a:gd name="csX6" fmla="*/ 0 w 148968"/>
                  <a:gd name="csY6" fmla="*/ 211302 h 211444"/>
                  <a:gd name="csX7" fmla="*/ 50533 w 148968"/>
                  <a:gd name="csY7" fmla="*/ 211302 h 211444"/>
                  <a:gd name="csX8" fmla="*/ 50533 w 148968"/>
                  <a:gd name="csY8" fmla="*/ 133279 h 211444"/>
                  <a:gd name="csX9" fmla="*/ 54086 w 148968"/>
                  <a:gd name="csY9" fmla="*/ 113134 h 211444"/>
                  <a:gd name="csX10" fmla="*/ 63894 w 148968"/>
                  <a:gd name="csY10" fmla="*/ 101856 h 211444"/>
                  <a:gd name="csX11" fmla="*/ 77256 w 148968"/>
                  <a:gd name="csY11" fmla="*/ 98310 h 211444"/>
                  <a:gd name="csX12" fmla="*/ 92608 w 148968"/>
                  <a:gd name="csY12" fmla="*/ 104410 h 211444"/>
                  <a:gd name="csX13" fmla="*/ 98435 w 148968"/>
                  <a:gd name="csY13" fmla="*/ 126540 h 211444"/>
                  <a:gd name="csX14" fmla="*/ 98435 w 148968"/>
                  <a:gd name="csY14" fmla="*/ 211444 h 211444"/>
                  <a:gd name="csX15" fmla="*/ 148968 w 148968"/>
                  <a:gd name="csY15" fmla="*/ 211444 h 211444"/>
                  <a:gd name="csX16" fmla="*/ 148968 w 148968"/>
                  <a:gd name="csY16" fmla="*/ 112638 h 211444"/>
                  <a:gd name="csX17" fmla="*/ 142429 w 148968"/>
                  <a:gd name="csY17" fmla="*/ 83556 h 211444"/>
                  <a:gd name="csX18" fmla="*/ 124448 w 148968"/>
                  <a:gd name="csY18" fmla="*/ 66036 h 2114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148968" h="211444">
                    <a:moveTo>
                      <a:pt x="124448" y="65895"/>
                    </a:moveTo>
                    <a:cubicBezTo>
                      <a:pt x="116843" y="61922"/>
                      <a:pt x="107817" y="59936"/>
                      <a:pt x="97512" y="59936"/>
                    </a:cubicBezTo>
                    <a:cubicBezTo>
                      <a:pt x="87206" y="59936"/>
                      <a:pt x="77398" y="62490"/>
                      <a:pt x="69296" y="67526"/>
                    </a:cubicBezTo>
                    <a:cubicBezTo>
                      <a:pt x="61193" y="72562"/>
                      <a:pt x="54939" y="80010"/>
                      <a:pt x="50533" y="89940"/>
                    </a:cubicBezTo>
                    <a:lnTo>
                      <a:pt x="50533" y="0"/>
                    </a:lnTo>
                    <a:lnTo>
                      <a:pt x="0" y="0"/>
                    </a:lnTo>
                    <a:lnTo>
                      <a:pt x="0" y="211302"/>
                    </a:lnTo>
                    <a:lnTo>
                      <a:pt x="50533" y="211302"/>
                    </a:lnTo>
                    <a:lnTo>
                      <a:pt x="50533" y="133279"/>
                    </a:lnTo>
                    <a:cubicBezTo>
                      <a:pt x="50533" y="124980"/>
                      <a:pt x="51741" y="118241"/>
                      <a:pt x="54086" y="113134"/>
                    </a:cubicBezTo>
                    <a:cubicBezTo>
                      <a:pt x="56432" y="108027"/>
                      <a:pt x="59701" y="104268"/>
                      <a:pt x="63894" y="101856"/>
                    </a:cubicBezTo>
                    <a:cubicBezTo>
                      <a:pt x="68087" y="99516"/>
                      <a:pt x="72494" y="98310"/>
                      <a:pt x="77256" y="98310"/>
                    </a:cubicBezTo>
                    <a:cubicBezTo>
                      <a:pt x="83581" y="98310"/>
                      <a:pt x="88699" y="100367"/>
                      <a:pt x="92608" y="104410"/>
                    </a:cubicBezTo>
                    <a:cubicBezTo>
                      <a:pt x="96445" y="108453"/>
                      <a:pt x="98435" y="115830"/>
                      <a:pt x="98435" y="126540"/>
                    </a:cubicBezTo>
                    <a:lnTo>
                      <a:pt x="98435" y="211444"/>
                    </a:lnTo>
                    <a:lnTo>
                      <a:pt x="148968" y="211444"/>
                    </a:lnTo>
                    <a:lnTo>
                      <a:pt x="148968" y="112638"/>
                    </a:lnTo>
                    <a:cubicBezTo>
                      <a:pt x="148968" y="100934"/>
                      <a:pt x="146765" y="91288"/>
                      <a:pt x="142429" y="83556"/>
                    </a:cubicBezTo>
                    <a:cubicBezTo>
                      <a:pt x="138094" y="75825"/>
                      <a:pt x="132053" y="70009"/>
                      <a:pt x="124448" y="66036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4FC85EC1-0E4A-1C63-5CE5-D0111FC44069}"/>
                  </a:ext>
                </a:extLst>
              </p:cNvPr>
              <p:cNvSpPr/>
              <p:nvPr/>
            </p:nvSpPr>
            <p:spPr>
              <a:xfrm>
                <a:off x="805431" y="2876613"/>
                <a:ext cx="151526" cy="154345"/>
              </a:xfrm>
              <a:custGeom>
                <a:avLst/>
                <a:gdLst>
                  <a:gd name="csX0" fmla="*/ 117909 w 151526"/>
                  <a:gd name="csY0" fmla="*/ 9079 h 154345"/>
                  <a:gd name="csX1" fmla="*/ 77896 w 151526"/>
                  <a:gd name="csY1" fmla="*/ 0 h 154345"/>
                  <a:gd name="csX2" fmla="*/ 37313 w 151526"/>
                  <a:gd name="csY2" fmla="*/ 9221 h 154345"/>
                  <a:gd name="csX3" fmla="*/ 9808 w 151526"/>
                  <a:gd name="csY3" fmla="*/ 35607 h 154345"/>
                  <a:gd name="csX4" fmla="*/ 0 w 151526"/>
                  <a:gd name="csY4" fmla="*/ 77173 h 154345"/>
                  <a:gd name="csX5" fmla="*/ 9808 w 151526"/>
                  <a:gd name="csY5" fmla="*/ 118738 h 154345"/>
                  <a:gd name="csX6" fmla="*/ 37597 w 151526"/>
                  <a:gd name="csY6" fmla="*/ 145124 h 154345"/>
                  <a:gd name="csX7" fmla="*/ 80241 w 151526"/>
                  <a:gd name="csY7" fmla="*/ 154345 h 154345"/>
                  <a:gd name="csX8" fmla="*/ 109807 w 151526"/>
                  <a:gd name="csY8" fmla="*/ 149876 h 154345"/>
                  <a:gd name="csX9" fmla="*/ 134185 w 151526"/>
                  <a:gd name="csY9" fmla="*/ 136683 h 154345"/>
                  <a:gd name="csX10" fmla="*/ 148613 w 151526"/>
                  <a:gd name="csY10" fmla="*/ 115191 h 154345"/>
                  <a:gd name="csX11" fmla="*/ 108172 w 151526"/>
                  <a:gd name="csY11" fmla="*/ 101856 h 154345"/>
                  <a:gd name="csX12" fmla="*/ 98222 w 151526"/>
                  <a:gd name="csY12" fmla="*/ 114340 h 154345"/>
                  <a:gd name="csX13" fmla="*/ 80241 w 151526"/>
                  <a:gd name="csY13" fmla="*/ 118809 h 154345"/>
                  <a:gd name="csX14" fmla="*/ 62970 w 151526"/>
                  <a:gd name="csY14" fmla="*/ 114837 h 154345"/>
                  <a:gd name="csX15" fmla="*/ 51954 w 151526"/>
                  <a:gd name="csY15" fmla="*/ 101785 h 154345"/>
                  <a:gd name="csX16" fmla="*/ 48898 w 151526"/>
                  <a:gd name="csY16" fmla="*/ 90082 h 154345"/>
                  <a:gd name="csX17" fmla="*/ 150389 w 151526"/>
                  <a:gd name="csY17" fmla="*/ 90082 h 154345"/>
                  <a:gd name="csX18" fmla="*/ 151242 w 151526"/>
                  <a:gd name="csY18" fmla="*/ 81145 h 154345"/>
                  <a:gd name="csX19" fmla="*/ 151527 w 151526"/>
                  <a:gd name="csY19" fmla="*/ 70434 h 154345"/>
                  <a:gd name="csX20" fmla="*/ 142927 w 151526"/>
                  <a:gd name="csY20" fmla="*/ 34118 h 154345"/>
                  <a:gd name="csX21" fmla="*/ 117767 w 151526"/>
                  <a:gd name="csY21" fmla="*/ 9221 h 154345"/>
                  <a:gd name="csX22" fmla="*/ 61691 w 151526"/>
                  <a:gd name="csY22" fmla="*/ 39792 h 154345"/>
                  <a:gd name="csX23" fmla="*/ 77896 w 151526"/>
                  <a:gd name="csY23" fmla="*/ 35323 h 154345"/>
                  <a:gd name="csX24" fmla="*/ 97654 w 151526"/>
                  <a:gd name="csY24" fmla="*/ 44828 h 154345"/>
                  <a:gd name="csX25" fmla="*/ 103482 w 151526"/>
                  <a:gd name="csY25" fmla="*/ 62915 h 154345"/>
                  <a:gd name="csX26" fmla="*/ 49253 w 151526"/>
                  <a:gd name="csY26" fmla="*/ 62915 h 154345"/>
                  <a:gd name="csX27" fmla="*/ 51528 w 151526"/>
                  <a:gd name="csY27" fmla="*/ 53695 h 154345"/>
                  <a:gd name="csX28" fmla="*/ 61620 w 151526"/>
                  <a:gd name="csY28" fmla="*/ 39721 h 1543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151526" h="154345">
                    <a:moveTo>
                      <a:pt x="117909" y="9079"/>
                    </a:moveTo>
                    <a:cubicBezTo>
                      <a:pt x="106893" y="3050"/>
                      <a:pt x="93603" y="0"/>
                      <a:pt x="77896" y="0"/>
                    </a:cubicBezTo>
                    <a:cubicBezTo>
                      <a:pt x="62188" y="0"/>
                      <a:pt x="49111" y="3050"/>
                      <a:pt x="37313" y="9221"/>
                    </a:cubicBezTo>
                    <a:cubicBezTo>
                      <a:pt x="25515" y="15392"/>
                      <a:pt x="16347" y="24187"/>
                      <a:pt x="9808" y="35607"/>
                    </a:cubicBezTo>
                    <a:cubicBezTo>
                      <a:pt x="3269" y="47098"/>
                      <a:pt x="0" y="60929"/>
                      <a:pt x="0" y="77173"/>
                    </a:cubicBezTo>
                    <a:cubicBezTo>
                      <a:pt x="0" y="93416"/>
                      <a:pt x="3269" y="107247"/>
                      <a:pt x="9808" y="118738"/>
                    </a:cubicBezTo>
                    <a:cubicBezTo>
                      <a:pt x="16347" y="130229"/>
                      <a:pt x="25586" y="139024"/>
                      <a:pt x="37597" y="145124"/>
                    </a:cubicBezTo>
                    <a:cubicBezTo>
                      <a:pt x="49609" y="151295"/>
                      <a:pt x="63823" y="154345"/>
                      <a:pt x="80241" y="154345"/>
                    </a:cubicBezTo>
                    <a:cubicBezTo>
                      <a:pt x="90546" y="154345"/>
                      <a:pt x="100425" y="152856"/>
                      <a:pt x="109807" y="149876"/>
                    </a:cubicBezTo>
                    <a:cubicBezTo>
                      <a:pt x="119189" y="146897"/>
                      <a:pt x="127362" y="142500"/>
                      <a:pt x="134185" y="136683"/>
                    </a:cubicBezTo>
                    <a:cubicBezTo>
                      <a:pt x="141008" y="130867"/>
                      <a:pt x="145841" y="123703"/>
                      <a:pt x="148613" y="115191"/>
                    </a:cubicBezTo>
                    <a:lnTo>
                      <a:pt x="108172" y="101856"/>
                    </a:lnTo>
                    <a:cubicBezTo>
                      <a:pt x="105969" y="107176"/>
                      <a:pt x="102700" y="111361"/>
                      <a:pt x="98222" y="114340"/>
                    </a:cubicBezTo>
                    <a:cubicBezTo>
                      <a:pt x="93745" y="117319"/>
                      <a:pt x="87775" y="118809"/>
                      <a:pt x="80241" y="118809"/>
                    </a:cubicBezTo>
                    <a:cubicBezTo>
                      <a:pt x="73489" y="118809"/>
                      <a:pt x="67732" y="117461"/>
                      <a:pt x="62970" y="114837"/>
                    </a:cubicBezTo>
                    <a:cubicBezTo>
                      <a:pt x="58208" y="112141"/>
                      <a:pt x="54513" y="107815"/>
                      <a:pt x="51954" y="101785"/>
                    </a:cubicBezTo>
                    <a:cubicBezTo>
                      <a:pt x="50533" y="98452"/>
                      <a:pt x="49538" y="94480"/>
                      <a:pt x="48898" y="90082"/>
                    </a:cubicBezTo>
                    <a:lnTo>
                      <a:pt x="150389" y="90082"/>
                    </a:lnTo>
                    <a:cubicBezTo>
                      <a:pt x="150816" y="87741"/>
                      <a:pt x="151100" y="84762"/>
                      <a:pt x="151242" y="81145"/>
                    </a:cubicBezTo>
                    <a:cubicBezTo>
                      <a:pt x="151456" y="77598"/>
                      <a:pt x="151527" y="74052"/>
                      <a:pt x="151527" y="70434"/>
                    </a:cubicBezTo>
                    <a:cubicBezTo>
                      <a:pt x="151527" y="56815"/>
                      <a:pt x="148684" y="44686"/>
                      <a:pt x="142927" y="34118"/>
                    </a:cubicBezTo>
                    <a:cubicBezTo>
                      <a:pt x="137170" y="23549"/>
                      <a:pt x="128783" y="15250"/>
                      <a:pt x="117767" y="9221"/>
                    </a:cubicBezTo>
                    <a:close/>
                    <a:moveTo>
                      <a:pt x="61691" y="39792"/>
                    </a:moveTo>
                    <a:cubicBezTo>
                      <a:pt x="66169" y="36813"/>
                      <a:pt x="71570" y="35323"/>
                      <a:pt x="77896" y="35323"/>
                    </a:cubicBezTo>
                    <a:cubicBezTo>
                      <a:pt x="86780" y="35323"/>
                      <a:pt x="93389" y="38515"/>
                      <a:pt x="97654" y="44828"/>
                    </a:cubicBezTo>
                    <a:cubicBezTo>
                      <a:pt x="100710" y="49368"/>
                      <a:pt x="102629" y="55468"/>
                      <a:pt x="103482" y="62915"/>
                    </a:cubicBezTo>
                    <a:lnTo>
                      <a:pt x="49253" y="62915"/>
                    </a:lnTo>
                    <a:cubicBezTo>
                      <a:pt x="49822" y="59511"/>
                      <a:pt x="50533" y="56461"/>
                      <a:pt x="51528" y="53695"/>
                    </a:cubicBezTo>
                    <a:cubicBezTo>
                      <a:pt x="53802" y="47382"/>
                      <a:pt x="57142" y="42700"/>
                      <a:pt x="61620" y="39721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8F51509F-17A8-E2D8-B88E-2B1CDF3C9DE4}"/>
                  </a:ext>
                </a:extLst>
              </p:cNvPr>
              <p:cNvSpPr/>
              <p:nvPr/>
            </p:nvSpPr>
            <p:spPr>
              <a:xfrm>
                <a:off x="1020142" y="2832069"/>
                <a:ext cx="152521" cy="195910"/>
              </a:xfrm>
              <a:custGeom>
                <a:avLst/>
                <a:gdLst>
                  <a:gd name="csX0" fmla="*/ 0 w 152521"/>
                  <a:gd name="csY0" fmla="*/ 195910 h 195910"/>
                  <a:gd name="csX1" fmla="*/ 51172 w 152521"/>
                  <a:gd name="csY1" fmla="*/ 195910 h 195910"/>
                  <a:gd name="csX2" fmla="*/ 51172 w 152521"/>
                  <a:gd name="csY2" fmla="*/ 120511 h 195910"/>
                  <a:gd name="csX3" fmla="*/ 132053 w 152521"/>
                  <a:gd name="csY3" fmla="*/ 120511 h 195910"/>
                  <a:gd name="csX4" fmla="*/ 132053 w 152521"/>
                  <a:gd name="csY4" fmla="*/ 81074 h 195910"/>
                  <a:gd name="csX5" fmla="*/ 51172 w 152521"/>
                  <a:gd name="csY5" fmla="*/ 81074 h 195910"/>
                  <a:gd name="csX6" fmla="*/ 51172 w 152521"/>
                  <a:gd name="csY6" fmla="*/ 39508 h 195910"/>
                  <a:gd name="csX7" fmla="*/ 152522 w 152521"/>
                  <a:gd name="csY7" fmla="*/ 39508 h 195910"/>
                  <a:gd name="csX8" fmla="*/ 152522 w 152521"/>
                  <a:gd name="csY8" fmla="*/ 0 h 195910"/>
                  <a:gd name="csX9" fmla="*/ 0 w 152521"/>
                  <a:gd name="csY9" fmla="*/ 0 h 195910"/>
                  <a:gd name="csX10" fmla="*/ 0 w 152521"/>
                  <a:gd name="csY10" fmla="*/ 195910 h 195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52521" h="195910">
                    <a:moveTo>
                      <a:pt x="0" y="195910"/>
                    </a:moveTo>
                    <a:lnTo>
                      <a:pt x="51172" y="195910"/>
                    </a:lnTo>
                    <a:lnTo>
                      <a:pt x="51172" y="120511"/>
                    </a:lnTo>
                    <a:lnTo>
                      <a:pt x="132053" y="120511"/>
                    </a:lnTo>
                    <a:lnTo>
                      <a:pt x="132053" y="81074"/>
                    </a:lnTo>
                    <a:lnTo>
                      <a:pt x="51172" y="81074"/>
                    </a:lnTo>
                    <a:lnTo>
                      <a:pt x="51172" y="39508"/>
                    </a:lnTo>
                    <a:lnTo>
                      <a:pt x="152522" y="39508"/>
                    </a:lnTo>
                    <a:lnTo>
                      <a:pt x="152522" y="0"/>
                    </a:lnTo>
                    <a:lnTo>
                      <a:pt x="0" y="0"/>
                    </a:lnTo>
                    <a:lnTo>
                      <a:pt x="0" y="195910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6889F3EF-7566-BFB9-7587-12A8B11AED5B}"/>
                  </a:ext>
                </a:extLst>
              </p:cNvPr>
              <p:cNvSpPr/>
              <p:nvPr/>
            </p:nvSpPr>
            <p:spPr>
              <a:xfrm>
                <a:off x="1187162" y="2879521"/>
                <a:ext cx="148683" cy="151366"/>
              </a:xfrm>
              <a:custGeom>
                <a:avLst/>
                <a:gdLst>
                  <a:gd name="csX0" fmla="*/ 98009 w 148683"/>
                  <a:gd name="csY0" fmla="*/ 79584 h 151366"/>
                  <a:gd name="csX1" fmla="*/ 96090 w 148683"/>
                  <a:gd name="csY1" fmla="*/ 94551 h 151366"/>
                  <a:gd name="csX2" fmla="*/ 90618 w 148683"/>
                  <a:gd name="csY2" fmla="*/ 104906 h 151366"/>
                  <a:gd name="csX3" fmla="*/ 82302 w 148683"/>
                  <a:gd name="csY3" fmla="*/ 110865 h 151366"/>
                  <a:gd name="csX4" fmla="*/ 72210 w 148683"/>
                  <a:gd name="csY4" fmla="*/ 112780 h 151366"/>
                  <a:gd name="csX5" fmla="*/ 56147 w 148683"/>
                  <a:gd name="csY5" fmla="*/ 107176 h 151366"/>
                  <a:gd name="csX6" fmla="*/ 50533 w 148683"/>
                  <a:gd name="csY6" fmla="*/ 87316 h 151366"/>
                  <a:gd name="csX7" fmla="*/ 50533 w 148683"/>
                  <a:gd name="csY7" fmla="*/ 71 h 151366"/>
                  <a:gd name="csX8" fmla="*/ 0 w 148683"/>
                  <a:gd name="csY8" fmla="*/ 71 h 151366"/>
                  <a:gd name="csX9" fmla="*/ 0 w 148683"/>
                  <a:gd name="csY9" fmla="*/ 99161 h 151366"/>
                  <a:gd name="csX10" fmla="*/ 6539 w 148683"/>
                  <a:gd name="csY10" fmla="*/ 129448 h 151366"/>
                  <a:gd name="csX11" fmla="*/ 24520 w 148683"/>
                  <a:gd name="csY11" fmla="*/ 146188 h 151366"/>
                  <a:gd name="csX12" fmla="*/ 51172 w 148683"/>
                  <a:gd name="csY12" fmla="*/ 151366 h 151366"/>
                  <a:gd name="csX13" fmla="*/ 82089 w 148683"/>
                  <a:gd name="csY13" fmla="*/ 143776 h 151366"/>
                  <a:gd name="csX14" fmla="*/ 101989 w 148683"/>
                  <a:gd name="csY14" fmla="*/ 120511 h 151366"/>
                  <a:gd name="csX15" fmla="*/ 103482 w 148683"/>
                  <a:gd name="csY15" fmla="*/ 148387 h 151366"/>
                  <a:gd name="csX16" fmla="*/ 148684 w 148683"/>
                  <a:gd name="csY16" fmla="*/ 148387 h 151366"/>
                  <a:gd name="csX17" fmla="*/ 148684 w 148683"/>
                  <a:gd name="csY17" fmla="*/ 0 h 151366"/>
                  <a:gd name="csX18" fmla="*/ 98151 w 148683"/>
                  <a:gd name="csY18" fmla="*/ 0 h 151366"/>
                  <a:gd name="csX19" fmla="*/ 98151 w 148683"/>
                  <a:gd name="csY19" fmla="*/ 79513 h 1513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48683" h="151366">
                    <a:moveTo>
                      <a:pt x="98009" y="79584"/>
                    </a:moveTo>
                    <a:cubicBezTo>
                      <a:pt x="98009" y="85330"/>
                      <a:pt x="97369" y="90295"/>
                      <a:pt x="96090" y="94551"/>
                    </a:cubicBezTo>
                    <a:cubicBezTo>
                      <a:pt x="94811" y="98806"/>
                      <a:pt x="92963" y="102282"/>
                      <a:pt x="90618" y="104906"/>
                    </a:cubicBezTo>
                    <a:cubicBezTo>
                      <a:pt x="88272" y="107602"/>
                      <a:pt x="85429" y="109588"/>
                      <a:pt x="82302" y="110865"/>
                    </a:cubicBezTo>
                    <a:cubicBezTo>
                      <a:pt x="79104" y="112141"/>
                      <a:pt x="75763" y="112780"/>
                      <a:pt x="72210" y="112780"/>
                    </a:cubicBezTo>
                    <a:cubicBezTo>
                      <a:pt x="65245" y="112780"/>
                      <a:pt x="59914" y="110936"/>
                      <a:pt x="56147" y="107176"/>
                    </a:cubicBezTo>
                    <a:cubicBezTo>
                      <a:pt x="52380" y="103417"/>
                      <a:pt x="50533" y="96820"/>
                      <a:pt x="50533" y="87316"/>
                    </a:cubicBezTo>
                    <a:lnTo>
                      <a:pt x="50533" y="71"/>
                    </a:lnTo>
                    <a:lnTo>
                      <a:pt x="0" y="71"/>
                    </a:lnTo>
                    <a:lnTo>
                      <a:pt x="0" y="99161"/>
                    </a:lnTo>
                    <a:cubicBezTo>
                      <a:pt x="0" y="111645"/>
                      <a:pt x="2203" y="121717"/>
                      <a:pt x="6539" y="129448"/>
                    </a:cubicBezTo>
                    <a:cubicBezTo>
                      <a:pt x="10874" y="137180"/>
                      <a:pt x="16915" y="142783"/>
                      <a:pt x="24520" y="146188"/>
                    </a:cubicBezTo>
                    <a:cubicBezTo>
                      <a:pt x="32125" y="149664"/>
                      <a:pt x="41009" y="151366"/>
                      <a:pt x="51172" y="151366"/>
                    </a:cubicBezTo>
                    <a:cubicBezTo>
                      <a:pt x="63255" y="151366"/>
                      <a:pt x="73560" y="148813"/>
                      <a:pt x="82089" y="143776"/>
                    </a:cubicBezTo>
                    <a:cubicBezTo>
                      <a:pt x="90618" y="138740"/>
                      <a:pt x="97227" y="130938"/>
                      <a:pt x="101989" y="120511"/>
                    </a:cubicBezTo>
                    <a:lnTo>
                      <a:pt x="103482" y="148387"/>
                    </a:lnTo>
                    <a:lnTo>
                      <a:pt x="148684" y="148387"/>
                    </a:lnTo>
                    <a:lnTo>
                      <a:pt x="148684" y="0"/>
                    </a:lnTo>
                    <a:lnTo>
                      <a:pt x="98151" y="0"/>
                    </a:lnTo>
                    <a:lnTo>
                      <a:pt x="98151" y="79513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736D1262-35F6-CF5E-FABB-632BEA2134B6}"/>
                  </a:ext>
                </a:extLst>
              </p:cNvPr>
              <p:cNvSpPr/>
              <p:nvPr/>
            </p:nvSpPr>
            <p:spPr>
              <a:xfrm>
                <a:off x="1352406" y="2832423"/>
                <a:ext cx="122813" cy="198534"/>
              </a:xfrm>
              <a:custGeom>
                <a:avLst/>
                <a:gdLst>
                  <a:gd name="csX0" fmla="*/ 108101 w 122813"/>
                  <a:gd name="csY0" fmla="*/ 160942 h 198534"/>
                  <a:gd name="csX1" fmla="*/ 95735 w 122813"/>
                  <a:gd name="csY1" fmla="*/ 162573 h 198534"/>
                  <a:gd name="csX2" fmla="*/ 81307 w 122813"/>
                  <a:gd name="csY2" fmla="*/ 157963 h 198534"/>
                  <a:gd name="csX3" fmla="*/ 76119 w 122813"/>
                  <a:gd name="csY3" fmla="*/ 142712 h 198534"/>
                  <a:gd name="csX4" fmla="*/ 76119 w 122813"/>
                  <a:gd name="csY4" fmla="*/ 83060 h 198534"/>
                  <a:gd name="csX5" fmla="*/ 120397 w 122813"/>
                  <a:gd name="csY5" fmla="*/ 83060 h 198534"/>
                  <a:gd name="csX6" fmla="*/ 120397 w 122813"/>
                  <a:gd name="csY6" fmla="*/ 47169 h 198534"/>
                  <a:gd name="csX7" fmla="*/ 76119 w 122813"/>
                  <a:gd name="csY7" fmla="*/ 47169 h 198534"/>
                  <a:gd name="csX8" fmla="*/ 76119 w 122813"/>
                  <a:gd name="csY8" fmla="*/ 0 h 198534"/>
                  <a:gd name="csX9" fmla="*/ 25586 w 122813"/>
                  <a:gd name="csY9" fmla="*/ 13973 h 198534"/>
                  <a:gd name="csX10" fmla="*/ 25586 w 122813"/>
                  <a:gd name="csY10" fmla="*/ 47240 h 198534"/>
                  <a:gd name="csX11" fmla="*/ 0 w 122813"/>
                  <a:gd name="csY11" fmla="*/ 47240 h 198534"/>
                  <a:gd name="csX12" fmla="*/ 0 w 122813"/>
                  <a:gd name="csY12" fmla="*/ 83131 h 198534"/>
                  <a:gd name="csX13" fmla="*/ 25586 w 122813"/>
                  <a:gd name="csY13" fmla="*/ 83131 h 198534"/>
                  <a:gd name="csX14" fmla="*/ 25586 w 122813"/>
                  <a:gd name="csY14" fmla="*/ 151082 h 198534"/>
                  <a:gd name="csX15" fmla="*/ 32551 w 122813"/>
                  <a:gd name="csY15" fmla="*/ 178674 h 198534"/>
                  <a:gd name="csX16" fmla="*/ 51599 w 122813"/>
                  <a:gd name="csY16" fmla="*/ 193783 h 198534"/>
                  <a:gd name="csX17" fmla="*/ 80881 w 122813"/>
                  <a:gd name="csY17" fmla="*/ 198535 h 198534"/>
                  <a:gd name="csX18" fmla="*/ 104050 w 122813"/>
                  <a:gd name="csY18" fmla="*/ 195556 h 198534"/>
                  <a:gd name="csX19" fmla="*/ 122813 w 122813"/>
                  <a:gd name="csY19" fmla="*/ 187257 h 198534"/>
                  <a:gd name="csX20" fmla="*/ 117483 w 122813"/>
                  <a:gd name="csY20" fmla="*/ 156118 h 198534"/>
                  <a:gd name="csX21" fmla="*/ 108101 w 122813"/>
                  <a:gd name="csY21" fmla="*/ 161013 h 198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22813" h="198534">
                    <a:moveTo>
                      <a:pt x="108101" y="160942"/>
                    </a:moveTo>
                    <a:cubicBezTo>
                      <a:pt x="104619" y="162006"/>
                      <a:pt x="100497" y="162573"/>
                      <a:pt x="95735" y="162573"/>
                    </a:cubicBezTo>
                    <a:cubicBezTo>
                      <a:pt x="89551" y="162573"/>
                      <a:pt x="84790" y="161013"/>
                      <a:pt x="81307" y="157963"/>
                    </a:cubicBezTo>
                    <a:cubicBezTo>
                      <a:pt x="77824" y="154913"/>
                      <a:pt x="76119" y="149806"/>
                      <a:pt x="76119" y="142712"/>
                    </a:cubicBezTo>
                    <a:lnTo>
                      <a:pt x="76119" y="83060"/>
                    </a:lnTo>
                    <a:lnTo>
                      <a:pt x="120397" y="83060"/>
                    </a:lnTo>
                    <a:lnTo>
                      <a:pt x="120397" y="47169"/>
                    </a:lnTo>
                    <a:lnTo>
                      <a:pt x="76119" y="47169"/>
                    </a:lnTo>
                    <a:lnTo>
                      <a:pt x="76119" y="0"/>
                    </a:lnTo>
                    <a:lnTo>
                      <a:pt x="25586" y="13973"/>
                    </a:lnTo>
                    <a:lnTo>
                      <a:pt x="25586" y="47240"/>
                    </a:lnTo>
                    <a:lnTo>
                      <a:pt x="0" y="47240"/>
                    </a:lnTo>
                    <a:lnTo>
                      <a:pt x="0" y="83131"/>
                    </a:lnTo>
                    <a:lnTo>
                      <a:pt x="25586" y="83131"/>
                    </a:lnTo>
                    <a:lnTo>
                      <a:pt x="25586" y="151082"/>
                    </a:lnTo>
                    <a:cubicBezTo>
                      <a:pt x="25799" y="162573"/>
                      <a:pt x="28145" y="171794"/>
                      <a:pt x="32551" y="178674"/>
                    </a:cubicBezTo>
                    <a:cubicBezTo>
                      <a:pt x="37029" y="185626"/>
                      <a:pt x="43354" y="190662"/>
                      <a:pt x="51599" y="193783"/>
                    </a:cubicBezTo>
                    <a:cubicBezTo>
                      <a:pt x="59843" y="196974"/>
                      <a:pt x="69580" y="198535"/>
                      <a:pt x="80881" y="198535"/>
                    </a:cubicBezTo>
                    <a:cubicBezTo>
                      <a:pt x="88841" y="198535"/>
                      <a:pt x="96517" y="197542"/>
                      <a:pt x="104050" y="195556"/>
                    </a:cubicBezTo>
                    <a:cubicBezTo>
                      <a:pt x="111584" y="193570"/>
                      <a:pt x="117838" y="190803"/>
                      <a:pt x="122813" y="187257"/>
                    </a:cubicBezTo>
                    <a:lnTo>
                      <a:pt x="117483" y="156118"/>
                    </a:lnTo>
                    <a:cubicBezTo>
                      <a:pt x="114711" y="158317"/>
                      <a:pt x="111584" y="159949"/>
                      <a:pt x="108101" y="161013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E5032D3A-01E9-A058-DF55-6783C0ADDC2C}"/>
                  </a:ext>
                </a:extLst>
              </p:cNvPr>
              <p:cNvSpPr/>
              <p:nvPr/>
            </p:nvSpPr>
            <p:spPr>
              <a:xfrm>
                <a:off x="1492490" y="2879521"/>
                <a:ext cx="148683" cy="151366"/>
              </a:xfrm>
              <a:custGeom>
                <a:avLst/>
                <a:gdLst>
                  <a:gd name="csX0" fmla="*/ 98009 w 148683"/>
                  <a:gd name="csY0" fmla="*/ 79584 h 151366"/>
                  <a:gd name="csX1" fmla="*/ 96090 w 148683"/>
                  <a:gd name="csY1" fmla="*/ 94551 h 151366"/>
                  <a:gd name="csX2" fmla="*/ 90618 w 148683"/>
                  <a:gd name="csY2" fmla="*/ 104906 h 151366"/>
                  <a:gd name="csX3" fmla="*/ 82302 w 148683"/>
                  <a:gd name="csY3" fmla="*/ 110865 h 151366"/>
                  <a:gd name="csX4" fmla="*/ 72210 w 148683"/>
                  <a:gd name="csY4" fmla="*/ 112780 h 151366"/>
                  <a:gd name="csX5" fmla="*/ 56147 w 148683"/>
                  <a:gd name="csY5" fmla="*/ 107176 h 151366"/>
                  <a:gd name="csX6" fmla="*/ 50533 w 148683"/>
                  <a:gd name="csY6" fmla="*/ 87316 h 151366"/>
                  <a:gd name="csX7" fmla="*/ 50533 w 148683"/>
                  <a:gd name="csY7" fmla="*/ 71 h 151366"/>
                  <a:gd name="csX8" fmla="*/ 0 w 148683"/>
                  <a:gd name="csY8" fmla="*/ 71 h 151366"/>
                  <a:gd name="csX9" fmla="*/ 0 w 148683"/>
                  <a:gd name="csY9" fmla="*/ 99161 h 151366"/>
                  <a:gd name="csX10" fmla="*/ 6539 w 148683"/>
                  <a:gd name="csY10" fmla="*/ 129448 h 151366"/>
                  <a:gd name="csX11" fmla="*/ 24520 w 148683"/>
                  <a:gd name="csY11" fmla="*/ 146188 h 151366"/>
                  <a:gd name="csX12" fmla="*/ 51172 w 148683"/>
                  <a:gd name="csY12" fmla="*/ 151366 h 151366"/>
                  <a:gd name="csX13" fmla="*/ 82089 w 148683"/>
                  <a:gd name="csY13" fmla="*/ 143776 h 151366"/>
                  <a:gd name="csX14" fmla="*/ 101989 w 148683"/>
                  <a:gd name="csY14" fmla="*/ 120511 h 151366"/>
                  <a:gd name="csX15" fmla="*/ 103482 w 148683"/>
                  <a:gd name="csY15" fmla="*/ 148387 h 151366"/>
                  <a:gd name="csX16" fmla="*/ 148684 w 148683"/>
                  <a:gd name="csY16" fmla="*/ 148387 h 151366"/>
                  <a:gd name="csX17" fmla="*/ 148684 w 148683"/>
                  <a:gd name="csY17" fmla="*/ 0 h 151366"/>
                  <a:gd name="csX18" fmla="*/ 98151 w 148683"/>
                  <a:gd name="csY18" fmla="*/ 0 h 151366"/>
                  <a:gd name="csX19" fmla="*/ 98151 w 148683"/>
                  <a:gd name="csY19" fmla="*/ 79513 h 1513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48683" h="151366">
                    <a:moveTo>
                      <a:pt x="98009" y="79584"/>
                    </a:moveTo>
                    <a:cubicBezTo>
                      <a:pt x="98009" y="85330"/>
                      <a:pt x="97369" y="90295"/>
                      <a:pt x="96090" y="94551"/>
                    </a:cubicBezTo>
                    <a:cubicBezTo>
                      <a:pt x="94811" y="98806"/>
                      <a:pt x="92963" y="102282"/>
                      <a:pt x="90618" y="104906"/>
                    </a:cubicBezTo>
                    <a:cubicBezTo>
                      <a:pt x="88272" y="107602"/>
                      <a:pt x="85429" y="109588"/>
                      <a:pt x="82302" y="110865"/>
                    </a:cubicBezTo>
                    <a:cubicBezTo>
                      <a:pt x="79104" y="112141"/>
                      <a:pt x="75763" y="112780"/>
                      <a:pt x="72210" y="112780"/>
                    </a:cubicBezTo>
                    <a:cubicBezTo>
                      <a:pt x="65245" y="112780"/>
                      <a:pt x="59914" y="110936"/>
                      <a:pt x="56147" y="107176"/>
                    </a:cubicBezTo>
                    <a:cubicBezTo>
                      <a:pt x="52380" y="103417"/>
                      <a:pt x="50533" y="96820"/>
                      <a:pt x="50533" y="87316"/>
                    </a:cubicBezTo>
                    <a:lnTo>
                      <a:pt x="50533" y="71"/>
                    </a:lnTo>
                    <a:lnTo>
                      <a:pt x="0" y="71"/>
                    </a:lnTo>
                    <a:lnTo>
                      <a:pt x="0" y="99161"/>
                    </a:lnTo>
                    <a:cubicBezTo>
                      <a:pt x="0" y="111645"/>
                      <a:pt x="2203" y="121717"/>
                      <a:pt x="6539" y="129448"/>
                    </a:cubicBezTo>
                    <a:cubicBezTo>
                      <a:pt x="10874" y="137180"/>
                      <a:pt x="16915" y="142783"/>
                      <a:pt x="24520" y="146188"/>
                    </a:cubicBezTo>
                    <a:cubicBezTo>
                      <a:pt x="32125" y="149664"/>
                      <a:pt x="41009" y="151366"/>
                      <a:pt x="51172" y="151366"/>
                    </a:cubicBezTo>
                    <a:cubicBezTo>
                      <a:pt x="63255" y="151366"/>
                      <a:pt x="73560" y="148813"/>
                      <a:pt x="82089" y="143776"/>
                    </a:cubicBezTo>
                    <a:cubicBezTo>
                      <a:pt x="90618" y="138740"/>
                      <a:pt x="97227" y="130938"/>
                      <a:pt x="101989" y="120511"/>
                    </a:cubicBezTo>
                    <a:lnTo>
                      <a:pt x="103482" y="148387"/>
                    </a:lnTo>
                    <a:lnTo>
                      <a:pt x="148684" y="148387"/>
                    </a:lnTo>
                    <a:lnTo>
                      <a:pt x="148684" y="0"/>
                    </a:lnTo>
                    <a:lnTo>
                      <a:pt x="98151" y="0"/>
                    </a:lnTo>
                    <a:lnTo>
                      <a:pt x="98151" y="79513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5BC0B4FE-BDD4-842C-6EC2-9E737D2D325F}"/>
                  </a:ext>
                </a:extLst>
              </p:cNvPr>
              <p:cNvSpPr/>
              <p:nvPr/>
            </p:nvSpPr>
            <p:spPr>
              <a:xfrm>
                <a:off x="1671166" y="2876613"/>
                <a:ext cx="107959" cy="151365"/>
              </a:xfrm>
              <a:custGeom>
                <a:avLst/>
                <a:gdLst>
                  <a:gd name="csX0" fmla="*/ 91897 w 107959"/>
                  <a:gd name="csY0" fmla="*/ 0 h 151365"/>
                  <a:gd name="csX1" fmla="*/ 63468 w 107959"/>
                  <a:gd name="csY1" fmla="*/ 9221 h 151365"/>
                  <a:gd name="csX2" fmla="*/ 46695 w 107959"/>
                  <a:gd name="csY2" fmla="*/ 35040 h 151365"/>
                  <a:gd name="csX3" fmla="*/ 44634 w 107959"/>
                  <a:gd name="csY3" fmla="*/ 2979 h 151365"/>
                  <a:gd name="csX4" fmla="*/ 0 w 107959"/>
                  <a:gd name="csY4" fmla="*/ 2979 h 151365"/>
                  <a:gd name="csX5" fmla="*/ 0 w 107959"/>
                  <a:gd name="csY5" fmla="*/ 151366 h 151365"/>
                  <a:gd name="csX6" fmla="*/ 50533 w 107959"/>
                  <a:gd name="csY6" fmla="*/ 151366 h 151365"/>
                  <a:gd name="csX7" fmla="*/ 50533 w 107959"/>
                  <a:gd name="csY7" fmla="*/ 76605 h 151365"/>
                  <a:gd name="csX8" fmla="*/ 55152 w 107959"/>
                  <a:gd name="csY8" fmla="*/ 57454 h 151365"/>
                  <a:gd name="csX9" fmla="*/ 67519 w 107959"/>
                  <a:gd name="csY9" fmla="*/ 46034 h 151365"/>
                  <a:gd name="csX10" fmla="*/ 84150 w 107959"/>
                  <a:gd name="csY10" fmla="*/ 42204 h 151365"/>
                  <a:gd name="csX11" fmla="*/ 95308 w 107959"/>
                  <a:gd name="csY11" fmla="*/ 42913 h 151365"/>
                  <a:gd name="csX12" fmla="*/ 102913 w 107959"/>
                  <a:gd name="csY12" fmla="*/ 44828 h 151365"/>
                  <a:gd name="csX13" fmla="*/ 107959 w 107959"/>
                  <a:gd name="csY13" fmla="*/ 3263 h 151365"/>
                  <a:gd name="csX14" fmla="*/ 101563 w 107959"/>
                  <a:gd name="csY14" fmla="*/ 922 h 151365"/>
                  <a:gd name="csX15" fmla="*/ 91897 w 107959"/>
                  <a:gd name="csY15" fmla="*/ 0 h 1513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107959" h="151365">
                    <a:moveTo>
                      <a:pt x="91897" y="0"/>
                    </a:moveTo>
                    <a:cubicBezTo>
                      <a:pt x="80383" y="0"/>
                      <a:pt x="70930" y="3050"/>
                      <a:pt x="63468" y="9221"/>
                    </a:cubicBezTo>
                    <a:cubicBezTo>
                      <a:pt x="56005" y="15392"/>
                      <a:pt x="50461" y="23975"/>
                      <a:pt x="46695" y="35040"/>
                    </a:cubicBezTo>
                    <a:lnTo>
                      <a:pt x="44634" y="2979"/>
                    </a:lnTo>
                    <a:lnTo>
                      <a:pt x="0" y="2979"/>
                    </a:lnTo>
                    <a:lnTo>
                      <a:pt x="0" y="151366"/>
                    </a:lnTo>
                    <a:lnTo>
                      <a:pt x="50533" y="151366"/>
                    </a:lnTo>
                    <a:lnTo>
                      <a:pt x="50533" y="76605"/>
                    </a:lnTo>
                    <a:cubicBezTo>
                      <a:pt x="50533" y="68874"/>
                      <a:pt x="52025" y="62490"/>
                      <a:pt x="55152" y="57454"/>
                    </a:cubicBezTo>
                    <a:cubicBezTo>
                      <a:pt x="58208" y="52418"/>
                      <a:pt x="62331" y="48587"/>
                      <a:pt x="67519" y="46034"/>
                    </a:cubicBezTo>
                    <a:cubicBezTo>
                      <a:pt x="72636" y="43480"/>
                      <a:pt x="78251" y="42204"/>
                      <a:pt x="84150" y="42204"/>
                    </a:cubicBezTo>
                    <a:cubicBezTo>
                      <a:pt x="88485" y="42204"/>
                      <a:pt x="92252" y="42487"/>
                      <a:pt x="95308" y="42913"/>
                    </a:cubicBezTo>
                    <a:cubicBezTo>
                      <a:pt x="98364" y="43410"/>
                      <a:pt x="100923" y="44048"/>
                      <a:pt x="102913" y="44828"/>
                    </a:cubicBezTo>
                    <a:lnTo>
                      <a:pt x="107959" y="3263"/>
                    </a:lnTo>
                    <a:cubicBezTo>
                      <a:pt x="106396" y="2270"/>
                      <a:pt x="104263" y="1490"/>
                      <a:pt x="101563" y="922"/>
                    </a:cubicBezTo>
                    <a:cubicBezTo>
                      <a:pt x="98862" y="355"/>
                      <a:pt x="95664" y="0"/>
                      <a:pt x="91897" y="0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84FF4037-C7CA-FA07-5384-699B5C160B19}"/>
                  </a:ext>
                </a:extLst>
              </p:cNvPr>
              <p:cNvSpPr/>
              <p:nvPr/>
            </p:nvSpPr>
            <p:spPr>
              <a:xfrm>
                <a:off x="1786090" y="2876613"/>
                <a:ext cx="151526" cy="154345"/>
              </a:xfrm>
              <a:custGeom>
                <a:avLst/>
                <a:gdLst>
                  <a:gd name="csX0" fmla="*/ 143069 w 151526"/>
                  <a:gd name="csY0" fmla="*/ 33976 h 154345"/>
                  <a:gd name="csX1" fmla="*/ 117909 w 151526"/>
                  <a:gd name="csY1" fmla="*/ 9079 h 154345"/>
                  <a:gd name="csX2" fmla="*/ 77895 w 151526"/>
                  <a:gd name="csY2" fmla="*/ 0 h 154345"/>
                  <a:gd name="csX3" fmla="*/ 37313 w 151526"/>
                  <a:gd name="csY3" fmla="*/ 9221 h 154345"/>
                  <a:gd name="csX4" fmla="*/ 9808 w 151526"/>
                  <a:gd name="csY4" fmla="*/ 35607 h 154345"/>
                  <a:gd name="csX5" fmla="*/ 0 w 151526"/>
                  <a:gd name="csY5" fmla="*/ 77173 h 154345"/>
                  <a:gd name="csX6" fmla="*/ 9808 w 151526"/>
                  <a:gd name="csY6" fmla="*/ 118738 h 154345"/>
                  <a:gd name="csX7" fmla="*/ 37597 w 151526"/>
                  <a:gd name="csY7" fmla="*/ 145124 h 154345"/>
                  <a:gd name="csX8" fmla="*/ 80241 w 151526"/>
                  <a:gd name="csY8" fmla="*/ 154345 h 154345"/>
                  <a:gd name="csX9" fmla="*/ 109807 w 151526"/>
                  <a:gd name="csY9" fmla="*/ 149876 h 154345"/>
                  <a:gd name="csX10" fmla="*/ 134185 w 151526"/>
                  <a:gd name="csY10" fmla="*/ 136683 h 154345"/>
                  <a:gd name="csX11" fmla="*/ 148613 w 151526"/>
                  <a:gd name="csY11" fmla="*/ 115191 h 154345"/>
                  <a:gd name="csX12" fmla="*/ 108172 w 151526"/>
                  <a:gd name="csY12" fmla="*/ 101856 h 154345"/>
                  <a:gd name="csX13" fmla="*/ 98222 w 151526"/>
                  <a:gd name="csY13" fmla="*/ 114340 h 154345"/>
                  <a:gd name="csX14" fmla="*/ 80241 w 151526"/>
                  <a:gd name="csY14" fmla="*/ 118809 h 154345"/>
                  <a:gd name="csX15" fmla="*/ 62970 w 151526"/>
                  <a:gd name="csY15" fmla="*/ 114837 h 154345"/>
                  <a:gd name="csX16" fmla="*/ 51954 w 151526"/>
                  <a:gd name="csY16" fmla="*/ 101785 h 154345"/>
                  <a:gd name="csX17" fmla="*/ 48898 w 151526"/>
                  <a:gd name="csY17" fmla="*/ 90082 h 154345"/>
                  <a:gd name="csX18" fmla="*/ 150389 w 151526"/>
                  <a:gd name="csY18" fmla="*/ 90082 h 154345"/>
                  <a:gd name="csX19" fmla="*/ 151242 w 151526"/>
                  <a:gd name="csY19" fmla="*/ 81145 h 154345"/>
                  <a:gd name="csX20" fmla="*/ 151527 w 151526"/>
                  <a:gd name="csY20" fmla="*/ 70434 h 154345"/>
                  <a:gd name="csX21" fmla="*/ 142927 w 151526"/>
                  <a:gd name="csY21" fmla="*/ 34118 h 154345"/>
                  <a:gd name="csX22" fmla="*/ 61762 w 151526"/>
                  <a:gd name="csY22" fmla="*/ 39792 h 154345"/>
                  <a:gd name="csX23" fmla="*/ 77967 w 151526"/>
                  <a:gd name="csY23" fmla="*/ 35323 h 154345"/>
                  <a:gd name="csX24" fmla="*/ 97725 w 151526"/>
                  <a:gd name="csY24" fmla="*/ 44828 h 154345"/>
                  <a:gd name="csX25" fmla="*/ 103553 w 151526"/>
                  <a:gd name="csY25" fmla="*/ 62915 h 154345"/>
                  <a:gd name="csX26" fmla="*/ 49324 w 151526"/>
                  <a:gd name="csY26" fmla="*/ 62915 h 154345"/>
                  <a:gd name="csX27" fmla="*/ 51599 w 151526"/>
                  <a:gd name="csY27" fmla="*/ 53695 h 154345"/>
                  <a:gd name="csX28" fmla="*/ 61691 w 151526"/>
                  <a:gd name="csY28" fmla="*/ 39721 h 1543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151526" h="154345">
                    <a:moveTo>
                      <a:pt x="143069" y="33976"/>
                    </a:moveTo>
                    <a:cubicBezTo>
                      <a:pt x="137312" y="23407"/>
                      <a:pt x="128926" y="15108"/>
                      <a:pt x="117909" y="9079"/>
                    </a:cubicBezTo>
                    <a:cubicBezTo>
                      <a:pt x="106893" y="3050"/>
                      <a:pt x="93603" y="0"/>
                      <a:pt x="77895" y="0"/>
                    </a:cubicBezTo>
                    <a:cubicBezTo>
                      <a:pt x="62188" y="0"/>
                      <a:pt x="49111" y="3050"/>
                      <a:pt x="37313" y="9221"/>
                    </a:cubicBezTo>
                    <a:cubicBezTo>
                      <a:pt x="25515" y="15392"/>
                      <a:pt x="16347" y="24187"/>
                      <a:pt x="9808" y="35607"/>
                    </a:cubicBezTo>
                    <a:cubicBezTo>
                      <a:pt x="3269" y="47098"/>
                      <a:pt x="0" y="60929"/>
                      <a:pt x="0" y="77173"/>
                    </a:cubicBezTo>
                    <a:cubicBezTo>
                      <a:pt x="0" y="93416"/>
                      <a:pt x="3269" y="107247"/>
                      <a:pt x="9808" y="118738"/>
                    </a:cubicBezTo>
                    <a:cubicBezTo>
                      <a:pt x="16347" y="130229"/>
                      <a:pt x="25586" y="139024"/>
                      <a:pt x="37597" y="145124"/>
                    </a:cubicBezTo>
                    <a:cubicBezTo>
                      <a:pt x="49609" y="151295"/>
                      <a:pt x="63823" y="154345"/>
                      <a:pt x="80241" y="154345"/>
                    </a:cubicBezTo>
                    <a:cubicBezTo>
                      <a:pt x="90546" y="154345"/>
                      <a:pt x="100425" y="152856"/>
                      <a:pt x="109807" y="149876"/>
                    </a:cubicBezTo>
                    <a:cubicBezTo>
                      <a:pt x="119189" y="146897"/>
                      <a:pt x="127362" y="142500"/>
                      <a:pt x="134185" y="136683"/>
                    </a:cubicBezTo>
                    <a:cubicBezTo>
                      <a:pt x="141008" y="130867"/>
                      <a:pt x="145841" y="123703"/>
                      <a:pt x="148613" y="115191"/>
                    </a:cubicBezTo>
                    <a:lnTo>
                      <a:pt x="108172" y="101856"/>
                    </a:lnTo>
                    <a:cubicBezTo>
                      <a:pt x="105969" y="107176"/>
                      <a:pt x="102700" y="111361"/>
                      <a:pt x="98222" y="114340"/>
                    </a:cubicBezTo>
                    <a:cubicBezTo>
                      <a:pt x="93745" y="117319"/>
                      <a:pt x="87775" y="118809"/>
                      <a:pt x="80241" y="118809"/>
                    </a:cubicBezTo>
                    <a:cubicBezTo>
                      <a:pt x="73489" y="118809"/>
                      <a:pt x="67732" y="117461"/>
                      <a:pt x="62970" y="114837"/>
                    </a:cubicBezTo>
                    <a:cubicBezTo>
                      <a:pt x="58208" y="112141"/>
                      <a:pt x="54513" y="107815"/>
                      <a:pt x="51954" y="101785"/>
                    </a:cubicBezTo>
                    <a:cubicBezTo>
                      <a:pt x="50533" y="98452"/>
                      <a:pt x="49538" y="94480"/>
                      <a:pt x="48898" y="90082"/>
                    </a:cubicBezTo>
                    <a:lnTo>
                      <a:pt x="150389" y="90082"/>
                    </a:lnTo>
                    <a:cubicBezTo>
                      <a:pt x="150816" y="87741"/>
                      <a:pt x="151100" y="84762"/>
                      <a:pt x="151242" y="81145"/>
                    </a:cubicBezTo>
                    <a:cubicBezTo>
                      <a:pt x="151456" y="77598"/>
                      <a:pt x="151527" y="74052"/>
                      <a:pt x="151527" y="70434"/>
                    </a:cubicBezTo>
                    <a:cubicBezTo>
                      <a:pt x="151527" y="56815"/>
                      <a:pt x="148684" y="44686"/>
                      <a:pt x="142927" y="34118"/>
                    </a:cubicBezTo>
                    <a:close/>
                    <a:moveTo>
                      <a:pt x="61762" y="39792"/>
                    </a:moveTo>
                    <a:cubicBezTo>
                      <a:pt x="66240" y="36813"/>
                      <a:pt x="71641" y="35323"/>
                      <a:pt x="77967" y="35323"/>
                    </a:cubicBezTo>
                    <a:cubicBezTo>
                      <a:pt x="86851" y="35323"/>
                      <a:pt x="93460" y="38515"/>
                      <a:pt x="97725" y="44828"/>
                    </a:cubicBezTo>
                    <a:cubicBezTo>
                      <a:pt x="100781" y="49368"/>
                      <a:pt x="102700" y="55468"/>
                      <a:pt x="103553" y="62915"/>
                    </a:cubicBezTo>
                    <a:lnTo>
                      <a:pt x="49324" y="62915"/>
                    </a:lnTo>
                    <a:cubicBezTo>
                      <a:pt x="49893" y="59511"/>
                      <a:pt x="50604" y="56461"/>
                      <a:pt x="51599" y="53695"/>
                    </a:cubicBezTo>
                    <a:cubicBezTo>
                      <a:pt x="53873" y="47382"/>
                      <a:pt x="57213" y="42700"/>
                      <a:pt x="61691" y="39721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6814046-4BCA-F220-3649-556163DC5EA3}"/>
                </a:ext>
              </a:extLst>
            </p:cNvPr>
            <p:cNvGrpSpPr/>
            <p:nvPr userDrawn="1"/>
          </p:nvGrpSpPr>
          <p:grpSpPr>
            <a:xfrm>
              <a:off x="273738" y="3873524"/>
              <a:ext cx="1894368" cy="481618"/>
              <a:chOff x="229932" y="3875477"/>
              <a:chExt cx="2014724" cy="512217"/>
            </a:xfrm>
          </p:grpSpPr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996625FD-444B-C274-CC23-98582AC671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229932" y="3875477"/>
                <a:ext cx="906230" cy="512217"/>
              </a:xfrm>
              <a:prstGeom prst="rect">
                <a:avLst/>
              </a:prstGeom>
            </p:spPr>
          </p:pic>
          <p:pic>
            <p:nvPicPr>
              <p:cNvPr id="44" name="Graphic 43">
                <a:extLst>
                  <a:ext uri="{FF2B5EF4-FFF2-40B4-BE49-F238E27FC236}">
                    <a16:creationId xmlns:a16="http://schemas.microsoft.com/office/drawing/2014/main" id="{9F3AF1FF-8E30-7AD6-865E-E76CA3025E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1230072" y="3958947"/>
                <a:ext cx="1014584" cy="354612"/>
              </a:xfrm>
              <a:prstGeom prst="rect">
                <a:avLst/>
              </a:prstGeom>
            </p:spPr>
          </p:pic>
        </p:grp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7E81DECB-19AE-3415-0925-371538276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49158" y="4539901"/>
              <a:ext cx="1143527" cy="245041"/>
            </a:xfrm>
            <a:prstGeom prst="rect">
              <a:avLst/>
            </a:prstGeom>
          </p:spPr>
        </p:pic>
      </p:grpSp>
      <p:pic>
        <p:nvPicPr>
          <p:cNvPr id="84" name="Graphic 83">
            <a:extLst>
              <a:ext uri="{FF2B5EF4-FFF2-40B4-BE49-F238E27FC236}">
                <a16:creationId xmlns:a16="http://schemas.microsoft.com/office/drawing/2014/main" id="{268C8D8E-34C0-9079-0FCC-3ED6B2F8871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440123" y="1025592"/>
            <a:ext cx="304800" cy="342900"/>
          </a:xfrm>
          <a:prstGeom prst="rect">
            <a:avLst/>
          </a:prstGeom>
        </p:spPr>
      </p:pic>
      <p:sp>
        <p:nvSpPr>
          <p:cNvPr id="85" name="Text Placeholder 20">
            <a:extLst>
              <a:ext uri="{FF2B5EF4-FFF2-40B4-BE49-F238E27FC236}">
                <a16:creationId xmlns:a16="http://schemas.microsoft.com/office/drawing/2014/main" id="{7BF3F06D-2E21-66B1-08AB-B8EFE8E128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8733" y="723900"/>
            <a:ext cx="5687177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0E393369-842D-963C-B8E2-EEF64C93E1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38733" y="374534"/>
            <a:ext cx="5687177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87" name="Graphic 86">
            <a:extLst>
              <a:ext uri="{FF2B5EF4-FFF2-40B4-BE49-F238E27FC236}">
                <a16:creationId xmlns:a16="http://schemas.microsoft.com/office/drawing/2014/main" id="{7A4867BF-5427-C09E-F578-C5509671549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40123" y="4784942"/>
            <a:ext cx="6703877" cy="3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00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68D69B25-C304-765C-DABB-873B62BFE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81427" y="4134686"/>
            <a:ext cx="3657600" cy="876300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CE537A77-A29D-9CDB-194F-A559CFF50DBF}"/>
              </a:ext>
            </a:extLst>
          </p:cNvPr>
          <p:cNvSpPr/>
          <p:nvPr userDrawn="1"/>
        </p:nvSpPr>
        <p:spPr>
          <a:xfrm>
            <a:off x="2272651" y="4041550"/>
            <a:ext cx="6372000" cy="9071"/>
          </a:xfrm>
          <a:custGeom>
            <a:avLst/>
            <a:gdLst>
              <a:gd name="connsiteX0" fmla="*/ 0 w 8189311"/>
              <a:gd name="connsiteY0" fmla="*/ 0 h 9071"/>
              <a:gd name="connsiteX1" fmla="*/ 8189312 w 8189311"/>
              <a:gd name="connsiteY1" fmla="*/ 0 h 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89311" h="9071">
                <a:moveTo>
                  <a:pt x="0" y="0"/>
                </a:moveTo>
                <a:lnTo>
                  <a:pt x="8189312" y="0"/>
                </a:lnTo>
              </a:path>
            </a:pathLst>
          </a:custGeom>
          <a:ln w="317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455F62B-08D5-FA64-4686-7A551B1308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78175" y="4016150"/>
            <a:ext cx="723900" cy="508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2A7FEDB5-2902-D49F-0657-6FFA75847C50}"/>
              </a:ext>
            </a:extLst>
          </p:cNvPr>
          <p:cNvSpPr/>
          <p:nvPr userDrawn="1"/>
        </p:nvSpPr>
        <p:spPr>
          <a:xfrm>
            <a:off x="507600" y="4041550"/>
            <a:ext cx="900000" cy="9071"/>
          </a:xfrm>
          <a:custGeom>
            <a:avLst/>
            <a:gdLst>
              <a:gd name="connsiteX0" fmla="*/ 0 w 8189311"/>
              <a:gd name="connsiteY0" fmla="*/ 0 h 9071"/>
              <a:gd name="connsiteX1" fmla="*/ 8189312 w 8189311"/>
              <a:gd name="connsiteY1" fmla="*/ 0 h 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89311" h="9071">
                <a:moveTo>
                  <a:pt x="0" y="0"/>
                </a:moveTo>
                <a:lnTo>
                  <a:pt x="8189312" y="0"/>
                </a:lnTo>
              </a:path>
            </a:pathLst>
          </a:custGeom>
          <a:ln w="317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6840490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225218F0-2DD8-72BD-7E8E-7163C8DC078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5456" y="4211788"/>
            <a:ext cx="1168400" cy="66040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FA67718A-8217-C97E-0E1E-15EA6D564A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99642" y="4319406"/>
            <a:ext cx="1308100" cy="4572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6C48C531-87CA-C602-DC3A-1D8EA22CC28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4905227" y="821943"/>
            <a:ext cx="3810000" cy="457200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6EF4E347-EB22-C492-F83C-01C7B9E29D1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6436" y="439625"/>
            <a:ext cx="3606800" cy="31115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2BAA2D34-59D6-0258-D2D5-11FCF01A27E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580544" y="4338520"/>
            <a:ext cx="1244600" cy="2667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BDE422D9-F35D-2D10-3619-95E10B49A65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583956" y="4689042"/>
            <a:ext cx="203200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328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7597761" y="2112214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3187811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252157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662107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12050" y="3146906"/>
            <a:ext cx="140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12050" y="3552704"/>
            <a:ext cx="140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4657794" y="2112214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4722140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6127777" y="2112214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6192123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82033" y="3146906"/>
            <a:ext cx="140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82033" y="3552704"/>
            <a:ext cx="140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52016" y="3146906"/>
            <a:ext cx="140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52016" y="3552704"/>
            <a:ext cx="140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22000" y="3146906"/>
            <a:ext cx="140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322000" y="3552704"/>
            <a:ext cx="140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EE1C1C1-D38C-C4DE-28CF-0C4B576CC805}"/>
              </a:ext>
            </a:extLst>
          </p:cNvPr>
          <p:cNvGrpSpPr/>
          <p:nvPr userDrawn="1"/>
        </p:nvGrpSpPr>
        <p:grpSpPr>
          <a:xfrm>
            <a:off x="-2" y="0"/>
            <a:ext cx="2441848" cy="5145525"/>
            <a:chOff x="-2" y="0"/>
            <a:chExt cx="2441848" cy="5145525"/>
          </a:xfrm>
        </p:grpSpPr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31E0FD5A-6604-430B-6760-F973CCC2E1B6}"/>
                </a:ext>
              </a:extLst>
            </p:cNvPr>
            <p:cNvPicPr>
              <a:picLocks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-2" y="0"/>
              <a:ext cx="2441848" cy="5145525"/>
            </a:xfrm>
            <a:prstGeom prst="rect">
              <a:avLst/>
            </a:prstGeom>
          </p:spPr>
        </p:pic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0D30570-04CF-F52C-A8BB-DA0093F1BBB3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500922" y="0"/>
              <a:ext cx="1440000" cy="578357"/>
              <a:chOff x="5918198" y="0"/>
              <a:chExt cx="1803400" cy="723900"/>
            </a:xfrm>
          </p:grpSpPr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499B1BD3-012B-FC1C-77A7-185C57CEA865}"/>
                  </a:ext>
                </a:extLst>
              </p:cNvPr>
              <p:cNvSpPr/>
              <p:nvPr/>
            </p:nvSpPr>
            <p:spPr>
              <a:xfrm>
                <a:off x="5918198" y="0"/>
                <a:ext cx="1803400" cy="723900"/>
              </a:xfrm>
              <a:custGeom>
                <a:avLst/>
                <a:gdLst>
                  <a:gd name="connsiteX0" fmla="*/ 0 w 1803400"/>
                  <a:gd name="connsiteY0" fmla="*/ 0 h 723900"/>
                  <a:gd name="connsiteX1" fmla="*/ 1803400 w 1803400"/>
                  <a:gd name="connsiteY1" fmla="*/ 0 h 723900"/>
                  <a:gd name="connsiteX2" fmla="*/ 1803400 w 1803400"/>
                  <a:gd name="connsiteY2" fmla="*/ 723900 h 723900"/>
                  <a:gd name="connsiteX3" fmla="*/ 0 w 1803400"/>
                  <a:gd name="connsiteY3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400" h="723900">
                    <a:moveTo>
                      <a:pt x="0" y="0"/>
                    </a:moveTo>
                    <a:lnTo>
                      <a:pt x="1803400" y="0"/>
                    </a:lnTo>
                    <a:lnTo>
                      <a:pt x="1803400" y="723900"/>
                    </a:lnTo>
                    <a:lnTo>
                      <a:pt x="0" y="723900"/>
                    </a:lnTo>
                    <a:close/>
                  </a:path>
                </a:pathLst>
              </a:custGeom>
              <a:solidFill>
                <a:schemeClr val="accent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608FCB92-173C-C7BB-F460-60E4B7F11A48}"/>
                  </a:ext>
                </a:extLst>
              </p:cNvPr>
              <p:cNvGrpSpPr/>
              <p:nvPr/>
            </p:nvGrpSpPr>
            <p:grpSpPr>
              <a:xfrm>
                <a:off x="6088666" y="231552"/>
                <a:ext cx="1437025" cy="285083"/>
                <a:chOff x="6088666" y="231552"/>
                <a:chExt cx="1437025" cy="285083"/>
              </a:xfrm>
            </p:grpSpPr>
            <p:sp>
              <p:nvSpPr>
                <p:cNvPr id="81" name="Freeform 80">
                  <a:extLst>
                    <a:ext uri="{FF2B5EF4-FFF2-40B4-BE49-F238E27FC236}">
                      <a16:creationId xmlns:a16="http://schemas.microsoft.com/office/drawing/2014/main" id="{8ED1701E-ED82-C00E-5ACD-1E9B69C1DF67}"/>
                    </a:ext>
                  </a:extLst>
                </p:cNvPr>
                <p:cNvSpPr/>
                <p:nvPr/>
              </p:nvSpPr>
              <p:spPr>
                <a:xfrm>
                  <a:off x="6088666" y="236029"/>
                  <a:ext cx="265954" cy="276796"/>
                </a:xfrm>
                <a:custGeom>
                  <a:avLst/>
                  <a:gdLst>
                    <a:gd name="connsiteX0" fmla="*/ 228272 w 265954"/>
                    <a:gd name="connsiteY0" fmla="*/ 0 h 276796"/>
                    <a:gd name="connsiteX1" fmla="*/ 179771 w 265954"/>
                    <a:gd name="connsiteY1" fmla="*/ 0 h 276796"/>
                    <a:gd name="connsiteX2" fmla="*/ 169140 w 265954"/>
                    <a:gd name="connsiteY2" fmla="*/ 66675 h 276796"/>
                    <a:gd name="connsiteX3" fmla="*/ 115228 w 265954"/>
                    <a:gd name="connsiteY3" fmla="*/ 66675 h 276796"/>
                    <a:gd name="connsiteX4" fmla="*/ 125858 w 265954"/>
                    <a:gd name="connsiteY4" fmla="*/ 0 h 276796"/>
                    <a:gd name="connsiteX5" fmla="*/ 77356 w 265954"/>
                    <a:gd name="connsiteY5" fmla="*/ 0 h 276796"/>
                    <a:gd name="connsiteX6" fmla="*/ 66726 w 265954"/>
                    <a:gd name="connsiteY6" fmla="*/ 66675 h 276796"/>
                    <a:gd name="connsiteX7" fmla="*/ 18034 w 265954"/>
                    <a:gd name="connsiteY7" fmla="*/ 66675 h 276796"/>
                    <a:gd name="connsiteX8" fmla="*/ 18034 w 265954"/>
                    <a:gd name="connsiteY8" fmla="*/ 109442 h 276796"/>
                    <a:gd name="connsiteX9" fmla="*/ 59892 w 265954"/>
                    <a:gd name="connsiteY9" fmla="*/ 109442 h 276796"/>
                    <a:gd name="connsiteX10" fmla="*/ 50590 w 265954"/>
                    <a:gd name="connsiteY10" fmla="*/ 167354 h 276796"/>
                    <a:gd name="connsiteX11" fmla="*/ 0 w 265954"/>
                    <a:gd name="connsiteY11" fmla="*/ 167354 h 276796"/>
                    <a:gd name="connsiteX12" fmla="*/ 0 w 265954"/>
                    <a:gd name="connsiteY12" fmla="*/ 210122 h 276796"/>
                    <a:gd name="connsiteX13" fmla="*/ 43661 w 265954"/>
                    <a:gd name="connsiteY13" fmla="*/ 210122 h 276796"/>
                    <a:gd name="connsiteX14" fmla="*/ 33031 w 265954"/>
                    <a:gd name="connsiteY14" fmla="*/ 276797 h 276796"/>
                    <a:gd name="connsiteX15" fmla="*/ 81533 w 265954"/>
                    <a:gd name="connsiteY15" fmla="*/ 276797 h 276796"/>
                    <a:gd name="connsiteX16" fmla="*/ 92163 w 265954"/>
                    <a:gd name="connsiteY16" fmla="*/ 210122 h 276796"/>
                    <a:gd name="connsiteX17" fmla="*/ 146075 w 265954"/>
                    <a:gd name="connsiteY17" fmla="*/ 210122 h 276796"/>
                    <a:gd name="connsiteX18" fmla="*/ 135445 w 265954"/>
                    <a:gd name="connsiteY18" fmla="*/ 276797 h 276796"/>
                    <a:gd name="connsiteX19" fmla="*/ 183472 w 265954"/>
                    <a:gd name="connsiteY19" fmla="*/ 276797 h 276796"/>
                    <a:gd name="connsiteX20" fmla="*/ 194293 w 265954"/>
                    <a:gd name="connsiteY20" fmla="*/ 210122 h 276796"/>
                    <a:gd name="connsiteX21" fmla="*/ 247920 w 265954"/>
                    <a:gd name="connsiteY21" fmla="*/ 210122 h 276796"/>
                    <a:gd name="connsiteX22" fmla="*/ 247920 w 265954"/>
                    <a:gd name="connsiteY22" fmla="*/ 167354 h 276796"/>
                    <a:gd name="connsiteX23" fmla="*/ 201221 w 265954"/>
                    <a:gd name="connsiteY23" fmla="*/ 167354 h 276796"/>
                    <a:gd name="connsiteX24" fmla="*/ 210618 w 265954"/>
                    <a:gd name="connsiteY24" fmla="*/ 109442 h 276796"/>
                    <a:gd name="connsiteX25" fmla="*/ 265954 w 265954"/>
                    <a:gd name="connsiteY25" fmla="*/ 109442 h 276796"/>
                    <a:gd name="connsiteX26" fmla="*/ 265954 w 265954"/>
                    <a:gd name="connsiteY26" fmla="*/ 66675 h 276796"/>
                    <a:gd name="connsiteX27" fmla="*/ 217547 w 265954"/>
                    <a:gd name="connsiteY27" fmla="*/ 66675 h 276796"/>
                    <a:gd name="connsiteX28" fmla="*/ 228367 w 265954"/>
                    <a:gd name="connsiteY28" fmla="*/ 0 h 276796"/>
                    <a:gd name="connsiteX29" fmla="*/ 153004 w 265954"/>
                    <a:gd name="connsiteY29" fmla="*/ 167354 h 276796"/>
                    <a:gd name="connsiteX30" fmla="*/ 99092 w 265954"/>
                    <a:gd name="connsiteY30" fmla="*/ 167354 h 276796"/>
                    <a:gd name="connsiteX31" fmla="*/ 108394 w 265954"/>
                    <a:gd name="connsiteY31" fmla="*/ 109442 h 276796"/>
                    <a:gd name="connsiteX32" fmla="*/ 162306 w 265954"/>
                    <a:gd name="connsiteY32" fmla="*/ 109442 h 276796"/>
                    <a:gd name="connsiteX33" fmla="*/ 153004 w 265954"/>
                    <a:gd name="connsiteY33" fmla="*/ 167354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5954" h="276796">
                      <a:moveTo>
                        <a:pt x="228272" y="0"/>
                      </a:moveTo>
                      <a:lnTo>
                        <a:pt x="179771" y="0"/>
                      </a:lnTo>
                      <a:lnTo>
                        <a:pt x="169140" y="66675"/>
                      </a:lnTo>
                      <a:lnTo>
                        <a:pt x="115228" y="66675"/>
                      </a:lnTo>
                      <a:lnTo>
                        <a:pt x="125858" y="0"/>
                      </a:lnTo>
                      <a:lnTo>
                        <a:pt x="77356" y="0"/>
                      </a:lnTo>
                      <a:lnTo>
                        <a:pt x="66726" y="66675"/>
                      </a:lnTo>
                      <a:lnTo>
                        <a:pt x="18034" y="66675"/>
                      </a:lnTo>
                      <a:lnTo>
                        <a:pt x="18034" y="109442"/>
                      </a:lnTo>
                      <a:lnTo>
                        <a:pt x="59892" y="109442"/>
                      </a:lnTo>
                      <a:lnTo>
                        <a:pt x="50590" y="167354"/>
                      </a:lnTo>
                      <a:lnTo>
                        <a:pt x="0" y="167354"/>
                      </a:lnTo>
                      <a:lnTo>
                        <a:pt x="0" y="210122"/>
                      </a:lnTo>
                      <a:lnTo>
                        <a:pt x="43661" y="210122"/>
                      </a:lnTo>
                      <a:lnTo>
                        <a:pt x="33031" y="276797"/>
                      </a:lnTo>
                      <a:lnTo>
                        <a:pt x="81533" y="276797"/>
                      </a:lnTo>
                      <a:lnTo>
                        <a:pt x="92163" y="210122"/>
                      </a:lnTo>
                      <a:lnTo>
                        <a:pt x="146075" y="210122"/>
                      </a:lnTo>
                      <a:lnTo>
                        <a:pt x="135445" y="276797"/>
                      </a:lnTo>
                      <a:lnTo>
                        <a:pt x="183472" y="276797"/>
                      </a:lnTo>
                      <a:lnTo>
                        <a:pt x="194293" y="210122"/>
                      </a:lnTo>
                      <a:lnTo>
                        <a:pt x="247920" y="210122"/>
                      </a:lnTo>
                      <a:lnTo>
                        <a:pt x="247920" y="167354"/>
                      </a:lnTo>
                      <a:lnTo>
                        <a:pt x="201221" y="167354"/>
                      </a:lnTo>
                      <a:lnTo>
                        <a:pt x="210618" y="109442"/>
                      </a:lnTo>
                      <a:lnTo>
                        <a:pt x="265954" y="109442"/>
                      </a:lnTo>
                      <a:lnTo>
                        <a:pt x="265954" y="66675"/>
                      </a:lnTo>
                      <a:lnTo>
                        <a:pt x="217547" y="66675"/>
                      </a:lnTo>
                      <a:lnTo>
                        <a:pt x="228367" y="0"/>
                      </a:lnTo>
                      <a:close/>
                      <a:moveTo>
                        <a:pt x="153004" y="167354"/>
                      </a:moveTo>
                      <a:lnTo>
                        <a:pt x="99092" y="167354"/>
                      </a:lnTo>
                      <a:lnTo>
                        <a:pt x="108394" y="109442"/>
                      </a:lnTo>
                      <a:lnTo>
                        <a:pt x="162306" y="109442"/>
                      </a:lnTo>
                      <a:lnTo>
                        <a:pt x="153004" y="1673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0F233F0C-5264-FB74-7056-4DB33DBA50DA}"/>
                    </a:ext>
                  </a:extLst>
                </p:cNvPr>
                <p:cNvSpPr/>
                <p:nvPr/>
              </p:nvSpPr>
              <p:spPr>
                <a:xfrm>
                  <a:off x="6507909" y="235934"/>
                  <a:ext cx="250767" cy="276891"/>
                </a:xfrm>
                <a:custGeom>
                  <a:avLst/>
                  <a:gdLst>
                    <a:gd name="connsiteX0" fmla="*/ 117031 w 250767"/>
                    <a:gd name="connsiteY0" fmla="*/ 95 h 276891"/>
                    <a:gd name="connsiteX1" fmla="*/ 0 w 250767"/>
                    <a:gd name="connsiteY1" fmla="*/ 95 h 276891"/>
                    <a:gd name="connsiteX2" fmla="*/ 0 w 250767"/>
                    <a:gd name="connsiteY2" fmla="*/ 276892 h 276891"/>
                    <a:gd name="connsiteX3" fmla="*/ 117031 w 250767"/>
                    <a:gd name="connsiteY3" fmla="*/ 276892 h 276891"/>
                    <a:gd name="connsiteX4" fmla="*/ 216313 w 250767"/>
                    <a:gd name="connsiteY4" fmla="*/ 240792 h 276891"/>
                    <a:gd name="connsiteX5" fmla="*/ 250768 w 250767"/>
                    <a:gd name="connsiteY5" fmla="*/ 138494 h 276891"/>
                    <a:gd name="connsiteX6" fmla="*/ 216313 w 250767"/>
                    <a:gd name="connsiteY6" fmla="*/ 36100 h 276891"/>
                    <a:gd name="connsiteX7" fmla="*/ 117031 w 250767"/>
                    <a:gd name="connsiteY7" fmla="*/ 0 h 276891"/>
                    <a:gd name="connsiteX8" fmla="*/ 161167 w 250767"/>
                    <a:gd name="connsiteY8" fmla="*/ 201263 h 276891"/>
                    <a:gd name="connsiteX9" fmla="*/ 110007 w 250767"/>
                    <a:gd name="connsiteY9" fmla="*/ 222409 h 276891"/>
                    <a:gd name="connsiteX10" fmla="*/ 71946 w 250767"/>
                    <a:gd name="connsiteY10" fmla="*/ 222409 h 276891"/>
                    <a:gd name="connsiteX11" fmla="*/ 71946 w 250767"/>
                    <a:gd name="connsiteY11" fmla="*/ 54673 h 276891"/>
                    <a:gd name="connsiteX12" fmla="*/ 110007 w 250767"/>
                    <a:gd name="connsiteY12" fmla="*/ 54673 h 276891"/>
                    <a:gd name="connsiteX13" fmla="*/ 161167 w 250767"/>
                    <a:gd name="connsiteY13" fmla="*/ 75819 h 276891"/>
                    <a:gd name="connsiteX14" fmla="*/ 177303 w 250767"/>
                    <a:gd name="connsiteY14" fmla="*/ 138494 h 276891"/>
                    <a:gd name="connsiteX15" fmla="*/ 161167 w 250767"/>
                    <a:gd name="connsiteY15" fmla="*/ 201168 h 27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767" h="276891">
                      <a:moveTo>
                        <a:pt x="117031" y="95"/>
                      </a:moveTo>
                      <a:lnTo>
                        <a:pt x="0" y="95"/>
                      </a:lnTo>
                      <a:lnTo>
                        <a:pt x="0" y="276892"/>
                      </a:lnTo>
                      <a:lnTo>
                        <a:pt x="117031" y="276892"/>
                      </a:lnTo>
                      <a:cubicBezTo>
                        <a:pt x="160218" y="276892"/>
                        <a:pt x="193343" y="264890"/>
                        <a:pt x="216313" y="240792"/>
                      </a:cubicBezTo>
                      <a:cubicBezTo>
                        <a:pt x="239283" y="216789"/>
                        <a:pt x="250768" y="182594"/>
                        <a:pt x="250768" y="138494"/>
                      </a:cubicBezTo>
                      <a:cubicBezTo>
                        <a:pt x="250768" y="94393"/>
                        <a:pt x="239283" y="60198"/>
                        <a:pt x="216313" y="36100"/>
                      </a:cubicBezTo>
                      <a:cubicBezTo>
                        <a:pt x="193343" y="12097"/>
                        <a:pt x="160218" y="0"/>
                        <a:pt x="117031" y="0"/>
                      </a:cubicBezTo>
                      <a:close/>
                      <a:moveTo>
                        <a:pt x="161167" y="201263"/>
                      </a:moveTo>
                      <a:cubicBezTo>
                        <a:pt x="150442" y="215360"/>
                        <a:pt x="133357" y="222409"/>
                        <a:pt x="110007" y="222409"/>
                      </a:cubicBezTo>
                      <a:lnTo>
                        <a:pt x="71946" y="222409"/>
                      </a:lnTo>
                      <a:lnTo>
                        <a:pt x="71946" y="54673"/>
                      </a:lnTo>
                      <a:lnTo>
                        <a:pt x="110007" y="54673"/>
                      </a:lnTo>
                      <a:cubicBezTo>
                        <a:pt x="133452" y="54673"/>
                        <a:pt x="150442" y="61722"/>
                        <a:pt x="161167" y="75819"/>
                      </a:cubicBezTo>
                      <a:cubicBezTo>
                        <a:pt x="171892" y="89916"/>
                        <a:pt x="177303" y="110871"/>
                        <a:pt x="177303" y="138494"/>
                      </a:cubicBezTo>
                      <a:cubicBezTo>
                        <a:pt x="177303" y="166116"/>
                        <a:pt x="171892" y="187071"/>
                        <a:pt x="161167" y="201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3" name="Freeform 82">
                  <a:extLst>
                    <a:ext uri="{FF2B5EF4-FFF2-40B4-BE49-F238E27FC236}">
                      <a16:creationId xmlns:a16="http://schemas.microsoft.com/office/drawing/2014/main" id="{DAE4ADE7-D023-75B5-87F0-AFD17ED9DDC6}"/>
                    </a:ext>
                  </a:extLst>
                </p:cNvPr>
                <p:cNvSpPr/>
                <p:nvPr/>
              </p:nvSpPr>
              <p:spPr>
                <a:xfrm>
                  <a:off x="6797592" y="236029"/>
                  <a:ext cx="252096" cy="276796"/>
                </a:xfrm>
                <a:custGeom>
                  <a:avLst/>
                  <a:gdLst>
                    <a:gd name="connsiteX0" fmla="*/ 208530 w 252096"/>
                    <a:gd name="connsiteY0" fmla="*/ 149733 h 276796"/>
                    <a:gd name="connsiteX1" fmla="*/ 235676 w 252096"/>
                    <a:gd name="connsiteY1" fmla="*/ 85154 h 276796"/>
                    <a:gd name="connsiteX2" fmla="*/ 208340 w 252096"/>
                    <a:gd name="connsiteY2" fmla="*/ 23241 h 276796"/>
                    <a:gd name="connsiteX3" fmla="*/ 131648 w 252096"/>
                    <a:gd name="connsiteY3" fmla="*/ 0 h 276796"/>
                    <a:gd name="connsiteX4" fmla="*/ 0 w 252096"/>
                    <a:gd name="connsiteY4" fmla="*/ 0 h 276796"/>
                    <a:gd name="connsiteX5" fmla="*/ 0 w 252096"/>
                    <a:gd name="connsiteY5" fmla="*/ 276797 h 276796"/>
                    <a:gd name="connsiteX6" fmla="*/ 70617 w 252096"/>
                    <a:gd name="connsiteY6" fmla="*/ 276797 h 276796"/>
                    <a:gd name="connsiteX7" fmla="*/ 70617 w 252096"/>
                    <a:gd name="connsiteY7" fmla="*/ 175736 h 276796"/>
                    <a:gd name="connsiteX8" fmla="*/ 113709 w 252096"/>
                    <a:gd name="connsiteY8" fmla="*/ 175736 h 276796"/>
                    <a:gd name="connsiteX9" fmla="*/ 172652 w 252096"/>
                    <a:gd name="connsiteY9" fmla="*/ 276797 h 276796"/>
                    <a:gd name="connsiteX10" fmla="*/ 252096 w 252096"/>
                    <a:gd name="connsiteY10" fmla="*/ 276797 h 276796"/>
                    <a:gd name="connsiteX11" fmla="*/ 180150 w 252096"/>
                    <a:gd name="connsiteY11" fmla="*/ 164973 h 276796"/>
                    <a:gd name="connsiteX12" fmla="*/ 208625 w 252096"/>
                    <a:gd name="connsiteY12" fmla="*/ 149733 h 276796"/>
                    <a:gd name="connsiteX13" fmla="*/ 70617 w 252096"/>
                    <a:gd name="connsiteY13" fmla="*/ 54483 h 276796"/>
                    <a:gd name="connsiteX14" fmla="*/ 121587 w 252096"/>
                    <a:gd name="connsiteY14" fmla="*/ 54483 h 276796"/>
                    <a:gd name="connsiteX15" fmla="*/ 152909 w 252096"/>
                    <a:gd name="connsiteY15" fmla="*/ 62865 h 276796"/>
                    <a:gd name="connsiteX16" fmla="*/ 163350 w 252096"/>
                    <a:gd name="connsiteY16" fmla="*/ 89249 h 276796"/>
                    <a:gd name="connsiteX17" fmla="*/ 152909 w 252096"/>
                    <a:gd name="connsiteY17" fmla="*/ 116110 h 276796"/>
                    <a:gd name="connsiteX18" fmla="*/ 121587 w 252096"/>
                    <a:gd name="connsiteY18" fmla="*/ 124492 h 276796"/>
                    <a:gd name="connsiteX19" fmla="*/ 70617 w 252096"/>
                    <a:gd name="connsiteY19" fmla="*/ 124492 h 276796"/>
                    <a:gd name="connsiteX20" fmla="*/ 70617 w 252096"/>
                    <a:gd name="connsiteY20" fmla="*/ 54483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52096" h="276796">
                      <a:moveTo>
                        <a:pt x="208530" y="149733"/>
                      </a:moveTo>
                      <a:cubicBezTo>
                        <a:pt x="226659" y="134874"/>
                        <a:pt x="235676" y="113348"/>
                        <a:pt x="235676" y="85154"/>
                      </a:cubicBezTo>
                      <a:cubicBezTo>
                        <a:pt x="235676" y="59436"/>
                        <a:pt x="226564" y="38767"/>
                        <a:pt x="208340" y="23241"/>
                      </a:cubicBezTo>
                      <a:cubicBezTo>
                        <a:pt x="190116" y="7715"/>
                        <a:pt x="164489" y="0"/>
                        <a:pt x="131648" y="0"/>
                      </a:cubicBezTo>
                      <a:lnTo>
                        <a:pt x="0" y="0"/>
                      </a:lnTo>
                      <a:lnTo>
                        <a:pt x="0" y="276797"/>
                      </a:lnTo>
                      <a:lnTo>
                        <a:pt x="70617" y="276797"/>
                      </a:lnTo>
                      <a:lnTo>
                        <a:pt x="70617" y="175736"/>
                      </a:lnTo>
                      <a:lnTo>
                        <a:pt x="113709" y="175736"/>
                      </a:lnTo>
                      <a:lnTo>
                        <a:pt x="172652" y="276797"/>
                      </a:lnTo>
                      <a:lnTo>
                        <a:pt x="252096" y="276797"/>
                      </a:lnTo>
                      <a:lnTo>
                        <a:pt x="180150" y="164973"/>
                      </a:lnTo>
                      <a:cubicBezTo>
                        <a:pt x="191065" y="161354"/>
                        <a:pt x="200557" y="156305"/>
                        <a:pt x="208625" y="149733"/>
                      </a:cubicBezTo>
                      <a:close/>
                      <a:moveTo>
                        <a:pt x="70617" y="54483"/>
                      </a:moveTo>
                      <a:lnTo>
                        <a:pt x="121587" y="54483"/>
                      </a:lnTo>
                      <a:cubicBezTo>
                        <a:pt x="135540" y="54483"/>
                        <a:pt x="145980" y="57245"/>
                        <a:pt x="152909" y="62865"/>
                      </a:cubicBezTo>
                      <a:cubicBezTo>
                        <a:pt x="159838" y="68485"/>
                        <a:pt x="163350" y="77248"/>
                        <a:pt x="163350" y="89249"/>
                      </a:cubicBezTo>
                      <a:cubicBezTo>
                        <a:pt x="163350" y="101251"/>
                        <a:pt x="159838" y="110490"/>
                        <a:pt x="152909" y="116110"/>
                      </a:cubicBezTo>
                      <a:cubicBezTo>
                        <a:pt x="145980" y="121730"/>
                        <a:pt x="135540" y="124492"/>
                        <a:pt x="121587" y="124492"/>
                      </a:cubicBezTo>
                      <a:lnTo>
                        <a:pt x="70617" y="124492"/>
                      </a:lnTo>
                      <a:lnTo>
                        <a:pt x="70617" y="544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4" name="Freeform 83">
                  <a:extLst>
                    <a:ext uri="{FF2B5EF4-FFF2-40B4-BE49-F238E27FC236}">
                      <a16:creationId xmlns:a16="http://schemas.microsoft.com/office/drawing/2014/main" id="{CE93086E-282F-FE5E-A868-6A2505142DDE}"/>
                    </a:ext>
                  </a:extLst>
                </p:cNvPr>
                <p:cNvSpPr/>
                <p:nvPr/>
              </p:nvSpPr>
              <p:spPr>
                <a:xfrm>
                  <a:off x="7061079" y="231933"/>
                  <a:ext cx="215743" cy="280987"/>
                </a:xfrm>
                <a:custGeom>
                  <a:avLst/>
                  <a:gdLst>
                    <a:gd name="connsiteX0" fmla="*/ 131933 w 215743"/>
                    <a:gd name="connsiteY0" fmla="*/ 226219 h 280987"/>
                    <a:gd name="connsiteX1" fmla="*/ 111906 w 215743"/>
                    <a:gd name="connsiteY1" fmla="*/ 226885 h 280987"/>
                    <a:gd name="connsiteX2" fmla="*/ 95201 w 215743"/>
                    <a:gd name="connsiteY2" fmla="*/ 227743 h 280987"/>
                    <a:gd name="connsiteX3" fmla="*/ 95201 w 215743"/>
                    <a:gd name="connsiteY3" fmla="*/ 227362 h 280987"/>
                    <a:gd name="connsiteX4" fmla="*/ 158509 w 215743"/>
                    <a:gd name="connsiteY4" fmla="*/ 183928 h 280987"/>
                    <a:gd name="connsiteX5" fmla="*/ 198469 w 215743"/>
                    <a:gd name="connsiteY5" fmla="*/ 139065 h 280987"/>
                    <a:gd name="connsiteX6" fmla="*/ 212232 w 215743"/>
                    <a:gd name="connsiteY6" fmla="*/ 88963 h 280987"/>
                    <a:gd name="connsiteX7" fmla="*/ 206157 w 215743"/>
                    <a:gd name="connsiteY7" fmla="*/ 56864 h 280987"/>
                    <a:gd name="connsiteX8" fmla="*/ 187554 w 215743"/>
                    <a:gd name="connsiteY8" fmla="*/ 28384 h 280987"/>
                    <a:gd name="connsiteX9" fmla="*/ 155187 w 215743"/>
                    <a:gd name="connsiteY9" fmla="*/ 7810 h 280987"/>
                    <a:gd name="connsiteX10" fmla="*/ 108204 w 215743"/>
                    <a:gd name="connsiteY10" fmla="*/ 0 h 280987"/>
                    <a:gd name="connsiteX11" fmla="*/ 53058 w 215743"/>
                    <a:gd name="connsiteY11" fmla="*/ 10668 h 280987"/>
                    <a:gd name="connsiteX12" fmla="*/ 14807 w 215743"/>
                    <a:gd name="connsiteY12" fmla="*/ 42386 h 280987"/>
                    <a:gd name="connsiteX13" fmla="*/ 0 w 215743"/>
                    <a:gd name="connsiteY13" fmla="*/ 94393 h 280987"/>
                    <a:gd name="connsiteX14" fmla="*/ 61410 w 215743"/>
                    <a:gd name="connsiteY14" fmla="*/ 113252 h 280987"/>
                    <a:gd name="connsiteX15" fmla="*/ 73085 w 215743"/>
                    <a:gd name="connsiteY15" fmla="*/ 71152 h 280987"/>
                    <a:gd name="connsiteX16" fmla="*/ 103553 w 215743"/>
                    <a:gd name="connsiteY16" fmla="*/ 56674 h 280987"/>
                    <a:gd name="connsiteX17" fmla="*/ 131363 w 215743"/>
                    <a:gd name="connsiteY17" fmla="*/ 67342 h 280987"/>
                    <a:gd name="connsiteX18" fmla="*/ 140760 w 215743"/>
                    <a:gd name="connsiteY18" fmla="*/ 94012 h 280987"/>
                    <a:gd name="connsiteX19" fmla="*/ 133262 w 215743"/>
                    <a:gd name="connsiteY19" fmla="*/ 124206 h 280987"/>
                    <a:gd name="connsiteX20" fmla="*/ 110102 w 215743"/>
                    <a:gd name="connsiteY20" fmla="*/ 156877 h 280987"/>
                    <a:gd name="connsiteX21" fmla="*/ 69383 w 215743"/>
                    <a:gd name="connsiteY21" fmla="*/ 193358 h 280987"/>
                    <a:gd name="connsiteX22" fmla="*/ 8827 w 215743"/>
                    <a:gd name="connsiteY22" fmla="*/ 234886 h 280987"/>
                    <a:gd name="connsiteX23" fmla="*/ 8827 w 215743"/>
                    <a:gd name="connsiteY23" fmla="*/ 280987 h 280987"/>
                    <a:gd name="connsiteX24" fmla="*/ 215744 w 215743"/>
                    <a:gd name="connsiteY24" fmla="*/ 280987 h 280987"/>
                    <a:gd name="connsiteX25" fmla="*/ 215744 w 215743"/>
                    <a:gd name="connsiteY25" fmla="*/ 226028 h 280987"/>
                    <a:gd name="connsiteX26" fmla="*/ 150916 w 215743"/>
                    <a:gd name="connsiteY26" fmla="*/ 226028 h 280987"/>
                    <a:gd name="connsiteX27" fmla="*/ 132123 w 215743"/>
                    <a:gd name="connsiteY27" fmla="*/ 226219 h 280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5743" h="280987">
                      <a:moveTo>
                        <a:pt x="131933" y="226219"/>
                      </a:moveTo>
                      <a:cubicBezTo>
                        <a:pt x="125004" y="226314"/>
                        <a:pt x="118265" y="226600"/>
                        <a:pt x="111906" y="226885"/>
                      </a:cubicBezTo>
                      <a:cubicBezTo>
                        <a:pt x="105451" y="227171"/>
                        <a:pt x="99946" y="227457"/>
                        <a:pt x="95201" y="227743"/>
                      </a:cubicBezTo>
                      <a:lnTo>
                        <a:pt x="95201" y="227362"/>
                      </a:lnTo>
                      <a:cubicBezTo>
                        <a:pt x="119974" y="212788"/>
                        <a:pt x="141140" y="198406"/>
                        <a:pt x="158509" y="183928"/>
                      </a:cubicBezTo>
                      <a:cubicBezTo>
                        <a:pt x="175879" y="169545"/>
                        <a:pt x="189262" y="154591"/>
                        <a:pt x="198469" y="139065"/>
                      </a:cubicBezTo>
                      <a:cubicBezTo>
                        <a:pt x="207676" y="123539"/>
                        <a:pt x="212232" y="106870"/>
                        <a:pt x="212232" y="88963"/>
                      </a:cubicBezTo>
                      <a:cubicBezTo>
                        <a:pt x="212232" y="78105"/>
                        <a:pt x="210238" y="67342"/>
                        <a:pt x="206157" y="56864"/>
                      </a:cubicBezTo>
                      <a:cubicBezTo>
                        <a:pt x="202076" y="46387"/>
                        <a:pt x="195906" y="36862"/>
                        <a:pt x="187554" y="28384"/>
                      </a:cubicBezTo>
                      <a:cubicBezTo>
                        <a:pt x="179201" y="19907"/>
                        <a:pt x="168381" y="13049"/>
                        <a:pt x="155187" y="7810"/>
                      </a:cubicBezTo>
                      <a:cubicBezTo>
                        <a:pt x="141994" y="2572"/>
                        <a:pt x="126238" y="0"/>
                        <a:pt x="108204" y="0"/>
                      </a:cubicBezTo>
                      <a:cubicBezTo>
                        <a:pt x="87607" y="0"/>
                        <a:pt x="69194" y="3619"/>
                        <a:pt x="53058" y="10668"/>
                      </a:cubicBezTo>
                      <a:cubicBezTo>
                        <a:pt x="36922" y="17812"/>
                        <a:pt x="24109" y="28384"/>
                        <a:pt x="14807" y="42386"/>
                      </a:cubicBezTo>
                      <a:cubicBezTo>
                        <a:pt x="5505" y="56388"/>
                        <a:pt x="569" y="73724"/>
                        <a:pt x="0" y="94393"/>
                      </a:cubicBezTo>
                      <a:lnTo>
                        <a:pt x="61410" y="113252"/>
                      </a:lnTo>
                      <a:cubicBezTo>
                        <a:pt x="61980" y="94774"/>
                        <a:pt x="65872" y="80772"/>
                        <a:pt x="73085" y="71152"/>
                      </a:cubicBezTo>
                      <a:cubicBezTo>
                        <a:pt x="80299" y="61531"/>
                        <a:pt x="90455" y="56674"/>
                        <a:pt x="103553" y="56674"/>
                      </a:cubicBezTo>
                      <a:cubicBezTo>
                        <a:pt x="115797" y="56674"/>
                        <a:pt x="125099" y="60198"/>
                        <a:pt x="131363" y="67342"/>
                      </a:cubicBezTo>
                      <a:cubicBezTo>
                        <a:pt x="137628" y="74485"/>
                        <a:pt x="140760" y="83344"/>
                        <a:pt x="140760" y="94012"/>
                      </a:cubicBezTo>
                      <a:cubicBezTo>
                        <a:pt x="140760" y="103823"/>
                        <a:pt x="138292" y="113824"/>
                        <a:pt x="133262" y="124206"/>
                      </a:cubicBezTo>
                      <a:cubicBezTo>
                        <a:pt x="128231" y="134588"/>
                        <a:pt x="120543" y="145447"/>
                        <a:pt x="110102" y="156877"/>
                      </a:cubicBezTo>
                      <a:cubicBezTo>
                        <a:pt x="99662" y="168307"/>
                        <a:pt x="86089" y="180499"/>
                        <a:pt x="69383" y="193358"/>
                      </a:cubicBezTo>
                      <a:cubicBezTo>
                        <a:pt x="52678" y="206216"/>
                        <a:pt x="32461" y="220028"/>
                        <a:pt x="8827" y="234886"/>
                      </a:cubicBezTo>
                      <a:lnTo>
                        <a:pt x="8827" y="280987"/>
                      </a:lnTo>
                      <a:lnTo>
                        <a:pt x="215744" y="280987"/>
                      </a:lnTo>
                      <a:lnTo>
                        <a:pt x="215744" y="226028"/>
                      </a:lnTo>
                      <a:lnTo>
                        <a:pt x="150916" y="226028"/>
                      </a:lnTo>
                      <a:cubicBezTo>
                        <a:pt x="145316" y="226028"/>
                        <a:pt x="139052" y="226028"/>
                        <a:pt x="132123" y="226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5" name="Freeform 84">
                  <a:extLst>
                    <a:ext uri="{FF2B5EF4-FFF2-40B4-BE49-F238E27FC236}">
                      <a16:creationId xmlns:a16="http://schemas.microsoft.com/office/drawing/2014/main" id="{E58F7D11-0C49-E655-FB3D-FD9263E55DE2}"/>
                    </a:ext>
                  </a:extLst>
                </p:cNvPr>
                <p:cNvSpPr/>
                <p:nvPr/>
              </p:nvSpPr>
              <p:spPr>
                <a:xfrm>
                  <a:off x="7303019" y="231552"/>
                  <a:ext cx="222672" cy="285083"/>
                </a:xfrm>
                <a:custGeom>
                  <a:avLst/>
                  <a:gdLst>
                    <a:gd name="connsiteX0" fmla="*/ 211567 w 222672"/>
                    <a:gd name="connsiteY0" fmla="*/ 147733 h 285083"/>
                    <a:gd name="connsiteX1" fmla="*/ 180055 w 222672"/>
                    <a:gd name="connsiteY1" fmla="*/ 118967 h 285083"/>
                    <a:gd name="connsiteX2" fmla="*/ 134496 w 222672"/>
                    <a:gd name="connsiteY2" fmla="*/ 108871 h 285083"/>
                    <a:gd name="connsiteX3" fmla="*/ 106875 w 222672"/>
                    <a:gd name="connsiteY3" fmla="*/ 113443 h 285083"/>
                    <a:gd name="connsiteX4" fmla="*/ 82387 w 222672"/>
                    <a:gd name="connsiteY4" fmla="*/ 126683 h 285083"/>
                    <a:gd name="connsiteX5" fmla="*/ 66726 w 222672"/>
                    <a:gd name="connsiteY5" fmla="*/ 147828 h 285083"/>
                    <a:gd name="connsiteX6" fmla="*/ 65872 w 222672"/>
                    <a:gd name="connsiteY6" fmla="*/ 145352 h 285083"/>
                    <a:gd name="connsiteX7" fmla="*/ 65872 w 222672"/>
                    <a:gd name="connsiteY7" fmla="*/ 138684 h 285083"/>
                    <a:gd name="connsiteX8" fmla="*/ 69384 w 222672"/>
                    <a:gd name="connsiteY8" fmla="*/ 104680 h 285083"/>
                    <a:gd name="connsiteX9" fmla="*/ 80014 w 222672"/>
                    <a:gd name="connsiteY9" fmla="*/ 79058 h 285083"/>
                    <a:gd name="connsiteX10" fmla="*/ 96909 w 222672"/>
                    <a:gd name="connsiteY10" fmla="*/ 62865 h 285083"/>
                    <a:gd name="connsiteX11" fmla="*/ 118455 w 222672"/>
                    <a:gd name="connsiteY11" fmla="*/ 57245 h 285083"/>
                    <a:gd name="connsiteX12" fmla="*/ 145791 w 222672"/>
                    <a:gd name="connsiteY12" fmla="*/ 65818 h 285083"/>
                    <a:gd name="connsiteX13" fmla="*/ 160218 w 222672"/>
                    <a:gd name="connsiteY13" fmla="*/ 89059 h 285083"/>
                    <a:gd name="connsiteX14" fmla="*/ 218686 w 222672"/>
                    <a:gd name="connsiteY14" fmla="*/ 61341 h 285083"/>
                    <a:gd name="connsiteX15" fmla="*/ 197330 w 222672"/>
                    <a:gd name="connsiteY15" fmla="*/ 25241 h 285083"/>
                    <a:gd name="connsiteX16" fmla="*/ 164109 w 222672"/>
                    <a:gd name="connsiteY16" fmla="*/ 5906 h 285083"/>
                    <a:gd name="connsiteX17" fmla="*/ 122916 w 222672"/>
                    <a:gd name="connsiteY17" fmla="*/ 0 h 285083"/>
                    <a:gd name="connsiteX18" fmla="*/ 60461 w 222672"/>
                    <a:gd name="connsiteY18" fmla="*/ 15907 h 285083"/>
                    <a:gd name="connsiteX19" fmla="*/ 16326 w 222672"/>
                    <a:gd name="connsiteY19" fmla="*/ 63722 h 285083"/>
                    <a:gd name="connsiteX20" fmla="*/ 0 w 222672"/>
                    <a:gd name="connsiteY20" fmla="*/ 145066 h 285083"/>
                    <a:gd name="connsiteX21" fmla="*/ 14807 w 222672"/>
                    <a:gd name="connsiteY21" fmla="*/ 222409 h 285083"/>
                    <a:gd name="connsiteX22" fmla="*/ 56570 w 222672"/>
                    <a:gd name="connsiteY22" fmla="*/ 269367 h 285083"/>
                    <a:gd name="connsiteX23" fmla="*/ 119024 w 222672"/>
                    <a:gd name="connsiteY23" fmla="*/ 285083 h 285083"/>
                    <a:gd name="connsiteX24" fmla="*/ 173791 w 222672"/>
                    <a:gd name="connsiteY24" fmla="*/ 273749 h 285083"/>
                    <a:gd name="connsiteX25" fmla="*/ 209764 w 222672"/>
                    <a:gd name="connsiteY25" fmla="*/ 241649 h 285083"/>
                    <a:gd name="connsiteX26" fmla="*/ 222673 w 222672"/>
                    <a:gd name="connsiteY26" fmla="*/ 192405 h 285083"/>
                    <a:gd name="connsiteX27" fmla="*/ 211188 w 222672"/>
                    <a:gd name="connsiteY27" fmla="*/ 147352 h 285083"/>
                    <a:gd name="connsiteX28" fmla="*/ 147214 w 222672"/>
                    <a:gd name="connsiteY28" fmla="*/ 221742 h 285083"/>
                    <a:gd name="connsiteX29" fmla="*/ 118170 w 222672"/>
                    <a:gd name="connsiteY29" fmla="*/ 231362 h 285083"/>
                    <a:gd name="connsiteX30" fmla="*/ 98523 w 222672"/>
                    <a:gd name="connsiteY30" fmla="*/ 226790 h 285083"/>
                    <a:gd name="connsiteX31" fmla="*/ 84285 w 222672"/>
                    <a:gd name="connsiteY31" fmla="*/ 213741 h 285083"/>
                    <a:gd name="connsiteX32" fmla="*/ 78875 w 222672"/>
                    <a:gd name="connsiteY32" fmla="*/ 194405 h 285083"/>
                    <a:gd name="connsiteX33" fmla="*/ 84095 w 222672"/>
                    <a:gd name="connsiteY33" fmla="*/ 174689 h 285083"/>
                    <a:gd name="connsiteX34" fmla="*/ 98333 w 222672"/>
                    <a:gd name="connsiteY34" fmla="*/ 161925 h 285083"/>
                    <a:gd name="connsiteX35" fmla="*/ 118170 w 222672"/>
                    <a:gd name="connsiteY35" fmla="*/ 157543 h 285083"/>
                    <a:gd name="connsiteX36" fmla="*/ 139716 w 222672"/>
                    <a:gd name="connsiteY36" fmla="*/ 161925 h 285083"/>
                    <a:gd name="connsiteX37" fmla="*/ 152909 w 222672"/>
                    <a:gd name="connsiteY37" fmla="*/ 174498 h 285083"/>
                    <a:gd name="connsiteX38" fmla="*/ 157465 w 222672"/>
                    <a:gd name="connsiteY38" fmla="*/ 194405 h 285083"/>
                    <a:gd name="connsiteX39" fmla="*/ 147214 w 222672"/>
                    <a:gd name="connsiteY39" fmla="*/ 221647 h 285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22672" h="285083">
                      <a:moveTo>
                        <a:pt x="211567" y="147733"/>
                      </a:moveTo>
                      <a:cubicBezTo>
                        <a:pt x="203879" y="135255"/>
                        <a:pt x="193344" y="125730"/>
                        <a:pt x="180055" y="118967"/>
                      </a:cubicBezTo>
                      <a:cubicBezTo>
                        <a:pt x="166672" y="112300"/>
                        <a:pt x="151486" y="108871"/>
                        <a:pt x="134496" y="108871"/>
                      </a:cubicBezTo>
                      <a:cubicBezTo>
                        <a:pt x="125289" y="108871"/>
                        <a:pt x="116082" y="110395"/>
                        <a:pt x="106875" y="113443"/>
                      </a:cubicBezTo>
                      <a:cubicBezTo>
                        <a:pt x="97668" y="116491"/>
                        <a:pt x="89506" y="120967"/>
                        <a:pt x="82387" y="126683"/>
                      </a:cubicBezTo>
                      <a:cubicBezTo>
                        <a:pt x="75268" y="132398"/>
                        <a:pt x="70048" y="139446"/>
                        <a:pt x="66726" y="147828"/>
                      </a:cubicBezTo>
                      <a:lnTo>
                        <a:pt x="65872" y="145352"/>
                      </a:lnTo>
                      <a:lnTo>
                        <a:pt x="65872" y="138684"/>
                      </a:lnTo>
                      <a:cubicBezTo>
                        <a:pt x="65872" y="126111"/>
                        <a:pt x="67011" y="114776"/>
                        <a:pt x="69384" y="104680"/>
                      </a:cubicBezTo>
                      <a:cubicBezTo>
                        <a:pt x="71756" y="94583"/>
                        <a:pt x="75268" y="86106"/>
                        <a:pt x="80014" y="79058"/>
                      </a:cubicBezTo>
                      <a:cubicBezTo>
                        <a:pt x="84760" y="72104"/>
                        <a:pt x="90360" y="66675"/>
                        <a:pt x="96909" y="62865"/>
                      </a:cubicBezTo>
                      <a:cubicBezTo>
                        <a:pt x="103458" y="59055"/>
                        <a:pt x="110672" y="57245"/>
                        <a:pt x="118455" y="57245"/>
                      </a:cubicBezTo>
                      <a:cubicBezTo>
                        <a:pt x="129845" y="57245"/>
                        <a:pt x="139052" y="60103"/>
                        <a:pt x="145791" y="65818"/>
                      </a:cubicBezTo>
                      <a:cubicBezTo>
                        <a:pt x="152625" y="71533"/>
                        <a:pt x="157465" y="79343"/>
                        <a:pt x="160218" y="89059"/>
                      </a:cubicBezTo>
                      <a:lnTo>
                        <a:pt x="218686" y="61341"/>
                      </a:lnTo>
                      <a:cubicBezTo>
                        <a:pt x="213940" y="46292"/>
                        <a:pt x="206822" y="34195"/>
                        <a:pt x="197330" y="25241"/>
                      </a:cubicBezTo>
                      <a:cubicBezTo>
                        <a:pt x="187838" y="16288"/>
                        <a:pt x="176733" y="9906"/>
                        <a:pt x="164109" y="5906"/>
                      </a:cubicBezTo>
                      <a:cubicBezTo>
                        <a:pt x="151486" y="1905"/>
                        <a:pt x="137723" y="0"/>
                        <a:pt x="122916" y="0"/>
                      </a:cubicBezTo>
                      <a:cubicBezTo>
                        <a:pt x="99757" y="0"/>
                        <a:pt x="78970" y="5334"/>
                        <a:pt x="60461" y="15907"/>
                      </a:cubicBezTo>
                      <a:cubicBezTo>
                        <a:pt x="41953" y="26575"/>
                        <a:pt x="27241" y="42482"/>
                        <a:pt x="16326" y="63722"/>
                      </a:cubicBezTo>
                      <a:cubicBezTo>
                        <a:pt x="5505" y="84963"/>
                        <a:pt x="0" y="112109"/>
                        <a:pt x="0" y="145066"/>
                      </a:cubicBezTo>
                      <a:cubicBezTo>
                        <a:pt x="0" y="175832"/>
                        <a:pt x="4936" y="201644"/>
                        <a:pt x="14807" y="222409"/>
                      </a:cubicBezTo>
                      <a:cubicBezTo>
                        <a:pt x="24678" y="243173"/>
                        <a:pt x="38631" y="258890"/>
                        <a:pt x="56570" y="269367"/>
                      </a:cubicBezTo>
                      <a:cubicBezTo>
                        <a:pt x="74509" y="279845"/>
                        <a:pt x="95390" y="285083"/>
                        <a:pt x="119024" y="285083"/>
                      </a:cubicBezTo>
                      <a:cubicBezTo>
                        <a:pt x="140191" y="285083"/>
                        <a:pt x="158414" y="281273"/>
                        <a:pt x="173791" y="273749"/>
                      </a:cubicBezTo>
                      <a:cubicBezTo>
                        <a:pt x="189072" y="266224"/>
                        <a:pt x="201127" y="255461"/>
                        <a:pt x="209764" y="241649"/>
                      </a:cubicBezTo>
                      <a:cubicBezTo>
                        <a:pt x="218401" y="227838"/>
                        <a:pt x="222673" y="211360"/>
                        <a:pt x="222673" y="192405"/>
                      </a:cubicBezTo>
                      <a:cubicBezTo>
                        <a:pt x="222673" y="174784"/>
                        <a:pt x="218876" y="159734"/>
                        <a:pt x="211188" y="147352"/>
                      </a:cubicBezTo>
                      <a:close/>
                      <a:moveTo>
                        <a:pt x="147214" y="221742"/>
                      </a:moveTo>
                      <a:cubicBezTo>
                        <a:pt x="140381" y="228219"/>
                        <a:pt x="130699" y="231362"/>
                        <a:pt x="118170" y="231362"/>
                      </a:cubicBezTo>
                      <a:cubicBezTo>
                        <a:pt x="110957" y="231362"/>
                        <a:pt x="104407" y="229838"/>
                        <a:pt x="98523" y="226790"/>
                      </a:cubicBezTo>
                      <a:cubicBezTo>
                        <a:pt x="92638" y="223742"/>
                        <a:pt x="87892" y="219361"/>
                        <a:pt x="84285" y="213741"/>
                      </a:cubicBezTo>
                      <a:cubicBezTo>
                        <a:pt x="80678" y="208121"/>
                        <a:pt x="78875" y="201740"/>
                        <a:pt x="78875" y="194405"/>
                      </a:cubicBezTo>
                      <a:cubicBezTo>
                        <a:pt x="78875" y="187071"/>
                        <a:pt x="80584" y="180308"/>
                        <a:pt x="84095" y="174689"/>
                      </a:cubicBezTo>
                      <a:cubicBezTo>
                        <a:pt x="87607" y="169069"/>
                        <a:pt x="92353" y="164783"/>
                        <a:pt x="98333" y="161925"/>
                      </a:cubicBezTo>
                      <a:cubicBezTo>
                        <a:pt x="104313" y="158972"/>
                        <a:pt x="110957" y="157543"/>
                        <a:pt x="118170" y="157543"/>
                      </a:cubicBezTo>
                      <a:cubicBezTo>
                        <a:pt x="126808" y="157543"/>
                        <a:pt x="134021" y="158972"/>
                        <a:pt x="139716" y="161925"/>
                      </a:cubicBezTo>
                      <a:cubicBezTo>
                        <a:pt x="145411" y="164878"/>
                        <a:pt x="149777" y="169069"/>
                        <a:pt x="152909" y="174498"/>
                      </a:cubicBezTo>
                      <a:cubicBezTo>
                        <a:pt x="155947" y="179927"/>
                        <a:pt x="157465" y="186595"/>
                        <a:pt x="157465" y="194405"/>
                      </a:cubicBezTo>
                      <a:cubicBezTo>
                        <a:pt x="157465" y="206121"/>
                        <a:pt x="154048" y="215265"/>
                        <a:pt x="147214" y="221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6" name="Freeform 85">
                  <a:extLst>
                    <a:ext uri="{FF2B5EF4-FFF2-40B4-BE49-F238E27FC236}">
                      <a16:creationId xmlns:a16="http://schemas.microsoft.com/office/drawing/2014/main" id="{B32E1178-0BC3-86CD-673A-8F2C7D8158E0}"/>
                    </a:ext>
                  </a:extLst>
                </p:cNvPr>
                <p:cNvSpPr/>
                <p:nvPr/>
              </p:nvSpPr>
              <p:spPr>
                <a:xfrm>
                  <a:off x="6389644" y="232029"/>
                  <a:ext cx="66915" cy="67151"/>
                </a:xfrm>
                <a:custGeom>
                  <a:avLst/>
                  <a:gdLst>
                    <a:gd name="connsiteX0" fmla="*/ 66916 w 66915"/>
                    <a:gd name="connsiteY0" fmla="*/ 7906 h 67151"/>
                    <a:gd name="connsiteX1" fmla="*/ 42332 w 66915"/>
                    <a:gd name="connsiteY1" fmla="*/ 0 h 67151"/>
                    <a:gd name="connsiteX2" fmla="*/ 0 w 66915"/>
                    <a:gd name="connsiteY2" fmla="*/ 42481 h 67151"/>
                    <a:gd name="connsiteX3" fmla="*/ 7878 w 66915"/>
                    <a:gd name="connsiteY3" fmla="*/ 67151 h 67151"/>
                    <a:gd name="connsiteX4" fmla="*/ 66916 w 66915"/>
                    <a:gd name="connsiteY4" fmla="*/ 790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66916" y="7906"/>
                      </a:moveTo>
                      <a:cubicBezTo>
                        <a:pt x="59987" y="2953"/>
                        <a:pt x="51539" y="0"/>
                        <a:pt x="42332" y="0"/>
                      </a:cubicBezTo>
                      <a:cubicBezTo>
                        <a:pt x="18983" y="0"/>
                        <a:pt x="0" y="19050"/>
                        <a:pt x="0" y="42481"/>
                      </a:cubicBezTo>
                      <a:cubicBezTo>
                        <a:pt x="0" y="51721"/>
                        <a:pt x="2942" y="60198"/>
                        <a:pt x="7878" y="67151"/>
                      </a:cubicBezTo>
                      <a:lnTo>
                        <a:pt x="66916" y="79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7" name="Freeform 86">
                  <a:extLst>
                    <a:ext uri="{FF2B5EF4-FFF2-40B4-BE49-F238E27FC236}">
                      <a16:creationId xmlns:a16="http://schemas.microsoft.com/office/drawing/2014/main" id="{9C86D3C6-31E5-1CEE-C55C-724FA569044B}"/>
                    </a:ext>
                  </a:extLst>
                </p:cNvPr>
                <p:cNvSpPr/>
                <p:nvPr/>
              </p:nvSpPr>
              <p:spPr>
                <a:xfrm>
                  <a:off x="6407393" y="249840"/>
                  <a:ext cx="66915" cy="67151"/>
                </a:xfrm>
                <a:custGeom>
                  <a:avLst/>
                  <a:gdLst>
                    <a:gd name="connsiteX0" fmla="*/ 0 w 66915"/>
                    <a:gd name="connsiteY0" fmla="*/ 59246 h 67151"/>
                    <a:gd name="connsiteX1" fmla="*/ 24583 w 66915"/>
                    <a:gd name="connsiteY1" fmla="*/ 67151 h 67151"/>
                    <a:gd name="connsiteX2" fmla="*/ 66916 w 66915"/>
                    <a:gd name="connsiteY2" fmla="*/ 24670 h 67151"/>
                    <a:gd name="connsiteX3" fmla="*/ 59038 w 66915"/>
                    <a:gd name="connsiteY3" fmla="*/ 0 h 67151"/>
                    <a:gd name="connsiteX4" fmla="*/ 0 w 66915"/>
                    <a:gd name="connsiteY4" fmla="*/ 5924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0" y="59246"/>
                      </a:moveTo>
                      <a:cubicBezTo>
                        <a:pt x="6929" y="64199"/>
                        <a:pt x="15376" y="67151"/>
                        <a:pt x="24583" y="67151"/>
                      </a:cubicBezTo>
                      <a:cubicBezTo>
                        <a:pt x="47932" y="67151"/>
                        <a:pt x="66916" y="48101"/>
                        <a:pt x="66916" y="24670"/>
                      </a:cubicBezTo>
                      <a:cubicBezTo>
                        <a:pt x="66916" y="15431"/>
                        <a:pt x="63973" y="6953"/>
                        <a:pt x="59038" y="0"/>
                      </a:cubicBezTo>
                      <a:lnTo>
                        <a:pt x="0" y="59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8" name="Freeform 87">
                  <a:extLst>
                    <a:ext uri="{FF2B5EF4-FFF2-40B4-BE49-F238E27FC236}">
                      <a16:creationId xmlns:a16="http://schemas.microsoft.com/office/drawing/2014/main" id="{39F1A889-1098-6A79-0A34-B1E8383E6625}"/>
                    </a:ext>
                  </a:extLst>
                </p:cNvPr>
                <p:cNvSpPr/>
                <p:nvPr/>
              </p:nvSpPr>
              <p:spPr>
                <a:xfrm>
                  <a:off x="6391827" y="429767"/>
                  <a:ext cx="80393" cy="83439"/>
                </a:xfrm>
                <a:custGeom>
                  <a:avLst/>
                  <a:gdLst>
                    <a:gd name="connsiteX0" fmla="*/ 0 w 80393"/>
                    <a:gd name="connsiteY0" fmla="*/ 55245 h 83439"/>
                    <a:gd name="connsiteX1" fmla="*/ 28095 w 80393"/>
                    <a:gd name="connsiteY1" fmla="*/ 83439 h 83439"/>
                    <a:gd name="connsiteX2" fmla="*/ 52299 w 80393"/>
                    <a:gd name="connsiteY2" fmla="*/ 83439 h 83439"/>
                    <a:gd name="connsiteX3" fmla="*/ 80394 w 80393"/>
                    <a:gd name="connsiteY3" fmla="*/ 55245 h 83439"/>
                    <a:gd name="connsiteX4" fmla="*/ 80394 w 80393"/>
                    <a:gd name="connsiteY4" fmla="*/ 0 h 83439"/>
                    <a:gd name="connsiteX5" fmla="*/ 95 w 80393"/>
                    <a:gd name="connsiteY5" fmla="*/ 0 h 83439"/>
                    <a:gd name="connsiteX6" fmla="*/ 95 w 80393"/>
                    <a:gd name="connsiteY6" fmla="*/ 55245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93" h="83439">
                      <a:moveTo>
                        <a:pt x="0" y="55245"/>
                      </a:moveTo>
                      <a:cubicBezTo>
                        <a:pt x="0" y="70771"/>
                        <a:pt x="12529" y="83439"/>
                        <a:pt x="28095" y="83439"/>
                      </a:cubicBezTo>
                      <a:lnTo>
                        <a:pt x="52299" y="83439"/>
                      </a:lnTo>
                      <a:cubicBezTo>
                        <a:pt x="67770" y="83439"/>
                        <a:pt x="80394" y="70866"/>
                        <a:pt x="80394" y="55245"/>
                      </a:cubicBezTo>
                      <a:lnTo>
                        <a:pt x="80394" y="0"/>
                      </a:lnTo>
                      <a:lnTo>
                        <a:pt x="95" y="0"/>
                      </a:lnTo>
                      <a:lnTo>
                        <a:pt x="95" y="552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9" name="Freeform 88">
                  <a:extLst>
                    <a:ext uri="{FF2B5EF4-FFF2-40B4-BE49-F238E27FC236}">
                      <a16:creationId xmlns:a16="http://schemas.microsoft.com/office/drawing/2014/main" id="{ED8641B9-3F54-ECDC-E28F-4D03A677F8E6}"/>
                    </a:ext>
                  </a:extLst>
                </p:cNvPr>
                <p:cNvSpPr/>
                <p:nvPr/>
              </p:nvSpPr>
              <p:spPr>
                <a:xfrm>
                  <a:off x="6391827" y="330231"/>
                  <a:ext cx="80298" cy="83439"/>
                </a:xfrm>
                <a:custGeom>
                  <a:avLst/>
                  <a:gdLst>
                    <a:gd name="connsiteX0" fmla="*/ 52299 w 80298"/>
                    <a:gd name="connsiteY0" fmla="*/ 0 h 83439"/>
                    <a:gd name="connsiteX1" fmla="*/ 28095 w 80298"/>
                    <a:gd name="connsiteY1" fmla="*/ 0 h 83439"/>
                    <a:gd name="connsiteX2" fmla="*/ 0 w 80298"/>
                    <a:gd name="connsiteY2" fmla="*/ 28194 h 83439"/>
                    <a:gd name="connsiteX3" fmla="*/ 0 w 80298"/>
                    <a:gd name="connsiteY3" fmla="*/ 83439 h 83439"/>
                    <a:gd name="connsiteX4" fmla="*/ 80299 w 80298"/>
                    <a:gd name="connsiteY4" fmla="*/ 83439 h 83439"/>
                    <a:gd name="connsiteX5" fmla="*/ 80299 w 80298"/>
                    <a:gd name="connsiteY5" fmla="*/ 28194 h 83439"/>
                    <a:gd name="connsiteX6" fmla="*/ 52204 w 80298"/>
                    <a:gd name="connsiteY6" fmla="*/ 0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298" h="83439">
                      <a:moveTo>
                        <a:pt x="52299" y="0"/>
                      </a:moveTo>
                      <a:lnTo>
                        <a:pt x="28095" y="0"/>
                      </a:lnTo>
                      <a:cubicBezTo>
                        <a:pt x="12624" y="0"/>
                        <a:pt x="0" y="12573"/>
                        <a:pt x="0" y="28194"/>
                      </a:cubicBezTo>
                      <a:lnTo>
                        <a:pt x="0" y="83439"/>
                      </a:lnTo>
                      <a:lnTo>
                        <a:pt x="80299" y="83439"/>
                      </a:lnTo>
                      <a:lnTo>
                        <a:pt x="80299" y="28194"/>
                      </a:lnTo>
                      <a:cubicBezTo>
                        <a:pt x="80299" y="12668"/>
                        <a:pt x="67770" y="0"/>
                        <a:pt x="5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39D5A0D-3B3C-17EE-10D5-B5826F2FFD67}"/>
                </a:ext>
              </a:extLst>
            </p:cNvPr>
            <p:cNvGrpSpPr/>
            <p:nvPr userDrawn="1"/>
          </p:nvGrpSpPr>
          <p:grpSpPr>
            <a:xfrm>
              <a:off x="385313" y="863127"/>
              <a:ext cx="1671218" cy="2005462"/>
              <a:chOff x="4905227" y="821943"/>
              <a:chExt cx="3810000" cy="4572000"/>
            </a:xfrm>
          </p:grpSpPr>
          <p:pic>
            <p:nvPicPr>
              <p:cNvPr id="77" name="Graphic 76">
                <a:extLst>
                  <a:ext uri="{FF2B5EF4-FFF2-40B4-BE49-F238E27FC236}">
                    <a16:creationId xmlns:a16="http://schemas.microsoft.com/office/drawing/2014/main" id="{539A0914-4AC9-7912-0178-A418E09CD1B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alphaModFix amt="8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981427" y="4134686"/>
                <a:ext cx="3657600" cy="876300"/>
              </a:xfrm>
              <a:prstGeom prst="rect">
                <a:avLst/>
              </a:prstGeom>
            </p:spPr>
          </p:pic>
          <p:pic>
            <p:nvPicPr>
              <p:cNvPr id="78" name="Graphic 77">
                <a:extLst>
                  <a:ext uri="{FF2B5EF4-FFF2-40B4-BE49-F238E27FC236}">
                    <a16:creationId xmlns:a16="http://schemas.microsoft.com/office/drawing/2014/main" id="{8D83BD28-E3F8-E8E0-7CDE-3B6DB27285D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4905227" y="821943"/>
                <a:ext cx="3810000" cy="4572000"/>
              </a:xfrm>
              <a:prstGeom prst="rect">
                <a:avLst/>
              </a:prstGeom>
            </p:spPr>
          </p:pic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E32ABDB-C5D4-9259-BB84-9899365BE8B1}"/>
                </a:ext>
              </a:extLst>
            </p:cNvPr>
            <p:cNvGrpSpPr/>
            <p:nvPr userDrawn="1"/>
          </p:nvGrpSpPr>
          <p:grpSpPr>
            <a:xfrm>
              <a:off x="346707" y="2805944"/>
              <a:ext cx="1746938" cy="623406"/>
              <a:chOff x="467553" y="2493801"/>
              <a:chExt cx="1505245" cy="537157"/>
            </a:xfrm>
          </p:grpSpPr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F750A094-95CC-0E10-F237-E43EE57EC9E9}"/>
                  </a:ext>
                </a:extLst>
              </p:cNvPr>
              <p:cNvSpPr/>
              <p:nvPr/>
            </p:nvSpPr>
            <p:spPr>
              <a:xfrm>
                <a:off x="467553" y="2511888"/>
                <a:ext cx="176899" cy="195910"/>
              </a:xfrm>
              <a:custGeom>
                <a:avLst/>
                <a:gdLst>
                  <a:gd name="csX0" fmla="*/ 131769 w 176899"/>
                  <a:gd name="csY0" fmla="*/ 98806 h 195910"/>
                  <a:gd name="csX1" fmla="*/ 132906 w 176899"/>
                  <a:gd name="csY1" fmla="*/ 135052 h 195910"/>
                  <a:gd name="csX2" fmla="*/ 132621 w 176899"/>
                  <a:gd name="csY2" fmla="*/ 135052 h 195910"/>
                  <a:gd name="csX3" fmla="*/ 117767 w 176899"/>
                  <a:gd name="csY3" fmla="*/ 105970 h 195910"/>
                  <a:gd name="csX4" fmla="*/ 56787 w 176899"/>
                  <a:gd name="csY4" fmla="*/ 0 h 195910"/>
                  <a:gd name="csX5" fmla="*/ 0 w 176899"/>
                  <a:gd name="csY5" fmla="*/ 0 h 195910"/>
                  <a:gd name="csX6" fmla="*/ 0 w 176899"/>
                  <a:gd name="csY6" fmla="*/ 195910 h 195910"/>
                  <a:gd name="csX7" fmla="*/ 45202 w 176899"/>
                  <a:gd name="csY7" fmla="*/ 195910 h 195910"/>
                  <a:gd name="csX8" fmla="*/ 45202 w 176899"/>
                  <a:gd name="csY8" fmla="*/ 97033 h 195910"/>
                  <a:gd name="csX9" fmla="*/ 43994 w 176899"/>
                  <a:gd name="csY9" fmla="*/ 60859 h 195910"/>
                  <a:gd name="csX10" fmla="*/ 44278 w 176899"/>
                  <a:gd name="csY10" fmla="*/ 60859 h 195910"/>
                  <a:gd name="csX11" fmla="*/ 59203 w 176899"/>
                  <a:gd name="csY11" fmla="*/ 89940 h 195910"/>
                  <a:gd name="csX12" fmla="*/ 120113 w 176899"/>
                  <a:gd name="csY12" fmla="*/ 195910 h 195910"/>
                  <a:gd name="csX13" fmla="*/ 176900 w 176899"/>
                  <a:gd name="csY13" fmla="*/ 195910 h 195910"/>
                  <a:gd name="csX14" fmla="*/ 176900 w 176899"/>
                  <a:gd name="csY14" fmla="*/ 0 h 195910"/>
                  <a:gd name="csX15" fmla="*/ 131769 w 176899"/>
                  <a:gd name="csY15" fmla="*/ 0 h 195910"/>
                  <a:gd name="csX16" fmla="*/ 131769 w 176899"/>
                  <a:gd name="csY16" fmla="*/ 98806 h 195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176899" h="195910">
                    <a:moveTo>
                      <a:pt x="131769" y="98806"/>
                    </a:moveTo>
                    <a:lnTo>
                      <a:pt x="132906" y="135052"/>
                    </a:lnTo>
                    <a:lnTo>
                      <a:pt x="132621" y="135052"/>
                    </a:lnTo>
                    <a:lnTo>
                      <a:pt x="117767" y="105970"/>
                    </a:lnTo>
                    <a:lnTo>
                      <a:pt x="56787" y="0"/>
                    </a:lnTo>
                    <a:lnTo>
                      <a:pt x="0" y="0"/>
                    </a:lnTo>
                    <a:lnTo>
                      <a:pt x="0" y="195910"/>
                    </a:lnTo>
                    <a:lnTo>
                      <a:pt x="45202" y="195910"/>
                    </a:lnTo>
                    <a:lnTo>
                      <a:pt x="45202" y="97033"/>
                    </a:lnTo>
                    <a:lnTo>
                      <a:pt x="43994" y="60859"/>
                    </a:lnTo>
                    <a:lnTo>
                      <a:pt x="44278" y="60859"/>
                    </a:lnTo>
                    <a:lnTo>
                      <a:pt x="59203" y="89940"/>
                    </a:lnTo>
                    <a:lnTo>
                      <a:pt x="120113" y="195910"/>
                    </a:lnTo>
                    <a:lnTo>
                      <a:pt x="176900" y="195910"/>
                    </a:lnTo>
                    <a:lnTo>
                      <a:pt x="176900" y="0"/>
                    </a:lnTo>
                    <a:lnTo>
                      <a:pt x="131769" y="0"/>
                    </a:lnTo>
                    <a:lnTo>
                      <a:pt x="131769" y="98806"/>
                    </a:ln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476AAEE5-0CCE-6984-B18B-936B9BC28F71}"/>
                  </a:ext>
                </a:extLst>
              </p:cNvPr>
              <p:cNvSpPr/>
              <p:nvPr/>
            </p:nvSpPr>
            <p:spPr>
              <a:xfrm>
                <a:off x="671317" y="2556361"/>
                <a:ext cx="160908" cy="154274"/>
              </a:xfrm>
              <a:custGeom>
                <a:avLst/>
                <a:gdLst>
                  <a:gd name="csX0" fmla="*/ 141861 w 160908"/>
                  <a:gd name="csY0" fmla="*/ 110723 h 154274"/>
                  <a:gd name="csX1" fmla="*/ 141861 w 160908"/>
                  <a:gd name="csY1" fmla="*/ 56390 h 154274"/>
                  <a:gd name="csX2" fmla="*/ 133687 w 160908"/>
                  <a:gd name="csY2" fmla="*/ 25393 h 154274"/>
                  <a:gd name="csX3" fmla="*/ 110162 w 160908"/>
                  <a:gd name="csY3" fmla="*/ 6384 h 154274"/>
                  <a:gd name="csX4" fmla="*/ 73134 w 160908"/>
                  <a:gd name="csY4" fmla="*/ 0 h 154274"/>
                  <a:gd name="csX5" fmla="*/ 22885 w 160908"/>
                  <a:gd name="csY5" fmla="*/ 12768 h 154274"/>
                  <a:gd name="csX6" fmla="*/ 853 w 160908"/>
                  <a:gd name="csY6" fmla="*/ 46885 h 154274"/>
                  <a:gd name="csX7" fmla="*/ 43710 w 160908"/>
                  <a:gd name="csY7" fmla="*/ 56957 h 154274"/>
                  <a:gd name="csX8" fmla="*/ 53375 w 160908"/>
                  <a:gd name="csY8" fmla="*/ 39579 h 154274"/>
                  <a:gd name="csX9" fmla="*/ 70149 w 160908"/>
                  <a:gd name="csY9" fmla="*/ 34685 h 154274"/>
                  <a:gd name="csX10" fmla="*/ 85785 w 160908"/>
                  <a:gd name="csY10" fmla="*/ 40785 h 154274"/>
                  <a:gd name="csX11" fmla="*/ 91613 w 160908"/>
                  <a:gd name="csY11" fmla="*/ 57241 h 154274"/>
                  <a:gd name="csX12" fmla="*/ 91613 w 160908"/>
                  <a:gd name="csY12" fmla="*/ 61497 h 154274"/>
                  <a:gd name="csX13" fmla="*/ 40156 w 160908"/>
                  <a:gd name="csY13" fmla="*/ 72066 h 154274"/>
                  <a:gd name="csX14" fmla="*/ 9666 w 160908"/>
                  <a:gd name="csY14" fmla="*/ 86748 h 154274"/>
                  <a:gd name="csX15" fmla="*/ 0 w 160908"/>
                  <a:gd name="csY15" fmla="*/ 113276 h 154274"/>
                  <a:gd name="csX16" fmla="*/ 6112 w 160908"/>
                  <a:gd name="csY16" fmla="*/ 135690 h 154274"/>
                  <a:gd name="csX17" fmla="*/ 23525 w 160908"/>
                  <a:gd name="csY17" fmla="*/ 149522 h 154274"/>
                  <a:gd name="csX18" fmla="*/ 49964 w 160908"/>
                  <a:gd name="csY18" fmla="*/ 154274 h 154274"/>
                  <a:gd name="csX19" fmla="*/ 75124 w 160908"/>
                  <a:gd name="csY19" fmla="*/ 150160 h 154274"/>
                  <a:gd name="csX20" fmla="*/ 94740 w 160908"/>
                  <a:gd name="csY20" fmla="*/ 137393 h 154274"/>
                  <a:gd name="csX21" fmla="*/ 98435 w 160908"/>
                  <a:gd name="csY21" fmla="*/ 132002 h 154274"/>
                  <a:gd name="csX22" fmla="*/ 101705 w 160908"/>
                  <a:gd name="csY22" fmla="*/ 139095 h 154274"/>
                  <a:gd name="csX23" fmla="*/ 115706 w 160908"/>
                  <a:gd name="csY23" fmla="*/ 150373 h 154274"/>
                  <a:gd name="csX24" fmla="*/ 136246 w 160908"/>
                  <a:gd name="csY24" fmla="*/ 154061 h 154274"/>
                  <a:gd name="csX25" fmla="*/ 157923 w 160908"/>
                  <a:gd name="csY25" fmla="*/ 149876 h 154274"/>
                  <a:gd name="csX26" fmla="*/ 160908 w 160908"/>
                  <a:gd name="csY26" fmla="*/ 121079 h 154274"/>
                  <a:gd name="csX27" fmla="*/ 152308 w 160908"/>
                  <a:gd name="csY27" fmla="*/ 122284 h 154274"/>
                  <a:gd name="csX28" fmla="*/ 141932 w 160908"/>
                  <a:gd name="csY28" fmla="*/ 110723 h 154274"/>
                  <a:gd name="csX29" fmla="*/ 89551 w 160908"/>
                  <a:gd name="csY29" fmla="*/ 107744 h 154274"/>
                  <a:gd name="csX30" fmla="*/ 83937 w 160908"/>
                  <a:gd name="csY30" fmla="*/ 115617 h 154274"/>
                  <a:gd name="csX31" fmla="*/ 75763 w 160908"/>
                  <a:gd name="csY31" fmla="*/ 120227 h 154274"/>
                  <a:gd name="csX32" fmla="*/ 66097 w 160908"/>
                  <a:gd name="csY32" fmla="*/ 121717 h 154274"/>
                  <a:gd name="csX33" fmla="*/ 54797 w 160908"/>
                  <a:gd name="csY33" fmla="*/ 118454 h 154274"/>
                  <a:gd name="csX34" fmla="*/ 50035 w 160908"/>
                  <a:gd name="csY34" fmla="*/ 108666 h 154274"/>
                  <a:gd name="csX35" fmla="*/ 54370 w 160908"/>
                  <a:gd name="csY35" fmla="*/ 98452 h 154274"/>
                  <a:gd name="csX36" fmla="*/ 67590 w 160908"/>
                  <a:gd name="csY36" fmla="*/ 93274 h 154274"/>
                  <a:gd name="csX37" fmla="*/ 91684 w 160908"/>
                  <a:gd name="csY37" fmla="*/ 88238 h 154274"/>
                  <a:gd name="csX38" fmla="*/ 91684 w 160908"/>
                  <a:gd name="csY38" fmla="*/ 96537 h 154274"/>
                  <a:gd name="csX39" fmla="*/ 89622 w 160908"/>
                  <a:gd name="csY39" fmla="*/ 107815 h 1542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</a:cxnLst>
                <a:rect l="l" t="t" r="r" b="b"/>
                <a:pathLst>
                  <a:path w="160908" h="154274">
                    <a:moveTo>
                      <a:pt x="141861" y="110723"/>
                    </a:moveTo>
                    <a:lnTo>
                      <a:pt x="141861" y="56390"/>
                    </a:lnTo>
                    <a:cubicBezTo>
                      <a:pt x="141861" y="44119"/>
                      <a:pt x="139160" y="33763"/>
                      <a:pt x="133687" y="25393"/>
                    </a:cubicBezTo>
                    <a:cubicBezTo>
                      <a:pt x="128215" y="17023"/>
                      <a:pt x="120397" y="10640"/>
                      <a:pt x="110162" y="6384"/>
                    </a:cubicBezTo>
                    <a:cubicBezTo>
                      <a:pt x="99928" y="2128"/>
                      <a:pt x="87632" y="0"/>
                      <a:pt x="73134" y="0"/>
                    </a:cubicBezTo>
                    <a:cubicBezTo>
                      <a:pt x="51528" y="0"/>
                      <a:pt x="34754" y="4256"/>
                      <a:pt x="22885" y="12768"/>
                    </a:cubicBezTo>
                    <a:cubicBezTo>
                      <a:pt x="11016" y="21279"/>
                      <a:pt x="3625" y="32628"/>
                      <a:pt x="853" y="46885"/>
                    </a:cubicBezTo>
                    <a:lnTo>
                      <a:pt x="43710" y="56957"/>
                    </a:lnTo>
                    <a:cubicBezTo>
                      <a:pt x="45486" y="48658"/>
                      <a:pt x="48685" y="42842"/>
                      <a:pt x="53375" y="39579"/>
                    </a:cubicBezTo>
                    <a:cubicBezTo>
                      <a:pt x="58066" y="36316"/>
                      <a:pt x="63610" y="34685"/>
                      <a:pt x="70149" y="34685"/>
                    </a:cubicBezTo>
                    <a:cubicBezTo>
                      <a:pt x="76687" y="34685"/>
                      <a:pt x="81876" y="36742"/>
                      <a:pt x="85785" y="40785"/>
                    </a:cubicBezTo>
                    <a:cubicBezTo>
                      <a:pt x="89622" y="44828"/>
                      <a:pt x="91613" y="50361"/>
                      <a:pt x="91613" y="57241"/>
                    </a:cubicBezTo>
                    <a:lnTo>
                      <a:pt x="91613" y="61497"/>
                    </a:lnTo>
                    <a:lnTo>
                      <a:pt x="40156" y="72066"/>
                    </a:lnTo>
                    <a:cubicBezTo>
                      <a:pt x="26297" y="74832"/>
                      <a:pt x="16133" y="79726"/>
                      <a:pt x="9666" y="86748"/>
                    </a:cubicBezTo>
                    <a:cubicBezTo>
                      <a:pt x="3198" y="93770"/>
                      <a:pt x="0" y="102637"/>
                      <a:pt x="0" y="113276"/>
                    </a:cubicBezTo>
                    <a:cubicBezTo>
                      <a:pt x="0" y="122143"/>
                      <a:pt x="2061" y="129661"/>
                      <a:pt x="6112" y="135690"/>
                    </a:cubicBezTo>
                    <a:cubicBezTo>
                      <a:pt x="10163" y="141719"/>
                      <a:pt x="15991" y="146330"/>
                      <a:pt x="23525" y="149522"/>
                    </a:cubicBezTo>
                    <a:cubicBezTo>
                      <a:pt x="31059" y="152714"/>
                      <a:pt x="39872" y="154274"/>
                      <a:pt x="49964" y="154274"/>
                    </a:cubicBezTo>
                    <a:cubicBezTo>
                      <a:pt x="58706" y="154274"/>
                      <a:pt x="67092" y="152856"/>
                      <a:pt x="75124" y="150160"/>
                    </a:cubicBezTo>
                    <a:cubicBezTo>
                      <a:pt x="83155" y="147394"/>
                      <a:pt x="89694" y="143138"/>
                      <a:pt x="94740" y="137393"/>
                    </a:cubicBezTo>
                    <a:cubicBezTo>
                      <a:pt x="96232" y="135690"/>
                      <a:pt x="97440" y="133846"/>
                      <a:pt x="98435" y="132002"/>
                    </a:cubicBezTo>
                    <a:cubicBezTo>
                      <a:pt x="99217" y="134555"/>
                      <a:pt x="100283" y="136967"/>
                      <a:pt x="101705" y="139095"/>
                    </a:cubicBezTo>
                    <a:cubicBezTo>
                      <a:pt x="105045" y="144131"/>
                      <a:pt x="109736" y="147890"/>
                      <a:pt x="115706" y="150373"/>
                    </a:cubicBezTo>
                    <a:cubicBezTo>
                      <a:pt x="121676" y="152856"/>
                      <a:pt x="128499" y="154061"/>
                      <a:pt x="136246" y="154061"/>
                    </a:cubicBezTo>
                    <a:cubicBezTo>
                      <a:pt x="144775" y="154061"/>
                      <a:pt x="152024" y="152643"/>
                      <a:pt x="157923" y="149876"/>
                    </a:cubicBezTo>
                    <a:lnTo>
                      <a:pt x="160908" y="121079"/>
                    </a:lnTo>
                    <a:cubicBezTo>
                      <a:pt x="158705" y="121859"/>
                      <a:pt x="155862" y="122284"/>
                      <a:pt x="152308" y="122284"/>
                    </a:cubicBezTo>
                    <a:cubicBezTo>
                      <a:pt x="145343" y="122284"/>
                      <a:pt x="141932" y="118454"/>
                      <a:pt x="141932" y="110723"/>
                    </a:cubicBezTo>
                    <a:close/>
                    <a:moveTo>
                      <a:pt x="89551" y="107744"/>
                    </a:moveTo>
                    <a:cubicBezTo>
                      <a:pt x="88130" y="110936"/>
                      <a:pt x="86282" y="113560"/>
                      <a:pt x="83937" y="115617"/>
                    </a:cubicBezTo>
                    <a:cubicBezTo>
                      <a:pt x="81591" y="117674"/>
                      <a:pt x="78819" y="119234"/>
                      <a:pt x="75763" y="120227"/>
                    </a:cubicBezTo>
                    <a:cubicBezTo>
                      <a:pt x="72707" y="121221"/>
                      <a:pt x="69438" y="121717"/>
                      <a:pt x="66097" y="121717"/>
                    </a:cubicBezTo>
                    <a:cubicBezTo>
                      <a:pt x="61762" y="121717"/>
                      <a:pt x="57995" y="120653"/>
                      <a:pt x="54797" y="118454"/>
                    </a:cubicBezTo>
                    <a:cubicBezTo>
                      <a:pt x="51599" y="116255"/>
                      <a:pt x="50035" y="112993"/>
                      <a:pt x="50035" y="108666"/>
                    </a:cubicBezTo>
                    <a:cubicBezTo>
                      <a:pt x="50035" y="104339"/>
                      <a:pt x="51457" y="100722"/>
                      <a:pt x="54370" y="98452"/>
                    </a:cubicBezTo>
                    <a:cubicBezTo>
                      <a:pt x="57213" y="96182"/>
                      <a:pt x="61620" y="94409"/>
                      <a:pt x="67590" y="93274"/>
                    </a:cubicBezTo>
                    <a:lnTo>
                      <a:pt x="91684" y="88238"/>
                    </a:lnTo>
                    <a:lnTo>
                      <a:pt x="91684" y="96537"/>
                    </a:lnTo>
                    <a:cubicBezTo>
                      <a:pt x="91684" y="100863"/>
                      <a:pt x="90973" y="104623"/>
                      <a:pt x="89622" y="107815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5C96BB4F-008F-ED9B-92B0-ACD4C8BB79F7}"/>
                  </a:ext>
                </a:extLst>
              </p:cNvPr>
              <p:cNvSpPr/>
              <p:nvPr/>
            </p:nvSpPr>
            <p:spPr>
              <a:xfrm>
                <a:off x="824550" y="2559411"/>
                <a:ext cx="167375" cy="148386"/>
              </a:xfrm>
              <a:custGeom>
                <a:avLst/>
                <a:gdLst>
                  <a:gd name="csX0" fmla="*/ 83866 w 167375"/>
                  <a:gd name="csY0" fmla="*/ 113063 h 148386"/>
                  <a:gd name="csX1" fmla="*/ 53233 w 167375"/>
                  <a:gd name="csY1" fmla="*/ 0 h 148386"/>
                  <a:gd name="csX2" fmla="*/ 0 w 167375"/>
                  <a:gd name="csY2" fmla="*/ 0 h 148386"/>
                  <a:gd name="csX3" fmla="*/ 53518 w 167375"/>
                  <a:gd name="csY3" fmla="*/ 148387 h 148386"/>
                  <a:gd name="csX4" fmla="*/ 113858 w 167375"/>
                  <a:gd name="csY4" fmla="*/ 148387 h 148386"/>
                  <a:gd name="csX5" fmla="*/ 167376 w 167375"/>
                  <a:gd name="csY5" fmla="*/ 0 h 148386"/>
                  <a:gd name="csX6" fmla="*/ 115066 w 167375"/>
                  <a:gd name="csY6" fmla="*/ 0 h 148386"/>
                  <a:gd name="csX7" fmla="*/ 83866 w 167375"/>
                  <a:gd name="csY7" fmla="*/ 113063 h 1483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67375" h="148386">
                    <a:moveTo>
                      <a:pt x="83866" y="113063"/>
                    </a:moveTo>
                    <a:lnTo>
                      <a:pt x="53233" y="0"/>
                    </a:lnTo>
                    <a:lnTo>
                      <a:pt x="0" y="0"/>
                    </a:lnTo>
                    <a:lnTo>
                      <a:pt x="53518" y="148387"/>
                    </a:lnTo>
                    <a:lnTo>
                      <a:pt x="113858" y="148387"/>
                    </a:lnTo>
                    <a:lnTo>
                      <a:pt x="167376" y="0"/>
                    </a:lnTo>
                    <a:lnTo>
                      <a:pt x="115066" y="0"/>
                    </a:lnTo>
                    <a:lnTo>
                      <a:pt x="83866" y="113063"/>
                    </a:ln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D9A2E28-7162-2573-24CE-4C4BCFAC237B}"/>
                  </a:ext>
                </a:extLst>
              </p:cNvPr>
              <p:cNvSpPr/>
              <p:nvPr/>
            </p:nvSpPr>
            <p:spPr>
              <a:xfrm>
                <a:off x="1005998" y="2559411"/>
                <a:ext cx="50532" cy="148386"/>
              </a:xfrm>
              <a:prstGeom prst="rect">
                <a:avLst/>
              </a:pr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D7063809-1BD7-0A88-D9A2-5A0E51863EC6}"/>
                  </a:ext>
                </a:extLst>
              </p:cNvPr>
              <p:cNvSpPr/>
              <p:nvPr/>
            </p:nvSpPr>
            <p:spPr>
              <a:xfrm>
                <a:off x="1001876" y="2493801"/>
                <a:ext cx="58848" cy="48445"/>
              </a:xfrm>
              <a:custGeom>
                <a:avLst/>
                <a:gdLst>
                  <a:gd name="csX0" fmla="*/ 29424 w 58848"/>
                  <a:gd name="csY0" fmla="*/ 0 h 48445"/>
                  <a:gd name="csX1" fmla="*/ 6965 w 58848"/>
                  <a:gd name="csY1" fmla="*/ 5816 h 48445"/>
                  <a:gd name="csX2" fmla="*/ 0 w 58848"/>
                  <a:gd name="csY2" fmla="*/ 24400 h 48445"/>
                  <a:gd name="csX3" fmla="*/ 6965 w 58848"/>
                  <a:gd name="csY3" fmla="*/ 42629 h 48445"/>
                  <a:gd name="csX4" fmla="*/ 29424 w 58848"/>
                  <a:gd name="csY4" fmla="*/ 48446 h 48445"/>
                  <a:gd name="csX5" fmla="*/ 51741 w 58848"/>
                  <a:gd name="csY5" fmla="*/ 42629 h 48445"/>
                  <a:gd name="csX6" fmla="*/ 58848 w 58848"/>
                  <a:gd name="csY6" fmla="*/ 24400 h 48445"/>
                  <a:gd name="csX7" fmla="*/ 51741 w 58848"/>
                  <a:gd name="csY7" fmla="*/ 5816 h 48445"/>
                  <a:gd name="csX8" fmla="*/ 29424 w 58848"/>
                  <a:gd name="csY8" fmla="*/ 0 h 484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58848" h="48445">
                    <a:moveTo>
                      <a:pt x="29424" y="0"/>
                    </a:moveTo>
                    <a:cubicBezTo>
                      <a:pt x="19119" y="0"/>
                      <a:pt x="11656" y="1915"/>
                      <a:pt x="6965" y="5816"/>
                    </a:cubicBezTo>
                    <a:cubicBezTo>
                      <a:pt x="2274" y="9718"/>
                      <a:pt x="0" y="15888"/>
                      <a:pt x="0" y="24400"/>
                    </a:cubicBezTo>
                    <a:cubicBezTo>
                      <a:pt x="0" y="32912"/>
                      <a:pt x="2345" y="38799"/>
                      <a:pt x="6965" y="42629"/>
                    </a:cubicBezTo>
                    <a:cubicBezTo>
                      <a:pt x="11585" y="46460"/>
                      <a:pt x="19119" y="48446"/>
                      <a:pt x="29424" y="48446"/>
                    </a:cubicBezTo>
                    <a:cubicBezTo>
                      <a:pt x="39730" y="48446"/>
                      <a:pt x="46979" y="46531"/>
                      <a:pt x="51741" y="42629"/>
                    </a:cubicBezTo>
                    <a:cubicBezTo>
                      <a:pt x="56503" y="38799"/>
                      <a:pt x="58848" y="32699"/>
                      <a:pt x="58848" y="24400"/>
                    </a:cubicBezTo>
                    <a:cubicBezTo>
                      <a:pt x="58848" y="16101"/>
                      <a:pt x="56503" y="9718"/>
                      <a:pt x="51741" y="5816"/>
                    </a:cubicBezTo>
                    <a:cubicBezTo>
                      <a:pt x="46979" y="1986"/>
                      <a:pt x="39587" y="0"/>
                      <a:pt x="29424" y="0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5DFFFEB4-E7E0-F48F-E08B-60892298B4E7}"/>
                  </a:ext>
                </a:extLst>
              </p:cNvPr>
              <p:cNvSpPr/>
              <p:nvPr/>
            </p:nvSpPr>
            <p:spPr>
              <a:xfrm>
                <a:off x="1080838" y="2556361"/>
                <a:ext cx="157070" cy="215203"/>
              </a:xfrm>
              <a:custGeom>
                <a:avLst/>
                <a:gdLst>
                  <a:gd name="csX0" fmla="*/ 110376 w 157070"/>
                  <a:gd name="csY0" fmla="*/ 34756 h 215203"/>
                  <a:gd name="csX1" fmla="*/ 93105 w 157070"/>
                  <a:gd name="csY1" fmla="*/ 9647 h 215203"/>
                  <a:gd name="csX2" fmla="*/ 61265 w 157070"/>
                  <a:gd name="csY2" fmla="*/ 0 h 215203"/>
                  <a:gd name="csX3" fmla="*/ 29922 w 157070"/>
                  <a:gd name="csY3" fmla="*/ 8724 h 215203"/>
                  <a:gd name="csX4" fmla="*/ 8031 w 157070"/>
                  <a:gd name="csY4" fmla="*/ 34118 h 215203"/>
                  <a:gd name="csX5" fmla="*/ 0 w 157070"/>
                  <a:gd name="csY5" fmla="*/ 74193 h 215203"/>
                  <a:gd name="csX6" fmla="*/ 7463 w 157070"/>
                  <a:gd name="csY6" fmla="*/ 113489 h 215203"/>
                  <a:gd name="csX7" fmla="*/ 28713 w 157070"/>
                  <a:gd name="csY7" fmla="*/ 138599 h 215203"/>
                  <a:gd name="csX8" fmla="*/ 61265 w 157070"/>
                  <a:gd name="csY8" fmla="*/ 147181 h 215203"/>
                  <a:gd name="csX9" fmla="*/ 88201 w 157070"/>
                  <a:gd name="csY9" fmla="*/ 140514 h 215203"/>
                  <a:gd name="csX10" fmla="*/ 106182 w 157070"/>
                  <a:gd name="csY10" fmla="*/ 122852 h 215203"/>
                  <a:gd name="csX11" fmla="*/ 106182 w 157070"/>
                  <a:gd name="csY11" fmla="*/ 151650 h 215203"/>
                  <a:gd name="csX12" fmla="*/ 99217 w 157070"/>
                  <a:gd name="csY12" fmla="*/ 175057 h 215203"/>
                  <a:gd name="csX13" fmla="*/ 79175 w 157070"/>
                  <a:gd name="csY13" fmla="*/ 183356 h 215203"/>
                  <a:gd name="csX14" fmla="*/ 57924 w 157070"/>
                  <a:gd name="csY14" fmla="*/ 176405 h 215203"/>
                  <a:gd name="csX15" fmla="*/ 49466 w 157070"/>
                  <a:gd name="csY15" fmla="*/ 156402 h 215203"/>
                  <a:gd name="csX16" fmla="*/ 711 w 157070"/>
                  <a:gd name="csY16" fmla="*/ 162644 h 215203"/>
                  <a:gd name="csX17" fmla="*/ 14215 w 157070"/>
                  <a:gd name="csY17" fmla="*/ 194563 h 215203"/>
                  <a:gd name="csX18" fmla="*/ 40796 w 157070"/>
                  <a:gd name="csY18" fmla="*/ 210593 h 215203"/>
                  <a:gd name="csX19" fmla="*/ 76190 w 157070"/>
                  <a:gd name="csY19" fmla="*/ 215204 h 215203"/>
                  <a:gd name="csX20" fmla="*/ 119331 w 157070"/>
                  <a:gd name="csY20" fmla="*/ 207614 h 215203"/>
                  <a:gd name="csX21" fmla="*/ 147262 w 157070"/>
                  <a:gd name="csY21" fmla="*/ 183569 h 215203"/>
                  <a:gd name="csX22" fmla="*/ 157070 w 157070"/>
                  <a:gd name="csY22" fmla="*/ 139521 h 215203"/>
                  <a:gd name="csX23" fmla="*/ 157070 w 157070"/>
                  <a:gd name="csY23" fmla="*/ 3050 h 215203"/>
                  <a:gd name="csX24" fmla="*/ 111584 w 157070"/>
                  <a:gd name="csY24" fmla="*/ 3050 h 215203"/>
                  <a:gd name="csX25" fmla="*/ 110376 w 157070"/>
                  <a:gd name="csY25" fmla="*/ 34827 h 215203"/>
                  <a:gd name="csX26" fmla="*/ 98791 w 157070"/>
                  <a:gd name="csY26" fmla="*/ 101218 h 215203"/>
                  <a:gd name="csX27" fmla="*/ 78891 w 157070"/>
                  <a:gd name="csY27" fmla="*/ 110439 h 215203"/>
                  <a:gd name="csX28" fmla="*/ 58351 w 157070"/>
                  <a:gd name="csY28" fmla="*/ 101502 h 215203"/>
                  <a:gd name="csX29" fmla="*/ 50888 w 157070"/>
                  <a:gd name="csY29" fmla="*/ 73626 h 215203"/>
                  <a:gd name="csX30" fmla="*/ 54299 w 157070"/>
                  <a:gd name="csY30" fmla="*/ 53482 h 215203"/>
                  <a:gd name="csX31" fmla="*/ 63965 w 157070"/>
                  <a:gd name="csY31" fmla="*/ 41353 h 215203"/>
                  <a:gd name="csX32" fmla="*/ 78819 w 157070"/>
                  <a:gd name="csY32" fmla="*/ 37168 h 215203"/>
                  <a:gd name="csX33" fmla="*/ 99004 w 157070"/>
                  <a:gd name="csY33" fmla="*/ 46531 h 215203"/>
                  <a:gd name="csX34" fmla="*/ 106111 w 157070"/>
                  <a:gd name="csY34" fmla="*/ 73697 h 215203"/>
                  <a:gd name="csX35" fmla="*/ 98649 w 157070"/>
                  <a:gd name="csY35" fmla="*/ 101289 h 215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157070" h="215203">
                    <a:moveTo>
                      <a:pt x="110376" y="34756"/>
                    </a:moveTo>
                    <a:cubicBezTo>
                      <a:pt x="107035" y="24471"/>
                      <a:pt x="101278" y="16101"/>
                      <a:pt x="93105" y="9647"/>
                    </a:cubicBezTo>
                    <a:cubicBezTo>
                      <a:pt x="84932" y="3192"/>
                      <a:pt x="74342" y="0"/>
                      <a:pt x="61265" y="0"/>
                    </a:cubicBezTo>
                    <a:cubicBezTo>
                      <a:pt x="49538" y="0"/>
                      <a:pt x="39090" y="2908"/>
                      <a:pt x="29922" y="8724"/>
                    </a:cubicBezTo>
                    <a:cubicBezTo>
                      <a:pt x="20682" y="14541"/>
                      <a:pt x="13433" y="23052"/>
                      <a:pt x="8031" y="34118"/>
                    </a:cubicBezTo>
                    <a:cubicBezTo>
                      <a:pt x="2701" y="45183"/>
                      <a:pt x="0" y="58589"/>
                      <a:pt x="0" y="74193"/>
                    </a:cubicBezTo>
                    <a:cubicBezTo>
                      <a:pt x="0" y="89798"/>
                      <a:pt x="2488" y="102566"/>
                      <a:pt x="7463" y="113489"/>
                    </a:cubicBezTo>
                    <a:cubicBezTo>
                      <a:pt x="12438" y="124483"/>
                      <a:pt x="19474" y="132853"/>
                      <a:pt x="28713" y="138599"/>
                    </a:cubicBezTo>
                    <a:cubicBezTo>
                      <a:pt x="37953" y="144344"/>
                      <a:pt x="48756" y="147181"/>
                      <a:pt x="61265" y="147181"/>
                    </a:cubicBezTo>
                    <a:cubicBezTo>
                      <a:pt x="71570" y="147181"/>
                      <a:pt x="80525" y="144982"/>
                      <a:pt x="88201" y="140514"/>
                    </a:cubicBezTo>
                    <a:cubicBezTo>
                      <a:pt x="95806" y="136045"/>
                      <a:pt x="101847" y="130158"/>
                      <a:pt x="106182" y="122852"/>
                    </a:cubicBezTo>
                    <a:lnTo>
                      <a:pt x="106182" y="151650"/>
                    </a:lnTo>
                    <a:cubicBezTo>
                      <a:pt x="106182" y="161722"/>
                      <a:pt x="103837" y="169524"/>
                      <a:pt x="99217" y="175057"/>
                    </a:cubicBezTo>
                    <a:cubicBezTo>
                      <a:pt x="94526" y="180589"/>
                      <a:pt x="87846" y="183356"/>
                      <a:pt x="79175" y="183356"/>
                    </a:cubicBezTo>
                    <a:cubicBezTo>
                      <a:pt x="69864" y="183356"/>
                      <a:pt x="62757" y="181015"/>
                      <a:pt x="57924" y="176405"/>
                    </a:cubicBezTo>
                    <a:cubicBezTo>
                      <a:pt x="53091" y="171723"/>
                      <a:pt x="50248" y="165056"/>
                      <a:pt x="49466" y="156402"/>
                    </a:cubicBezTo>
                    <a:lnTo>
                      <a:pt x="711" y="162644"/>
                    </a:lnTo>
                    <a:cubicBezTo>
                      <a:pt x="2701" y="176263"/>
                      <a:pt x="7178" y="186902"/>
                      <a:pt x="14215" y="194563"/>
                    </a:cubicBezTo>
                    <a:cubicBezTo>
                      <a:pt x="21251" y="202152"/>
                      <a:pt x="30135" y="207543"/>
                      <a:pt x="40796" y="210593"/>
                    </a:cubicBezTo>
                    <a:cubicBezTo>
                      <a:pt x="51457" y="213643"/>
                      <a:pt x="63326" y="215204"/>
                      <a:pt x="76190" y="215204"/>
                    </a:cubicBezTo>
                    <a:cubicBezTo>
                      <a:pt x="92821" y="215204"/>
                      <a:pt x="107248" y="212650"/>
                      <a:pt x="119331" y="207614"/>
                    </a:cubicBezTo>
                    <a:cubicBezTo>
                      <a:pt x="131413" y="202578"/>
                      <a:pt x="140724" y="194563"/>
                      <a:pt x="147262" y="183569"/>
                    </a:cubicBezTo>
                    <a:cubicBezTo>
                      <a:pt x="153801" y="172574"/>
                      <a:pt x="157070" y="157892"/>
                      <a:pt x="157070" y="139521"/>
                    </a:cubicBezTo>
                    <a:lnTo>
                      <a:pt x="157070" y="3050"/>
                    </a:lnTo>
                    <a:lnTo>
                      <a:pt x="111584" y="3050"/>
                    </a:lnTo>
                    <a:lnTo>
                      <a:pt x="110376" y="34827"/>
                    </a:lnTo>
                    <a:close/>
                    <a:moveTo>
                      <a:pt x="98791" y="101218"/>
                    </a:moveTo>
                    <a:cubicBezTo>
                      <a:pt x="93816" y="107318"/>
                      <a:pt x="87206" y="110439"/>
                      <a:pt x="78891" y="110439"/>
                    </a:cubicBezTo>
                    <a:cubicBezTo>
                      <a:pt x="70575" y="110439"/>
                      <a:pt x="63326" y="107460"/>
                      <a:pt x="58351" y="101502"/>
                    </a:cubicBezTo>
                    <a:cubicBezTo>
                      <a:pt x="53376" y="95544"/>
                      <a:pt x="50888" y="86252"/>
                      <a:pt x="50888" y="73626"/>
                    </a:cubicBezTo>
                    <a:cubicBezTo>
                      <a:pt x="50888" y="65540"/>
                      <a:pt x="52025" y="58802"/>
                      <a:pt x="54299" y="53482"/>
                    </a:cubicBezTo>
                    <a:cubicBezTo>
                      <a:pt x="56574" y="48162"/>
                      <a:pt x="59772" y="44119"/>
                      <a:pt x="63965" y="41353"/>
                    </a:cubicBezTo>
                    <a:cubicBezTo>
                      <a:pt x="68159" y="38586"/>
                      <a:pt x="73063" y="37168"/>
                      <a:pt x="78819" y="37168"/>
                    </a:cubicBezTo>
                    <a:cubicBezTo>
                      <a:pt x="87561" y="37168"/>
                      <a:pt x="94313" y="40289"/>
                      <a:pt x="99004" y="46531"/>
                    </a:cubicBezTo>
                    <a:cubicBezTo>
                      <a:pt x="103766" y="52772"/>
                      <a:pt x="106111" y="61852"/>
                      <a:pt x="106111" y="73697"/>
                    </a:cubicBezTo>
                    <a:cubicBezTo>
                      <a:pt x="106111" y="85542"/>
                      <a:pt x="103624" y="95189"/>
                      <a:pt x="98649" y="101289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0F6D061C-257E-BF17-78DD-D41D8965C082}"/>
                  </a:ext>
                </a:extLst>
              </p:cNvPr>
              <p:cNvSpPr/>
              <p:nvPr/>
            </p:nvSpPr>
            <p:spPr>
              <a:xfrm>
                <a:off x="1261717" y="2556361"/>
                <a:ext cx="160908" cy="154274"/>
              </a:xfrm>
              <a:custGeom>
                <a:avLst/>
                <a:gdLst>
                  <a:gd name="csX0" fmla="*/ 141861 w 160908"/>
                  <a:gd name="csY0" fmla="*/ 110723 h 154274"/>
                  <a:gd name="csX1" fmla="*/ 141861 w 160908"/>
                  <a:gd name="csY1" fmla="*/ 56390 h 154274"/>
                  <a:gd name="csX2" fmla="*/ 133688 w 160908"/>
                  <a:gd name="csY2" fmla="*/ 25393 h 154274"/>
                  <a:gd name="csX3" fmla="*/ 110162 w 160908"/>
                  <a:gd name="csY3" fmla="*/ 6384 h 154274"/>
                  <a:gd name="csX4" fmla="*/ 73134 w 160908"/>
                  <a:gd name="csY4" fmla="*/ 0 h 154274"/>
                  <a:gd name="csX5" fmla="*/ 22885 w 160908"/>
                  <a:gd name="csY5" fmla="*/ 12768 h 154274"/>
                  <a:gd name="csX6" fmla="*/ 853 w 160908"/>
                  <a:gd name="csY6" fmla="*/ 46885 h 154274"/>
                  <a:gd name="csX7" fmla="*/ 43710 w 160908"/>
                  <a:gd name="csY7" fmla="*/ 56957 h 154274"/>
                  <a:gd name="csX8" fmla="*/ 53376 w 160908"/>
                  <a:gd name="csY8" fmla="*/ 39579 h 154274"/>
                  <a:gd name="csX9" fmla="*/ 70149 w 160908"/>
                  <a:gd name="csY9" fmla="*/ 34685 h 154274"/>
                  <a:gd name="csX10" fmla="*/ 85785 w 160908"/>
                  <a:gd name="csY10" fmla="*/ 40785 h 154274"/>
                  <a:gd name="csX11" fmla="*/ 91613 w 160908"/>
                  <a:gd name="csY11" fmla="*/ 57241 h 154274"/>
                  <a:gd name="csX12" fmla="*/ 91613 w 160908"/>
                  <a:gd name="csY12" fmla="*/ 61497 h 154274"/>
                  <a:gd name="csX13" fmla="*/ 40156 w 160908"/>
                  <a:gd name="csY13" fmla="*/ 72066 h 154274"/>
                  <a:gd name="csX14" fmla="*/ 9666 w 160908"/>
                  <a:gd name="csY14" fmla="*/ 86748 h 154274"/>
                  <a:gd name="csX15" fmla="*/ 0 w 160908"/>
                  <a:gd name="csY15" fmla="*/ 113276 h 154274"/>
                  <a:gd name="csX16" fmla="*/ 6112 w 160908"/>
                  <a:gd name="csY16" fmla="*/ 135690 h 154274"/>
                  <a:gd name="csX17" fmla="*/ 23525 w 160908"/>
                  <a:gd name="csY17" fmla="*/ 149522 h 154274"/>
                  <a:gd name="csX18" fmla="*/ 49964 w 160908"/>
                  <a:gd name="csY18" fmla="*/ 154274 h 154274"/>
                  <a:gd name="csX19" fmla="*/ 75124 w 160908"/>
                  <a:gd name="csY19" fmla="*/ 150160 h 154274"/>
                  <a:gd name="csX20" fmla="*/ 94740 w 160908"/>
                  <a:gd name="csY20" fmla="*/ 137393 h 154274"/>
                  <a:gd name="csX21" fmla="*/ 98435 w 160908"/>
                  <a:gd name="csY21" fmla="*/ 132002 h 154274"/>
                  <a:gd name="csX22" fmla="*/ 101705 w 160908"/>
                  <a:gd name="csY22" fmla="*/ 139095 h 154274"/>
                  <a:gd name="csX23" fmla="*/ 115706 w 160908"/>
                  <a:gd name="csY23" fmla="*/ 150373 h 154274"/>
                  <a:gd name="csX24" fmla="*/ 136246 w 160908"/>
                  <a:gd name="csY24" fmla="*/ 154061 h 154274"/>
                  <a:gd name="csX25" fmla="*/ 157923 w 160908"/>
                  <a:gd name="csY25" fmla="*/ 149876 h 154274"/>
                  <a:gd name="csX26" fmla="*/ 160908 w 160908"/>
                  <a:gd name="csY26" fmla="*/ 121079 h 154274"/>
                  <a:gd name="csX27" fmla="*/ 152308 w 160908"/>
                  <a:gd name="csY27" fmla="*/ 122284 h 154274"/>
                  <a:gd name="csX28" fmla="*/ 141932 w 160908"/>
                  <a:gd name="csY28" fmla="*/ 110723 h 154274"/>
                  <a:gd name="csX29" fmla="*/ 89480 w 160908"/>
                  <a:gd name="csY29" fmla="*/ 107744 h 154274"/>
                  <a:gd name="csX30" fmla="*/ 83866 w 160908"/>
                  <a:gd name="csY30" fmla="*/ 115617 h 154274"/>
                  <a:gd name="csX31" fmla="*/ 75692 w 160908"/>
                  <a:gd name="csY31" fmla="*/ 120227 h 154274"/>
                  <a:gd name="csX32" fmla="*/ 66026 w 160908"/>
                  <a:gd name="csY32" fmla="*/ 121717 h 154274"/>
                  <a:gd name="csX33" fmla="*/ 54726 w 160908"/>
                  <a:gd name="csY33" fmla="*/ 118454 h 154274"/>
                  <a:gd name="csX34" fmla="*/ 49964 w 160908"/>
                  <a:gd name="csY34" fmla="*/ 108666 h 154274"/>
                  <a:gd name="csX35" fmla="*/ 54299 w 160908"/>
                  <a:gd name="csY35" fmla="*/ 98452 h 154274"/>
                  <a:gd name="csX36" fmla="*/ 67519 w 160908"/>
                  <a:gd name="csY36" fmla="*/ 93274 h 154274"/>
                  <a:gd name="csX37" fmla="*/ 91613 w 160908"/>
                  <a:gd name="csY37" fmla="*/ 88238 h 154274"/>
                  <a:gd name="csX38" fmla="*/ 91613 w 160908"/>
                  <a:gd name="csY38" fmla="*/ 96537 h 154274"/>
                  <a:gd name="csX39" fmla="*/ 89551 w 160908"/>
                  <a:gd name="csY39" fmla="*/ 107815 h 1542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</a:cxnLst>
                <a:rect l="l" t="t" r="r" b="b"/>
                <a:pathLst>
                  <a:path w="160908" h="154274">
                    <a:moveTo>
                      <a:pt x="141861" y="110723"/>
                    </a:moveTo>
                    <a:lnTo>
                      <a:pt x="141861" y="56390"/>
                    </a:lnTo>
                    <a:cubicBezTo>
                      <a:pt x="141861" y="44119"/>
                      <a:pt x="139160" y="33763"/>
                      <a:pt x="133688" y="25393"/>
                    </a:cubicBezTo>
                    <a:cubicBezTo>
                      <a:pt x="128215" y="17023"/>
                      <a:pt x="120397" y="10640"/>
                      <a:pt x="110162" y="6384"/>
                    </a:cubicBezTo>
                    <a:cubicBezTo>
                      <a:pt x="99928" y="2128"/>
                      <a:pt x="87632" y="0"/>
                      <a:pt x="73134" y="0"/>
                    </a:cubicBezTo>
                    <a:cubicBezTo>
                      <a:pt x="51528" y="0"/>
                      <a:pt x="34754" y="4256"/>
                      <a:pt x="22885" y="12768"/>
                    </a:cubicBezTo>
                    <a:cubicBezTo>
                      <a:pt x="11016" y="21279"/>
                      <a:pt x="3625" y="32628"/>
                      <a:pt x="853" y="46885"/>
                    </a:cubicBezTo>
                    <a:lnTo>
                      <a:pt x="43710" y="56957"/>
                    </a:lnTo>
                    <a:cubicBezTo>
                      <a:pt x="45486" y="48658"/>
                      <a:pt x="48685" y="42842"/>
                      <a:pt x="53376" y="39579"/>
                    </a:cubicBezTo>
                    <a:cubicBezTo>
                      <a:pt x="58066" y="36316"/>
                      <a:pt x="63610" y="34685"/>
                      <a:pt x="70149" y="34685"/>
                    </a:cubicBezTo>
                    <a:cubicBezTo>
                      <a:pt x="76687" y="34685"/>
                      <a:pt x="81876" y="36742"/>
                      <a:pt x="85785" y="40785"/>
                    </a:cubicBezTo>
                    <a:cubicBezTo>
                      <a:pt x="89622" y="44828"/>
                      <a:pt x="91613" y="50361"/>
                      <a:pt x="91613" y="57241"/>
                    </a:cubicBezTo>
                    <a:lnTo>
                      <a:pt x="91613" y="61497"/>
                    </a:lnTo>
                    <a:lnTo>
                      <a:pt x="40156" y="72066"/>
                    </a:lnTo>
                    <a:cubicBezTo>
                      <a:pt x="26297" y="74832"/>
                      <a:pt x="16133" y="79726"/>
                      <a:pt x="9666" y="86748"/>
                    </a:cubicBezTo>
                    <a:cubicBezTo>
                      <a:pt x="3198" y="93770"/>
                      <a:pt x="0" y="102637"/>
                      <a:pt x="0" y="113276"/>
                    </a:cubicBezTo>
                    <a:cubicBezTo>
                      <a:pt x="0" y="122143"/>
                      <a:pt x="2061" y="129661"/>
                      <a:pt x="6112" y="135690"/>
                    </a:cubicBezTo>
                    <a:cubicBezTo>
                      <a:pt x="10163" y="141719"/>
                      <a:pt x="15991" y="146330"/>
                      <a:pt x="23525" y="149522"/>
                    </a:cubicBezTo>
                    <a:cubicBezTo>
                      <a:pt x="31059" y="152714"/>
                      <a:pt x="39872" y="154274"/>
                      <a:pt x="49964" y="154274"/>
                    </a:cubicBezTo>
                    <a:cubicBezTo>
                      <a:pt x="58706" y="154274"/>
                      <a:pt x="67093" y="152856"/>
                      <a:pt x="75124" y="150160"/>
                    </a:cubicBezTo>
                    <a:cubicBezTo>
                      <a:pt x="83155" y="147394"/>
                      <a:pt x="89694" y="143138"/>
                      <a:pt x="94740" y="137393"/>
                    </a:cubicBezTo>
                    <a:cubicBezTo>
                      <a:pt x="96232" y="135690"/>
                      <a:pt x="97440" y="133846"/>
                      <a:pt x="98435" y="132002"/>
                    </a:cubicBezTo>
                    <a:cubicBezTo>
                      <a:pt x="99217" y="134555"/>
                      <a:pt x="100283" y="136967"/>
                      <a:pt x="101705" y="139095"/>
                    </a:cubicBezTo>
                    <a:cubicBezTo>
                      <a:pt x="105045" y="144131"/>
                      <a:pt x="109736" y="147890"/>
                      <a:pt x="115706" y="150373"/>
                    </a:cubicBezTo>
                    <a:cubicBezTo>
                      <a:pt x="121676" y="152856"/>
                      <a:pt x="128499" y="154061"/>
                      <a:pt x="136246" y="154061"/>
                    </a:cubicBezTo>
                    <a:cubicBezTo>
                      <a:pt x="144775" y="154061"/>
                      <a:pt x="152024" y="152643"/>
                      <a:pt x="157923" y="149876"/>
                    </a:cubicBezTo>
                    <a:lnTo>
                      <a:pt x="160908" y="121079"/>
                    </a:lnTo>
                    <a:cubicBezTo>
                      <a:pt x="158705" y="121859"/>
                      <a:pt x="155862" y="122284"/>
                      <a:pt x="152308" y="122284"/>
                    </a:cubicBezTo>
                    <a:cubicBezTo>
                      <a:pt x="145343" y="122284"/>
                      <a:pt x="141932" y="118454"/>
                      <a:pt x="141932" y="110723"/>
                    </a:cubicBezTo>
                    <a:close/>
                    <a:moveTo>
                      <a:pt x="89480" y="107744"/>
                    </a:moveTo>
                    <a:cubicBezTo>
                      <a:pt x="88059" y="110936"/>
                      <a:pt x="86211" y="113560"/>
                      <a:pt x="83866" y="115617"/>
                    </a:cubicBezTo>
                    <a:cubicBezTo>
                      <a:pt x="81520" y="117674"/>
                      <a:pt x="78748" y="119234"/>
                      <a:pt x="75692" y="120227"/>
                    </a:cubicBezTo>
                    <a:cubicBezTo>
                      <a:pt x="72636" y="121221"/>
                      <a:pt x="69367" y="121717"/>
                      <a:pt x="66026" y="121717"/>
                    </a:cubicBezTo>
                    <a:cubicBezTo>
                      <a:pt x="61691" y="121717"/>
                      <a:pt x="57924" y="120653"/>
                      <a:pt x="54726" y="118454"/>
                    </a:cubicBezTo>
                    <a:cubicBezTo>
                      <a:pt x="51528" y="116255"/>
                      <a:pt x="49964" y="112993"/>
                      <a:pt x="49964" y="108666"/>
                    </a:cubicBezTo>
                    <a:cubicBezTo>
                      <a:pt x="49964" y="104339"/>
                      <a:pt x="51385" y="100722"/>
                      <a:pt x="54299" y="98452"/>
                    </a:cubicBezTo>
                    <a:cubicBezTo>
                      <a:pt x="57142" y="96182"/>
                      <a:pt x="61549" y="94409"/>
                      <a:pt x="67519" y="93274"/>
                    </a:cubicBezTo>
                    <a:lnTo>
                      <a:pt x="91613" y="88238"/>
                    </a:lnTo>
                    <a:lnTo>
                      <a:pt x="91613" y="96537"/>
                    </a:lnTo>
                    <a:cubicBezTo>
                      <a:pt x="91613" y="100863"/>
                      <a:pt x="90902" y="104623"/>
                      <a:pt x="89551" y="107815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DF2ED492-46F7-06D3-DCF9-9E0344BB1D2E}"/>
                  </a:ext>
                </a:extLst>
              </p:cNvPr>
              <p:cNvSpPr/>
              <p:nvPr/>
            </p:nvSpPr>
            <p:spPr>
              <a:xfrm>
                <a:off x="1420351" y="2512172"/>
                <a:ext cx="122813" cy="198534"/>
              </a:xfrm>
              <a:custGeom>
                <a:avLst/>
                <a:gdLst>
                  <a:gd name="csX0" fmla="*/ 108101 w 122813"/>
                  <a:gd name="csY0" fmla="*/ 161013 h 198534"/>
                  <a:gd name="csX1" fmla="*/ 95735 w 122813"/>
                  <a:gd name="csY1" fmla="*/ 162644 h 198534"/>
                  <a:gd name="csX2" fmla="*/ 81307 w 122813"/>
                  <a:gd name="csY2" fmla="*/ 158034 h 198534"/>
                  <a:gd name="csX3" fmla="*/ 76119 w 122813"/>
                  <a:gd name="csY3" fmla="*/ 142783 h 198534"/>
                  <a:gd name="csX4" fmla="*/ 76119 w 122813"/>
                  <a:gd name="csY4" fmla="*/ 83131 h 198534"/>
                  <a:gd name="csX5" fmla="*/ 120397 w 122813"/>
                  <a:gd name="csY5" fmla="*/ 83131 h 198534"/>
                  <a:gd name="csX6" fmla="*/ 120397 w 122813"/>
                  <a:gd name="csY6" fmla="*/ 47240 h 198534"/>
                  <a:gd name="csX7" fmla="*/ 76119 w 122813"/>
                  <a:gd name="csY7" fmla="*/ 47240 h 198534"/>
                  <a:gd name="csX8" fmla="*/ 76119 w 122813"/>
                  <a:gd name="csY8" fmla="*/ 0 h 198534"/>
                  <a:gd name="csX9" fmla="*/ 25586 w 122813"/>
                  <a:gd name="csY9" fmla="*/ 13973 h 198534"/>
                  <a:gd name="csX10" fmla="*/ 25586 w 122813"/>
                  <a:gd name="csY10" fmla="*/ 47240 h 198534"/>
                  <a:gd name="csX11" fmla="*/ 0 w 122813"/>
                  <a:gd name="csY11" fmla="*/ 47240 h 198534"/>
                  <a:gd name="csX12" fmla="*/ 0 w 122813"/>
                  <a:gd name="csY12" fmla="*/ 83131 h 198534"/>
                  <a:gd name="csX13" fmla="*/ 25586 w 122813"/>
                  <a:gd name="csY13" fmla="*/ 83131 h 198534"/>
                  <a:gd name="csX14" fmla="*/ 25586 w 122813"/>
                  <a:gd name="csY14" fmla="*/ 151082 h 198534"/>
                  <a:gd name="csX15" fmla="*/ 32551 w 122813"/>
                  <a:gd name="csY15" fmla="*/ 178674 h 198534"/>
                  <a:gd name="csX16" fmla="*/ 51599 w 122813"/>
                  <a:gd name="csY16" fmla="*/ 193783 h 198534"/>
                  <a:gd name="csX17" fmla="*/ 80881 w 122813"/>
                  <a:gd name="csY17" fmla="*/ 198535 h 198534"/>
                  <a:gd name="csX18" fmla="*/ 104050 w 122813"/>
                  <a:gd name="csY18" fmla="*/ 195556 h 198534"/>
                  <a:gd name="csX19" fmla="*/ 122813 w 122813"/>
                  <a:gd name="csY19" fmla="*/ 187257 h 198534"/>
                  <a:gd name="csX20" fmla="*/ 117483 w 122813"/>
                  <a:gd name="csY20" fmla="*/ 156118 h 198534"/>
                  <a:gd name="csX21" fmla="*/ 108101 w 122813"/>
                  <a:gd name="csY21" fmla="*/ 161013 h 198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22813" h="198534">
                    <a:moveTo>
                      <a:pt x="108101" y="161013"/>
                    </a:moveTo>
                    <a:cubicBezTo>
                      <a:pt x="104619" y="162077"/>
                      <a:pt x="100497" y="162644"/>
                      <a:pt x="95735" y="162644"/>
                    </a:cubicBezTo>
                    <a:cubicBezTo>
                      <a:pt x="89551" y="162644"/>
                      <a:pt x="84790" y="161084"/>
                      <a:pt x="81307" y="158034"/>
                    </a:cubicBezTo>
                    <a:cubicBezTo>
                      <a:pt x="77824" y="154984"/>
                      <a:pt x="76119" y="149876"/>
                      <a:pt x="76119" y="142783"/>
                    </a:cubicBezTo>
                    <a:lnTo>
                      <a:pt x="76119" y="83131"/>
                    </a:lnTo>
                    <a:lnTo>
                      <a:pt x="120397" y="83131"/>
                    </a:lnTo>
                    <a:lnTo>
                      <a:pt x="120397" y="47240"/>
                    </a:lnTo>
                    <a:lnTo>
                      <a:pt x="76119" y="47240"/>
                    </a:lnTo>
                    <a:lnTo>
                      <a:pt x="76119" y="0"/>
                    </a:lnTo>
                    <a:lnTo>
                      <a:pt x="25586" y="13973"/>
                    </a:lnTo>
                    <a:lnTo>
                      <a:pt x="25586" y="47240"/>
                    </a:lnTo>
                    <a:lnTo>
                      <a:pt x="0" y="47240"/>
                    </a:lnTo>
                    <a:lnTo>
                      <a:pt x="0" y="83131"/>
                    </a:lnTo>
                    <a:lnTo>
                      <a:pt x="25586" y="83131"/>
                    </a:lnTo>
                    <a:lnTo>
                      <a:pt x="25586" y="151082"/>
                    </a:lnTo>
                    <a:cubicBezTo>
                      <a:pt x="25799" y="162573"/>
                      <a:pt x="28145" y="171794"/>
                      <a:pt x="32551" y="178674"/>
                    </a:cubicBezTo>
                    <a:cubicBezTo>
                      <a:pt x="37029" y="185626"/>
                      <a:pt x="43354" y="190662"/>
                      <a:pt x="51599" y="193783"/>
                    </a:cubicBezTo>
                    <a:cubicBezTo>
                      <a:pt x="59843" y="196974"/>
                      <a:pt x="69580" y="198535"/>
                      <a:pt x="80881" y="198535"/>
                    </a:cubicBezTo>
                    <a:cubicBezTo>
                      <a:pt x="88841" y="198535"/>
                      <a:pt x="96517" y="197542"/>
                      <a:pt x="104050" y="195556"/>
                    </a:cubicBezTo>
                    <a:cubicBezTo>
                      <a:pt x="111584" y="193570"/>
                      <a:pt x="117838" y="190803"/>
                      <a:pt x="122813" y="187257"/>
                    </a:cubicBezTo>
                    <a:lnTo>
                      <a:pt x="117483" y="156118"/>
                    </a:lnTo>
                    <a:cubicBezTo>
                      <a:pt x="114711" y="158317"/>
                      <a:pt x="111584" y="159949"/>
                      <a:pt x="108101" y="161013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840AA1B2-FEB2-50D3-670D-4BB1B51C9983}"/>
                  </a:ext>
                </a:extLst>
              </p:cNvPr>
              <p:cNvSpPr/>
              <p:nvPr/>
            </p:nvSpPr>
            <p:spPr>
              <a:xfrm>
                <a:off x="1557450" y="2493801"/>
                <a:ext cx="58848" cy="48445"/>
              </a:xfrm>
              <a:custGeom>
                <a:avLst/>
                <a:gdLst>
                  <a:gd name="csX0" fmla="*/ 29424 w 58848"/>
                  <a:gd name="csY0" fmla="*/ 0 h 48445"/>
                  <a:gd name="csX1" fmla="*/ 6965 w 58848"/>
                  <a:gd name="csY1" fmla="*/ 5816 h 48445"/>
                  <a:gd name="csX2" fmla="*/ 0 w 58848"/>
                  <a:gd name="csY2" fmla="*/ 24400 h 48445"/>
                  <a:gd name="csX3" fmla="*/ 6965 w 58848"/>
                  <a:gd name="csY3" fmla="*/ 42629 h 48445"/>
                  <a:gd name="csX4" fmla="*/ 29424 w 58848"/>
                  <a:gd name="csY4" fmla="*/ 48446 h 48445"/>
                  <a:gd name="csX5" fmla="*/ 51741 w 58848"/>
                  <a:gd name="csY5" fmla="*/ 42629 h 48445"/>
                  <a:gd name="csX6" fmla="*/ 58848 w 58848"/>
                  <a:gd name="csY6" fmla="*/ 24400 h 48445"/>
                  <a:gd name="csX7" fmla="*/ 51741 w 58848"/>
                  <a:gd name="csY7" fmla="*/ 5816 h 48445"/>
                  <a:gd name="csX8" fmla="*/ 29424 w 58848"/>
                  <a:gd name="csY8" fmla="*/ 0 h 484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58848" h="48445">
                    <a:moveTo>
                      <a:pt x="29424" y="0"/>
                    </a:moveTo>
                    <a:cubicBezTo>
                      <a:pt x="19118" y="0"/>
                      <a:pt x="11656" y="1915"/>
                      <a:pt x="6965" y="5816"/>
                    </a:cubicBezTo>
                    <a:cubicBezTo>
                      <a:pt x="2274" y="9718"/>
                      <a:pt x="0" y="15888"/>
                      <a:pt x="0" y="24400"/>
                    </a:cubicBezTo>
                    <a:cubicBezTo>
                      <a:pt x="0" y="32912"/>
                      <a:pt x="2345" y="38799"/>
                      <a:pt x="6965" y="42629"/>
                    </a:cubicBezTo>
                    <a:cubicBezTo>
                      <a:pt x="11585" y="46460"/>
                      <a:pt x="19118" y="48446"/>
                      <a:pt x="29424" y="48446"/>
                    </a:cubicBezTo>
                    <a:cubicBezTo>
                      <a:pt x="39730" y="48446"/>
                      <a:pt x="46979" y="46531"/>
                      <a:pt x="51741" y="42629"/>
                    </a:cubicBezTo>
                    <a:cubicBezTo>
                      <a:pt x="56503" y="38799"/>
                      <a:pt x="58848" y="32699"/>
                      <a:pt x="58848" y="24400"/>
                    </a:cubicBezTo>
                    <a:cubicBezTo>
                      <a:pt x="58848" y="16101"/>
                      <a:pt x="56503" y="9718"/>
                      <a:pt x="51741" y="5816"/>
                    </a:cubicBezTo>
                    <a:cubicBezTo>
                      <a:pt x="46979" y="1986"/>
                      <a:pt x="39587" y="0"/>
                      <a:pt x="29424" y="0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7FABD743-32F6-5B05-2120-9C1686A891D3}"/>
                  </a:ext>
                </a:extLst>
              </p:cNvPr>
              <p:cNvSpPr/>
              <p:nvPr/>
            </p:nvSpPr>
            <p:spPr>
              <a:xfrm>
                <a:off x="1561643" y="2559411"/>
                <a:ext cx="50532" cy="148386"/>
              </a:xfrm>
              <a:prstGeom prst="rect">
                <a:avLst/>
              </a:pr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F4CEB916-6D71-2E1F-F9AB-4BA9185A13FA}"/>
                  </a:ext>
                </a:extLst>
              </p:cNvPr>
              <p:cNvSpPr/>
              <p:nvPr/>
            </p:nvSpPr>
            <p:spPr>
              <a:xfrm>
                <a:off x="1642453" y="2556361"/>
                <a:ext cx="148896" cy="151366"/>
              </a:xfrm>
              <a:custGeom>
                <a:avLst/>
                <a:gdLst>
                  <a:gd name="csX0" fmla="*/ 124519 w 148896"/>
                  <a:gd name="csY0" fmla="*/ 5958 h 151366"/>
                  <a:gd name="csX1" fmla="*/ 97583 w 148896"/>
                  <a:gd name="csY1" fmla="*/ 0 h 151366"/>
                  <a:gd name="csX2" fmla="*/ 71854 w 148896"/>
                  <a:gd name="csY2" fmla="*/ 5462 h 151366"/>
                  <a:gd name="csX3" fmla="*/ 52807 w 148896"/>
                  <a:gd name="csY3" fmla="*/ 21634 h 151366"/>
                  <a:gd name="csX4" fmla="*/ 46766 w 148896"/>
                  <a:gd name="csY4" fmla="*/ 32770 h 151366"/>
                  <a:gd name="csX5" fmla="*/ 45202 w 148896"/>
                  <a:gd name="csY5" fmla="*/ 2979 h 151366"/>
                  <a:gd name="csX6" fmla="*/ 0 w 148896"/>
                  <a:gd name="csY6" fmla="*/ 2979 h 151366"/>
                  <a:gd name="csX7" fmla="*/ 0 w 148896"/>
                  <a:gd name="csY7" fmla="*/ 151366 h 151366"/>
                  <a:gd name="csX8" fmla="*/ 50533 w 148896"/>
                  <a:gd name="csY8" fmla="*/ 151366 h 151366"/>
                  <a:gd name="csX9" fmla="*/ 50533 w 148896"/>
                  <a:gd name="csY9" fmla="*/ 72704 h 151366"/>
                  <a:gd name="csX10" fmla="*/ 54086 w 148896"/>
                  <a:gd name="csY10" fmla="*/ 52843 h 151366"/>
                  <a:gd name="csX11" fmla="*/ 63894 w 148896"/>
                  <a:gd name="csY11" fmla="*/ 41991 h 151366"/>
                  <a:gd name="csX12" fmla="*/ 77256 w 148896"/>
                  <a:gd name="csY12" fmla="*/ 38586 h 151366"/>
                  <a:gd name="csX13" fmla="*/ 92394 w 148896"/>
                  <a:gd name="csY13" fmla="*/ 44544 h 151366"/>
                  <a:gd name="csX14" fmla="*/ 98364 w 148896"/>
                  <a:gd name="csY14" fmla="*/ 65895 h 151366"/>
                  <a:gd name="csX15" fmla="*/ 98364 w 148896"/>
                  <a:gd name="csY15" fmla="*/ 151366 h 151366"/>
                  <a:gd name="csX16" fmla="*/ 148897 w 148896"/>
                  <a:gd name="csY16" fmla="*/ 151366 h 151366"/>
                  <a:gd name="csX17" fmla="*/ 148897 w 148896"/>
                  <a:gd name="csY17" fmla="*/ 52560 h 151366"/>
                  <a:gd name="csX18" fmla="*/ 142358 w 148896"/>
                  <a:gd name="csY18" fmla="*/ 23478 h 151366"/>
                  <a:gd name="csX19" fmla="*/ 124377 w 148896"/>
                  <a:gd name="csY19" fmla="*/ 5958 h 1513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48896" h="151366">
                    <a:moveTo>
                      <a:pt x="124519" y="5958"/>
                    </a:moveTo>
                    <a:cubicBezTo>
                      <a:pt x="116914" y="1986"/>
                      <a:pt x="107888" y="0"/>
                      <a:pt x="97583" y="0"/>
                    </a:cubicBezTo>
                    <a:cubicBezTo>
                      <a:pt x="88059" y="0"/>
                      <a:pt x="79459" y="1844"/>
                      <a:pt x="71854" y="5462"/>
                    </a:cubicBezTo>
                    <a:cubicBezTo>
                      <a:pt x="64250" y="9150"/>
                      <a:pt x="57853" y="14541"/>
                      <a:pt x="52807" y="21634"/>
                    </a:cubicBezTo>
                    <a:cubicBezTo>
                      <a:pt x="50462" y="24968"/>
                      <a:pt x="48472" y="28656"/>
                      <a:pt x="46766" y="32770"/>
                    </a:cubicBezTo>
                    <a:lnTo>
                      <a:pt x="45202" y="2979"/>
                    </a:lnTo>
                    <a:lnTo>
                      <a:pt x="0" y="2979"/>
                    </a:lnTo>
                    <a:lnTo>
                      <a:pt x="0" y="151366"/>
                    </a:lnTo>
                    <a:lnTo>
                      <a:pt x="50533" y="151366"/>
                    </a:lnTo>
                    <a:lnTo>
                      <a:pt x="50533" y="72704"/>
                    </a:lnTo>
                    <a:cubicBezTo>
                      <a:pt x="50533" y="64405"/>
                      <a:pt x="51741" y="57738"/>
                      <a:pt x="54086" y="52843"/>
                    </a:cubicBezTo>
                    <a:cubicBezTo>
                      <a:pt x="56432" y="47878"/>
                      <a:pt x="59701" y="44261"/>
                      <a:pt x="63894" y="41991"/>
                    </a:cubicBezTo>
                    <a:cubicBezTo>
                      <a:pt x="68088" y="39721"/>
                      <a:pt x="72494" y="38586"/>
                      <a:pt x="77256" y="38586"/>
                    </a:cubicBezTo>
                    <a:cubicBezTo>
                      <a:pt x="83368" y="38586"/>
                      <a:pt x="88485" y="40572"/>
                      <a:pt x="92394" y="44544"/>
                    </a:cubicBezTo>
                    <a:cubicBezTo>
                      <a:pt x="96303" y="48517"/>
                      <a:pt x="98364" y="55610"/>
                      <a:pt x="98364" y="65895"/>
                    </a:cubicBezTo>
                    <a:lnTo>
                      <a:pt x="98364" y="151366"/>
                    </a:lnTo>
                    <a:lnTo>
                      <a:pt x="148897" y="151366"/>
                    </a:lnTo>
                    <a:lnTo>
                      <a:pt x="148897" y="52560"/>
                    </a:lnTo>
                    <a:cubicBezTo>
                      <a:pt x="148897" y="40856"/>
                      <a:pt x="146694" y="31209"/>
                      <a:pt x="142358" y="23478"/>
                    </a:cubicBezTo>
                    <a:cubicBezTo>
                      <a:pt x="138023" y="15747"/>
                      <a:pt x="131982" y="9930"/>
                      <a:pt x="124377" y="5958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827C9513-7A0D-A4B8-A34C-D4295628F267}"/>
                  </a:ext>
                </a:extLst>
              </p:cNvPr>
              <p:cNvSpPr/>
              <p:nvPr/>
            </p:nvSpPr>
            <p:spPr>
              <a:xfrm>
                <a:off x="1815728" y="2556432"/>
                <a:ext cx="157070" cy="215203"/>
              </a:xfrm>
              <a:custGeom>
                <a:avLst/>
                <a:gdLst>
                  <a:gd name="csX0" fmla="*/ 111584 w 157070"/>
                  <a:gd name="csY0" fmla="*/ 2979 h 215203"/>
                  <a:gd name="csX1" fmla="*/ 110376 w 157070"/>
                  <a:gd name="csY1" fmla="*/ 34756 h 215203"/>
                  <a:gd name="csX2" fmla="*/ 93105 w 157070"/>
                  <a:gd name="csY2" fmla="*/ 9647 h 215203"/>
                  <a:gd name="csX3" fmla="*/ 61265 w 157070"/>
                  <a:gd name="csY3" fmla="*/ 0 h 215203"/>
                  <a:gd name="csX4" fmla="*/ 29921 w 157070"/>
                  <a:gd name="csY4" fmla="*/ 8724 h 215203"/>
                  <a:gd name="csX5" fmla="*/ 8031 w 157070"/>
                  <a:gd name="csY5" fmla="*/ 34118 h 215203"/>
                  <a:gd name="csX6" fmla="*/ 0 w 157070"/>
                  <a:gd name="csY6" fmla="*/ 74193 h 215203"/>
                  <a:gd name="csX7" fmla="*/ 7463 w 157070"/>
                  <a:gd name="csY7" fmla="*/ 113489 h 215203"/>
                  <a:gd name="csX8" fmla="*/ 28713 w 157070"/>
                  <a:gd name="csY8" fmla="*/ 138599 h 215203"/>
                  <a:gd name="csX9" fmla="*/ 61265 w 157070"/>
                  <a:gd name="csY9" fmla="*/ 147181 h 215203"/>
                  <a:gd name="csX10" fmla="*/ 88201 w 157070"/>
                  <a:gd name="csY10" fmla="*/ 140514 h 215203"/>
                  <a:gd name="csX11" fmla="*/ 106182 w 157070"/>
                  <a:gd name="csY11" fmla="*/ 122852 h 215203"/>
                  <a:gd name="csX12" fmla="*/ 106182 w 157070"/>
                  <a:gd name="csY12" fmla="*/ 151650 h 215203"/>
                  <a:gd name="csX13" fmla="*/ 99217 w 157070"/>
                  <a:gd name="csY13" fmla="*/ 175057 h 215203"/>
                  <a:gd name="csX14" fmla="*/ 79175 w 157070"/>
                  <a:gd name="csY14" fmla="*/ 183356 h 215203"/>
                  <a:gd name="csX15" fmla="*/ 57924 w 157070"/>
                  <a:gd name="csY15" fmla="*/ 176405 h 215203"/>
                  <a:gd name="csX16" fmla="*/ 49466 w 157070"/>
                  <a:gd name="csY16" fmla="*/ 156402 h 215203"/>
                  <a:gd name="csX17" fmla="*/ 711 w 157070"/>
                  <a:gd name="csY17" fmla="*/ 162644 h 215203"/>
                  <a:gd name="csX18" fmla="*/ 14215 w 157070"/>
                  <a:gd name="csY18" fmla="*/ 194563 h 215203"/>
                  <a:gd name="csX19" fmla="*/ 40796 w 157070"/>
                  <a:gd name="csY19" fmla="*/ 210593 h 215203"/>
                  <a:gd name="csX20" fmla="*/ 76190 w 157070"/>
                  <a:gd name="csY20" fmla="*/ 215204 h 215203"/>
                  <a:gd name="csX21" fmla="*/ 119331 w 157070"/>
                  <a:gd name="csY21" fmla="*/ 207614 h 215203"/>
                  <a:gd name="csX22" fmla="*/ 147262 w 157070"/>
                  <a:gd name="csY22" fmla="*/ 183569 h 215203"/>
                  <a:gd name="csX23" fmla="*/ 157070 w 157070"/>
                  <a:gd name="csY23" fmla="*/ 139521 h 215203"/>
                  <a:gd name="csX24" fmla="*/ 157070 w 157070"/>
                  <a:gd name="csY24" fmla="*/ 2979 h 215203"/>
                  <a:gd name="csX25" fmla="*/ 111584 w 157070"/>
                  <a:gd name="csY25" fmla="*/ 2979 h 215203"/>
                  <a:gd name="csX26" fmla="*/ 98791 w 157070"/>
                  <a:gd name="csY26" fmla="*/ 101147 h 215203"/>
                  <a:gd name="csX27" fmla="*/ 78890 w 157070"/>
                  <a:gd name="csY27" fmla="*/ 110368 h 215203"/>
                  <a:gd name="csX28" fmla="*/ 58351 w 157070"/>
                  <a:gd name="csY28" fmla="*/ 101431 h 215203"/>
                  <a:gd name="csX29" fmla="*/ 50888 w 157070"/>
                  <a:gd name="csY29" fmla="*/ 73555 h 215203"/>
                  <a:gd name="csX30" fmla="*/ 54299 w 157070"/>
                  <a:gd name="csY30" fmla="*/ 53411 h 215203"/>
                  <a:gd name="csX31" fmla="*/ 63965 w 157070"/>
                  <a:gd name="csY31" fmla="*/ 41282 h 215203"/>
                  <a:gd name="csX32" fmla="*/ 78819 w 157070"/>
                  <a:gd name="csY32" fmla="*/ 37097 h 215203"/>
                  <a:gd name="csX33" fmla="*/ 99004 w 157070"/>
                  <a:gd name="csY33" fmla="*/ 46460 h 215203"/>
                  <a:gd name="csX34" fmla="*/ 106111 w 157070"/>
                  <a:gd name="csY34" fmla="*/ 73626 h 215203"/>
                  <a:gd name="csX35" fmla="*/ 98649 w 157070"/>
                  <a:gd name="csY35" fmla="*/ 101218 h 215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157070" h="215203">
                    <a:moveTo>
                      <a:pt x="111584" y="2979"/>
                    </a:moveTo>
                    <a:lnTo>
                      <a:pt x="110376" y="34756"/>
                    </a:lnTo>
                    <a:cubicBezTo>
                      <a:pt x="107035" y="24471"/>
                      <a:pt x="101278" y="16101"/>
                      <a:pt x="93105" y="9647"/>
                    </a:cubicBezTo>
                    <a:cubicBezTo>
                      <a:pt x="84932" y="3192"/>
                      <a:pt x="74342" y="0"/>
                      <a:pt x="61265" y="0"/>
                    </a:cubicBezTo>
                    <a:cubicBezTo>
                      <a:pt x="49538" y="0"/>
                      <a:pt x="39090" y="2908"/>
                      <a:pt x="29921" y="8724"/>
                    </a:cubicBezTo>
                    <a:cubicBezTo>
                      <a:pt x="20682" y="14541"/>
                      <a:pt x="13433" y="23052"/>
                      <a:pt x="8031" y="34118"/>
                    </a:cubicBezTo>
                    <a:cubicBezTo>
                      <a:pt x="2701" y="45183"/>
                      <a:pt x="0" y="58589"/>
                      <a:pt x="0" y="74193"/>
                    </a:cubicBezTo>
                    <a:cubicBezTo>
                      <a:pt x="0" y="89798"/>
                      <a:pt x="2487" y="102566"/>
                      <a:pt x="7463" y="113489"/>
                    </a:cubicBezTo>
                    <a:cubicBezTo>
                      <a:pt x="12438" y="124483"/>
                      <a:pt x="19474" y="132853"/>
                      <a:pt x="28713" y="138599"/>
                    </a:cubicBezTo>
                    <a:cubicBezTo>
                      <a:pt x="37953" y="144344"/>
                      <a:pt x="48756" y="147181"/>
                      <a:pt x="61265" y="147181"/>
                    </a:cubicBezTo>
                    <a:cubicBezTo>
                      <a:pt x="71570" y="147181"/>
                      <a:pt x="80525" y="144982"/>
                      <a:pt x="88201" y="140514"/>
                    </a:cubicBezTo>
                    <a:cubicBezTo>
                      <a:pt x="95806" y="136045"/>
                      <a:pt x="101847" y="130158"/>
                      <a:pt x="106182" y="122852"/>
                    </a:cubicBezTo>
                    <a:lnTo>
                      <a:pt x="106182" y="151650"/>
                    </a:lnTo>
                    <a:cubicBezTo>
                      <a:pt x="106182" y="161722"/>
                      <a:pt x="103837" y="169524"/>
                      <a:pt x="99217" y="175057"/>
                    </a:cubicBezTo>
                    <a:cubicBezTo>
                      <a:pt x="94527" y="180589"/>
                      <a:pt x="87846" y="183356"/>
                      <a:pt x="79175" y="183356"/>
                    </a:cubicBezTo>
                    <a:cubicBezTo>
                      <a:pt x="69864" y="183356"/>
                      <a:pt x="62757" y="181015"/>
                      <a:pt x="57924" y="176405"/>
                    </a:cubicBezTo>
                    <a:cubicBezTo>
                      <a:pt x="53091" y="171723"/>
                      <a:pt x="50248" y="165056"/>
                      <a:pt x="49466" y="156402"/>
                    </a:cubicBezTo>
                    <a:lnTo>
                      <a:pt x="711" y="162644"/>
                    </a:lnTo>
                    <a:cubicBezTo>
                      <a:pt x="2701" y="176263"/>
                      <a:pt x="7178" y="186902"/>
                      <a:pt x="14215" y="194563"/>
                    </a:cubicBezTo>
                    <a:cubicBezTo>
                      <a:pt x="21251" y="202152"/>
                      <a:pt x="30135" y="207543"/>
                      <a:pt x="40796" y="210593"/>
                    </a:cubicBezTo>
                    <a:cubicBezTo>
                      <a:pt x="51456" y="213643"/>
                      <a:pt x="63326" y="215204"/>
                      <a:pt x="76190" y="215204"/>
                    </a:cubicBezTo>
                    <a:cubicBezTo>
                      <a:pt x="92821" y="215204"/>
                      <a:pt x="107248" y="212650"/>
                      <a:pt x="119331" y="207614"/>
                    </a:cubicBezTo>
                    <a:cubicBezTo>
                      <a:pt x="131413" y="202578"/>
                      <a:pt x="140724" y="194563"/>
                      <a:pt x="147262" y="183569"/>
                    </a:cubicBezTo>
                    <a:cubicBezTo>
                      <a:pt x="153801" y="172574"/>
                      <a:pt x="157070" y="157892"/>
                      <a:pt x="157070" y="139521"/>
                    </a:cubicBezTo>
                    <a:lnTo>
                      <a:pt x="157070" y="2979"/>
                    </a:lnTo>
                    <a:lnTo>
                      <a:pt x="111584" y="2979"/>
                    </a:lnTo>
                    <a:close/>
                    <a:moveTo>
                      <a:pt x="98791" y="101147"/>
                    </a:moveTo>
                    <a:cubicBezTo>
                      <a:pt x="93816" y="107247"/>
                      <a:pt x="87206" y="110368"/>
                      <a:pt x="78890" y="110368"/>
                    </a:cubicBezTo>
                    <a:cubicBezTo>
                      <a:pt x="70575" y="110368"/>
                      <a:pt x="63326" y="107389"/>
                      <a:pt x="58351" y="101431"/>
                    </a:cubicBezTo>
                    <a:cubicBezTo>
                      <a:pt x="53375" y="95473"/>
                      <a:pt x="50888" y="86181"/>
                      <a:pt x="50888" y="73555"/>
                    </a:cubicBezTo>
                    <a:cubicBezTo>
                      <a:pt x="50888" y="65469"/>
                      <a:pt x="52025" y="58731"/>
                      <a:pt x="54299" y="53411"/>
                    </a:cubicBezTo>
                    <a:cubicBezTo>
                      <a:pt x="56574" y="48091"/>
                      <a:pt x="59772" y="44048"/>
                      <a:pt x="63965" y="41282"/>
                    </a:cubicBezTo>
                    <a:cubicBezTo>
                      <a:pt x="68159" y="38515"/>
                      <a:pt x="73063" y="37097"/>
                      <a:pt x="78819" y="37097"/>
                    </a:cubicBezTo>
                    <a:cubicBezTo>
                      <a:pt x="87561" y="37097"/>
                      <a:pt x="94313" y="40218"/>
                      <a:pt x="99004" y="46460"/>
                    </a:cubicBezTo>
                    <a:cubicBezTo>
                      <a:pt x="103766" y="52701"/>
                      <a:pt x="106111" y="61781"/>
                      <a:pt x="106111" y="73626"/>
                    </a:cubicBezTo>
                    <a:cubicBezTo>
                      <a:pt x="106111" y="85471"/>
                      <a:pt x="103624" y="95118"/>
                      <a:pt x="98649" y="101218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AEE88257-89C0-9241-9544-EF99A82D0DDC}"/>
                  </a:ext>
                </a:extLst>
              </p:cNvPr>
              <p:cNvSpPr/>
              <p:nvPr/>
            </p:nvSpPr>
            <p:spPr>
              <a:xfrm>
                <a:off x="492783" y="2832423"/>
                <a:ext cx="122813" cy="198534"/>
              </a:xfrm>
              <a:custGeom>
                <a:avLst/>
                <a:gdLst>
                  <a:gd name="csX0" fmla="*/ 108101 w 122813"/>
                  <a:gd name="csY0" fmla="*/ 160942 h 198534"/>
                  <a:gd name="csX1" fmla="*/ 95735 w 122813"/>
                  <a:gd name="csY1" fmla="*/ 162573 h 198534"/>
                  <a:gd name="csX2" fmla="*/ 81307 w 122813"/>
                  <a:gd name="csY2" fmla="*/ 157963 h 198534"/>
                  <a:gd name="csX3" fmla="*/ 76119 w 122813"/>
                  <a:gd name="csY3" fmla="*/ 142712 h 198534"/>
                  <a:gd name="csX4" fmla="*/ 76119 w 122813"/>
                  <a:gd name="csY4" fmla="*/ 83060 h 198534"/>
                  <a:gd name="csX5" fmla="*/ 120397 w 122813"/>
                  <a:gd name="csY5" fmla="*/ 83060 h 198534"/>
                  <a:gd name="csX6" fmla="*/ 120397 w 122813"/>
                  <a:gd name="csY6" fmla="*/ 47169 h 198534"/>
                  <a:gd name="csX7" fmla="*/ 76119 w 122813"/>
                  <a:gd name="csY7" fmla="*/ 47169 h 198534"/>
                  <a:gd name="csX8" fmla="*/ 76119 w 122813"/>
                  <a:gd name="csY8" fmla="*/ 0 h 198534"/>
                  <a:gd name="csX9" fmla="*/ 25586 w 122813"/>
                  <a:gd name="csY9" fmla="*/ 13973 h 198534"/>
                  <a:gd name="csX10" fmla="*/ 25586 w 122813"/>
                  <a:gd name="csY10" fmla="*/ 47240 h 198534"/>
                  <a:gd name="csX11" fmla="*/ 0 w 122813"/>
                  <a:gd name="csY11" fmla="*/ 47240 h 198534"/>
                  <a:gd name="csX12" fmla="*/ 0 w 122813"/>
                  <a:gd name="csY12" fmla="*/ 83131 h 198534"/>
                  <a:gd name="csX13" fmla="*/ 25586 w 122813"/>
                  <a:gd name="csY13" fmla="*/ 83131 h 198534"/>
                  <a:gd name="csX14" fmla="*/ 25586 w 122813"/>
                  <a:gd name="csY14" fmla="*/ 151082 h 198534"/>
                  <a:gd name="csX15" fmla="*/ 32551 w 122813"/>
                  <a:gd name="csY15" fmla="*/ 178674 h 198534"/>
                  <a:gd name="csX16" fmla="*/ 51599 w 122813"/>
                  <a:gd name="csY16" fmla="*/ 193783 h 198534"/>
                  <a:gd name="csX17" fmla="*/ 80881 w 122813"/>
                  <a:gd name="csY17" fmla="*/ 198535 h 198534"/>
                  <a:gd name="csX18" fmla="*/ 104050 w 122813"/>
                  <a:gd name="csY18" fmla="*/ 195556 h 198534"/>
                  <a:gd name="csX19" fmla="*/ 122813 w 122813"/>
                  <a:gd name="csY19" fmla="*/ 187257 h 198534"/>
                  <a:gd name="csX20" fmla="*/ 117483 w 122813"/>
                  <a:gd name="csY20" fmla="*/ 156118 h 198534"/>
                  <a:gd name="csX21" fmla="*/ 108101 w 122813"/>
                  <a:gd name="csY21" fmla="*/ 161013 h 198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22813" h="198534">
                    <a:moveTo>
                      <a:pt x="108101" y="160942"/>
                    </a:moveTo>
                    <a:cubicBezTo>
                      <a:pt x="104619" y="162006"/>
                      <a:pt x="100497" y="162573"/>
                      <a:pt x="95735" y="162573"/>
                    </a:cubicBezTo>
                    <a:cubicBezTo>
                      <a:pt x="89551" y="162573"/>
                      <a:pt x="84790" y="161013"/>
                      <a:pt x="81307" y="157963"/>
                    </a:cubicBezTo>
                    <a:cubicBezTo>
                      <a:pt x="77824" y="154913"/>
                      <a:pt x="76119" y="149806"/>
                      <a:pt x="76119" y="142712"/>
                    </a:cubicBezTo>
                    <a:lnTo>
                      <a:pt x="76119" y="83060"/>
                    </a:lnTo>
                    <a:lnTo>
                      <a:pt x="120397" y="83060"/>
                    </a:lnTo>
                    <a:lnTo>
                      <a:pt x="120397" y="47169"/>
                    </a:lnTo>
                    <a:lnTo>
                      <a:pt x="76119" y="47169"/>
                    </a:lnTo>
                    <a:lnTo>
                      <a:pt x="76119" y="0"/>
                    </a:lnTo>
                    <a:lnTo>
                      <a:pt x="25586" y="13973"/>
                    </a:lnTo>
                    <a:lnTo>
                      <a:pt x="25586" y="47240"/>
                    </a:lnTo>
                    <a:lnTo>
                      <a:pt x="0" y="47240"/>
                    </a:lnTo>
                    <a:lnTo>
                      <a:pt x="0" y="83131"/>
                    </a:lnTo>
                    <a:lnTo>
                      <a:pt x="25586" y="83131"/>
                    </a:lnTo>
                    <a:lnTo>
                      <a:pt x="25586" y="151082"/>
                    </a:lnTo>
                    <a:cubicBezTo>
                      <a:pt x="25799" y="162573"/>
                      <a:pt x="28145" y="171794"/>
                      <a:pt x="32551" y="178674"/>
                    </a:cubicBezTo>
                    <a:cubicBezTo>
                      <a:pt x="37029" y="185626"/>
                      <a:pt x="43354" y="190662"/>
                      <a:pt x="51599" y="193783"/>
                    </a:cubicBezTo>
                    <a:cubicBezTo>
                      <a:pt x="59843" y="196974"/>
                      <a:pt x="69580" y="198535"/>
                      <a:pt x="80881" y="198535"/>
                    </a:cubicBezTo>
                    <a:cubicBezTo>
                      <a:pt x="88841" y="198535"/>
                      <a:pt x="96517" y="197542"/>
                      <a:pt x="104050" y="195556"/>
                    </a:cubicBezTo>
                    <a:cubicBezTo>
                      <a:pt x="111584" y="193570"/>
                      <a:pt x="117838" y="190803"/>
                      <a:pt x="122813" y="187257"/>
                    </a:cubicBezTo>
                    <a:lnTo>
                      <a:pt x="117483" y="156118"/>
                    </a:lnTo>
                    <a:cubicBezTo>
                      <a:pt x="114711" y="158317"/>
                      <a:pt x="111584" y="159949"/>
                      <a:pt x="108101" y="161013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89114116-427B-77E7-831B-E2D1A044190D}"/>
                  </a:ext>
                </a:extLst>
              </p:cNvPr>
              <p:cNvSpPr/>
              <p:nvPr/>
            </p:nvSpPr>
            <p:spPr>
              <a:xfrm>
                <a:off x="634715" y="2816677"/>
                <a:ext cx="148968" cy="211444"/>
              </a:xfrm>
              <a:custGeom>
                <a:avLst/>
                <a:gdLst>
                  <a:gd name="csX0" fmla="*/ 124448 w 148968"/>
                  <a:gd name="csY0" fmla="*/ 65895 h 211444"/>
                  <a:gd name="csX1" fmla="*/ 97512 w 148968"/>
                  <a:gd name="csY1" fmla="*/ 59936 h 211444"/>
                  <a:gd name="csX2" fmla="*/ 69296 w 148968"/>
                  <a:gd name="csY2" fmla="*/ 67526 h 211444"/>
                  <a:gd name="csX3" fmla="*/ 50533 w 148968"/>
                  <a:gd name="csY3" fmla="*/ 89940 h 211444"/>
                  <a:gd name="csX4" fmla="*/ 50533 w 148968"/>
                  <a:gd name="csY4" fmla="*/ 0 h 211444"/>
                  <a:gd name="csX5" fmla="*/ 0 w 148968"/>
                  <a:gd name="csY5" fmla="*/ 0 h 211444"/>
                  <a:gd name="csX6" fmla="*/ 0 w 148968"/>
                  <a:gd name="csY6" fmla="*/ 211302 h 211444"/>
                  <a:gd name="csX7" fmla="*/ 50533 w 148968"/>
                  <a:gd name="csY7" fmla="*/ 211302 h 211444"/>
                  <a:gd name="csX8" fmla="*/ 50533 w 148968"/>
                  <a:gd name="csY8" fmla="*/ 133279 h 211444"/>
                  <a:gd name="csX9" fmla="*/ 54086 w 148968"/>
                  <a:gd name="csY9" fmla="*/ 113134 h 211444"/>
                  <a:gd name="csX10" fmla="*/ 63894 w 148968"/>
                  <a:gd name="csY10" fmla="*/ 101856 h 211444"/>
                  <a:gd name="csX11" fmla="*/ 77256 w 148968"/>
                  <a:gd name="csY11" fmla="*/ 98310 h 211444"/>
                  <a:gd name="csX12" fmla="*/ 92608 w 148968"/>
                  <a:gd name="csY12" fmla="*/ 104410 h 211444"/>
                  <a:gd name="csX13" fmla="*/ 98435 w 148968"/>
                  <a:gd name="csY13" fmla="*/ 126540 h 211444"/>
                  <a:gd name="csX14" fmla="*/ 98435 w 148968"/>
                  <a:gd name="csY14" fmla="*/ 211444 h 211444"/>
                  <a:gd name="csX15" fmla="*/ 148968 w 148968"/>
                  <a:gd name="csY15" fmla="*/ 211444 h 211444"/>
                  <a:gd name="csX16" fmla="*/ 148968 w 148968"/>
                  <a:gd name="csY16" fmla="*/ 112638 h 211444"/>
                  <a:gd name="csX17" fmla="*/ 142429 w 148968"/>
                  <a:gd name="csY17" fmla="*/ 83556 h 211444"/>
                  <a:gd name="csX18" fmla="*/ 124448 w 148968"/>
                  <a:gd name="csY18" fmla="*/ 66036 h 2114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148968" h="211444">
                    <a:moveTo>
                      <a:pt x="124448" y="65895"/>
                    </a:moveTo>
                    <a:cubicBezTo>
                      <a:pt x="116843" y="61922"/>
                      <a:pt x="107817" y="59936"/>
                      <a:pt x="97512" y="59936"/>
                    </a:cubicBezTo>
                    <a:cubicBezTo>
                      <a:pt x="87206" y="59936"/>
                      <a:pt x="77398" y="62490"/>
                      <a:pt x="69296" y="67526"/>
                    </a:cubicBezTo>
                    <a:cubicBezTo>
                      <a:pt x="61193" y="72562"/>
                      <a:pt x="54939" y="80010"/>
                      <a:pt x="50533" y="89940"/>
                    </a:cubicBezTo>
                    <a:lnTo>
                      <a:pt x="50533" y="0"/>
                    </a:lnTo>
                    <a:lnTo>
                      <a:pt x="0" y="0"/>
                    </a:lnTo>
                    <a:lnTo>
                      <a:pt x="0" y="211302"/>
                    </a:lnTo>
                    <a:lnTo>
                      <a:pt x="50533" y="211302"/>
                    </a:lnTo>
                    <a:lnTo>
                      <a:pt x="50533" y="133279"/>
                    </a:lnTo>
                    <a:cubicBezTo>
                      <a:pt x="50533" y="124980"/>
                      <a:pt x="51741" y="118241"/>
                      <a:pt x="54086" y="113134"/>
                    </a:cubicBezTo>
                    <a:cubicBezTo>
                      <a:pt x="56432" y="108027"/>
                      <a:pt x="59701" y="104268"/>
                      <a:pt x="63894" y="101856"/>
                    </a:cubicBezTo>
                    <a:cubicBezTo>
                      <a:pt x="68087" y="99516"/>
                      <a:pt x="72494" y="98310"/>
                      <a:pt x="77256" y="98310"/>
                    </a:cubicBezTo>
                    <a:cubicBezTo>
                      <a:pt x="83581" y="98310"/>
                      <a:pt x="88699" y="100367"/>
                      <a:pt x="92608" y="104410"/>
                    </a:cubicBezTo>
                    <a:cubicBezTo>
                      <a:pt x="96445" y="108453"/>
                      <a:pt x="98435" y="115830"/>
                      <a:pt x="98435" y="126540"/>
                    </a:cubicBezTo>
                    <a:lnTo>
                      <a:pt x="98435" y="211444"/>
                    </a:lnTo>
                    <a:lnTo>
                      <a:pt x="148968" y="211444"/>
                    </a:lnTo>
                    <a:lnTo>
                      <a:pt x="148968" y="112638"/>
                    </a:lnTo>
                    <a:cubicBezTo>
                      <a:pt x="148968" y="100934"/>
                      <a:pt x="146765" y="91288"/>
                      <a:pt x="142429" y="83556"/>
                    </a:cubicBezTo>
                    <a:cubicBezTo>
                      <a:pt x="138094" y="75825"/>
                      <a:pt x="132053" y="70009"/>
                      <a:pt x="124448" y="66036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62CC9E7B-D206-74D9-7DC3-B41A11FA972C}"/>
                  </a:ext>
                </a:extLst>
              </p:cNvPr>
              <p:cNvSpPr/>
              <p:nvPr/>
            </p:nvSpPr>
            <p:spPr>
              <a:xfrm>
                <a:off x="805431" y="2876613"/>
                <a:ext cx="151526" cy="154345"/>
              </a:xfrm>
              <a:custGeom>
                <a:avLst/>
                <a:gdLst>
                  <a:gd name="csX0" fmla="*/ 117909 w 151526"/>
                  <a:gd name="csY0" fmla="*/ 9079 h 154345"/>
                  <a:gd name="csX1" fmla="*/ 77896 w 151526"/>
                  <a:gd name="csY1" fmla="*/ 0 h 154345"/>
                  <a:gd name="csX2" fmla="*/ 37313 w 151526"/>
                  <a:gd name="csY2" fmla="*/ 9221 h 154345"/>
                  <a:gd name="csX3" fmla="*/ 9808 w 151526"/>
                  <a:gd name="csY3" fmla="*/ 35607 h 154345"/>
                  <a:gd name="csX4" fmla="*/ 0 w 151526"/>
                  <a:gd name="csY4" fmla="*/ 77173 h 154345"/>
                  <a:gd name="csX5" fmla="*/ 9808 w 151526"/>
                  <a:gd name="csY5" fmla="*/ 118738 h 154345"/>
                  <a:gd name="csX6" fmla="*/ 37597 w 151526"/>
                  <a:gd name="csY6" fmla="*/ 145124 h 154345"/>
                  <a:gd name="csX7" fmla="*/ 80241 w 151526"/>
                  <a:gd name="csY7" fmla="*/ 154345 h 154345"/>
                  <a:gd name="csX8" fmla="*/ 109807 w 151526"/>
                  <a:gd name="csY8" fmla="*/ 149876 h 154345"/>
                  <a:gd name="csX9" fmla="*/ 134185 w 151526"/>
                  <a:gd name="csY9" fmla="*/ 136683 h 154345"/>
                  <a:gd name="csX10" fmla="*/ 148613 w 151526"/>
                  <a:gd name="csY10" fmla="*/ 115191 h 154345"/>
                  <a:gd name="csX11" fmla="*/ 108172 w 151526"/>
                  <a:gd name="csY11" fmla="*/ 101856 h 154345"/>
                  <a:gd name="csX12" fmla="*/ 98222 w 151526"/>
                  <a:gd name="csY12" fmla="*/ 114340 h 154345"/>
                  <a:gd name="csX13" fmla="*/ 80241 w 151526"/>
                  <a:gd name="csY13" fmla="*/ 118809 h 154345"/>
                  <a:gd name="csX14" fmla="*/ 62970 w 151526"/>
                  <a:gd name="csY14" fmla="*/ 114837 h 154345"/>
                  <a:gd name="csX15" fmla="*/ 51954 w 151526"/>
                  <a:gd name="csY15" fmla="*/ 101785 h 154345"/>
                  <a:gd name="csX16" fmla="*/ 48898 w 151526"/>
                  <a:gd name="csY16" fmla="*/ 90082 h 154345"/>
                  <a:gd name="csX17" fmla="*/ 150389 w 151526"/>
                  <a:gd name="csY17" fmla="*/ 90082 h 154345"/>
                  <a:gd name="csX18" fmla="*/ 151242 w 151526"/>
                  <a:gd name="csY18" fmla="*/ 81145 h 154345"/>
                  <a:gd name="csX19" fmla="*/ 151527 w 151526"/>
                  <a:gd name="csY19" fmla="*/ 70434 h 154345"/>
                  <a:gd name="csX20" fmla="*/ 142927 w 151526"/>
                  <a:gd name="csY20" fmla="*/ 34118 h 154345"/>
                  <a:gd name="csX21" fmla="*/ 117767 w 151526"/>
                  <a:gd name="csY21" fmla="*/ 9221 h 154345"/>
                  <a:gd name="csX22" fmla="*/ 61691 w 151526"/>
                  <a:gd name="csY22" fmla="*/ 39792 h 154345"/>
                  <a:gd name="csX23" fmla="*/ 77896 w 151526"/>
                  <a:gd name="csY23" fmla="*/ 35323 h 154345"/>
                  <a:gd name="csX24" fmla="*/ 97654 w 151526"/>
                  <a:gd name="csY24" fmla="*/ 44828 h 154345"/>
                  <a:gd name="csX25" fmla="*/ 103482 w 151526"/>
                  <a:gd name="csY25" fmla="*/ 62915 h 154345"/>
                  <a:gd name="csX26" fmla="*/ 49253 w 151526"/>
                  <a:gd name="csY26" fmla="*/ 62915 h 154345"/>
                  <a:gd name="csX27" fmla="*/ 51528 w 151526"/>
                  <a:gd name="csY27" fmla="*/ 53695 h 154345"/>
                  <a:gd name="csX28" fmla="*/ 61620 w 151526"/>
                  <a:gd name="csY28" fmla="*/ 39721 h 1543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151526" h="154345">
                    <a:moveTo>
                      <a:pt x="117909" y="9079"/>
                    </a:moveTo>
                    <a:cubicBezTo>
                      <a:pt x="106893" y="3050"/>
                      <a:pt x="93603" y="0"/>
                      <a:pt x="77896" y="0"/>
                    </a:cubicBezTo>
                    <a:cubicBezTo>
                      <a:pt x="62188" y="0"/>
                      <a:pt x="49111" y="3050"/>
                      <a:pt x="37313" y="9221"/>
                    </a:cubicBezTo>
                    <a:cubicBezTo>
                      <a:pt x="25515" y="15392"/>
                      <a:pt x="16347" y="24187"/>
                      <a:pt x="9808" y="35607"/>
                    </a:cubicBezTo>
                    <a:cubicBezTo>
                      <a:pt x="3269" y="47098"/>
                      <a:pt x="0" y="60929"/>
                      <a:pt x="0" y="77173"/>
                    </a:cubicBezTo>
                    <a:cubicBezTo>
                      <a:pt x="0" y="93416"/>
                      <a:pt x="3269" y="107247"/>
                      <a:pt x="9808" y="118738"/>
                    </a:cubicBezTo>
                    <a:cubicBezTo>
                      <a:pt x="16347" y="130229"/>
                      <a:pt x="25586" y="139024"/>
                      <a:pt x="37597" y="145124"/>
                    </a:cubicBezTo>
                    <a:cubicBezTo>
                      <a:pt x="49609" y="151295"/>
                      <a:pt x="63823" y="154345"/>
                      <a:pt x="80241" y="154345"/>
                    </a:cubicBezTo>
                    <a:cubicBezTo>
                      <a:pt x="90546" y="154345"/>
                      <a:pt x="100425" y="152856"/>
                      <a:pt x="109807" y="149876"/>
                    </a:cubicBezTo>
                    <a:cubicBezTo>
                      <a:pt x="119189" y="146897"/>
                      <a:pt x="127362" y="142500"/>
                      <a:pt x="134185" y="136683"/>
                    </a:cubicBezTo>
                    <a:cubicBezTo>
                      <a:pt x="141008" y="130867"/>
                      <a:pt x="145841" y="123703"/>
                      <a:pt x="148613" y="115191"/>
                    </a:cubicBezTo>
                    <a:lnTo>
                      <a:pt x="108172" y="101856"/>
                    </a:lnTo>
                    <a:cubicBezTo>
                      <a:pt x="105969" y="107176"/>
                      <a:pt x="102700" y="111361"/>
                      <a:pt x="98222" y="114340"/>
                    </a:cubicBezTo>
                    <a:cubicBezTo>
                      <a:pt x="93745" y="117319"/>
                      <a:pt x="87775" y="118809"/>
                      <a:pt x="80241" y="118809"/>
                    </a:cubicBezTo>
                    <a:cubicBezTo>
                      <a:pt x="73489" y="118809"/>
                      <a:pt x="67732" y="117461"/>
                      <a:pt x="62970" y="114837"/>
                    </a:cubicBezTo>
                    <a:cubicBezTo>
                      <a:pt x="58208" y="112141"/>
                      <a:pt x="54513" y="107815"/>
                      <a:pt x="51954" y="101785"/>
                    </a:cubicBezTo>
                    <a:cubicBezTo>
                      <a:pt x="50533" y="98452"/>
                      <a:pt x="49538" y="94480"/>
                      <a:pt x="48898" y="90082"/>
                    </a:cubicBezTo>
                    <a:lnTo>
                      <a:pt x="150389" y="90082"/>
                    </a:lnTo>
                    <a:cubicBezTo>
                      <a:pt x="150816" y="87741"/>
                      <a:pt x="151100" y="84762"/>
                      <a:pt x="151242" y="81145"/>
                    </a:cubicBezTo>
                    <a:cubicBezTo>
                      <a:pt x="151456" y="77598"/>
                      <a:pt x="151527" y="74052"/>
                      <a:pt x="151527" y="70434"/>
                    </a:cubicBezTo>
                    <a:cubicBezTo>
                      <a:pt x="151527" y="56815"/>
                      <a:pt x="148684" y="44686"/>
                      <a:pt x="142927" y="34118"/>
                    </a:cubicBezTo>
                    <a:cubicBezTo>
                      <a:pt x="137170" y="23549"/>
                      <a:pt x="128783" y="15250"/>
                      <a:pt x="117767" y="9221"/>
                    </a:cubicBezTo>
                    <a:close/>
                    <a:moveTo>
                      <a:pt x="61691" y="39792"/>
                    </a:moveTo>
                    <a:cubicBezTo>
                      <a:pt x="66169" y="36813"/>
                      <a:pt x="71570" y="35323"/>
                      <a:pt x="77896" y="35323"/>
                    </a:cubicBezTo>
                    <a:cubicBezTo>
                      <a:pt x="86780" y="35323"/>
                      <a:pt x="93389" y="38515"/>
                      <a:pt x="97654" y="44828"/>
                    </a:cubicBezTo>
                    <a:cubicBezTo>
                      <a:pt x="100710" y="49368"/>
                      <a:pt x="102629" y="55468"/>
                      <a:pt x="103482" y="62915"/>
                    </a:cubicBezTo>
                    <a:lnTo>
                      <a:pt x="49253" y="62915"/>
                    </a:lnTo>
                    <a:cubicBezTo>
                      <a:pt x="49822" y="59511"/>
                      <a:pt x="50533" y="56461"/>
                      <a:pt x="51528" y="53695"/>
                    </a:cubicBezTo>
                    <a:cubicBezTo>
                      <a:pt x="53802" y="47382"/>
                      <a:pt x="57142" y="42700"/>
                      <a:pt x="61620" y="39721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FC30B709-DB14-0E63-EDE8-0BD8BC80A3EE}"/>
                  </a:ext>
                </a:extLst>
              </p:cNvPr>
              <p:cNvSpPr/>
              <p:nvPr/>
            </p:nvSpPr>
            <p:spPr>
              <a:xfrm>
                <a:off x="1020142" y="2832069"/>
                <a:ext cx="152521" cy="195910"/>
              </a:xfrm>
              <a:custGeom>
                <a:avLst/>
                <a:gdLst>
                  <a:gd name="csX0" fmla="*/ 0 w 152521"/>
                  <a:gd name="csY0" fmla="*/ 195910 h 195910"/>
                  <a:gd name="csX1" fmla="*/ 51172 w 152521"/>
                  <a:gd name="csY1" fmla="*/ 195910 h 195910"/>
                  <a:gd name="csX2" fmla="*/ 51172 w 152521"/>
                  <a:gd name="csY2" fmla="*/ 120511 h 195910"/>
                  <a:gd name="csX3" fmla="*/ 132053 w 152521"/>
                  <a:gd name="csY3" fmla="*/ 120511 h 195910"/>
                  <a:gd name="csX4" fmla="*/ 132053 w 152521"/>
                  <a:gd name="csY4" fmla="*/ 81074 h 195910"/>
                  <a:gd name="csX5" fmla="*/ 51172 w 152521"/>
                  <a:gd name="csY5" fmla="*/ 81074 h 195910"/>
                  <a:gd name="csX6" fmla="*/ 51172 w 152521"/>
                  <a:gd name="csY6" fmla="*/ 39508 h 195910"/>
                  <a:gd name="csX7" fmla="*/ 152522 w 152521"/>
                  <a:gd name="csY7" fmla="*/ 39508 h 195910"/>
                  <a:gd name="csX8" fmla="*/ 152522 w 152521"/>
                  <a:gd name="csY8" fmla="*/ 0 h 195910"/>
                  <a:gd name="csX9" fmla="*/ 0 w 152521"/>
                  <a:gd name="csY9" fmla="*/ 0 h 195910"/>
                  <a:gd name="csX10" fmla="*/ 0 w 152521"/>
                  <a:gd name="csY10" fmla="*/ 195910 h 195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52521" h="195910">
                    <a:moveTo>
                      <a:pt x="0" y="195910"/>
                    </a:moveTo>
                    <a:lnTo>
                      <a:pt x="51172" y="195910"/>
                    </a:lnTo>
                    <a:lnTo>
                      <a:pt x="51172" y="120511"/>
                    </a:lnTo>
                    <a:lnTo>
                      <a:pt x="132053" y="120511"/>
                    </a:lnTo>
                    <a:lnTo>
                      <a:pt x="132053" y="81074"/>
                    </a:lnTo>
                    <a:lnTo>
                      <a:pt x="51172" y="81074"/>
                    </a:lnTo>
                    <a:lnTo>
                      <a:pt x="51172" y="39508"/>
                    </a:lnTo>
                    <a:lnTo>
                      <a:pt x="152522" y="39508"/>
                    </a:lnTo>
                    <a:lnTo>
                      <a:pt x="152522" y="0"/>
                    </a:lnTo>
                    <a:lnTo>
                      <a:pt x="0" y="0"/>
                    </a:lnTo>
                    <a:lnTo>
                      <a:pt x="0" y="195910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717F452E-30E7-63DF-7279-559D82EF0E63}"/>
                  </a:ext>
                </a:extLst>
              </p:cNvPr>
              <p:cNvSpPr/>
              <p:nvPr/>
            </p:nvSpPr>
            <p:spPr>
              <a:xfrm>
                <a:off x="1187162" y="2879521"/>
                <a:ext cx="148683" cy="151366"/>
              </a:xfrm>
              <a:custGeom>
                <a:avLst/>
                <a:gdLst>
                  <a:gd name="csX0" fmla="*/ 98009 w 148683"/>
                  <a:gd name="csY0" fmla="*/ 79584 h 151366"/>
                  <a:gd name="csX1" fmla="*/ 96090 w 148683"/>
                  <a:gd name="csY1" fmla="*/ 94551 h 151366"/>
                  <a:gd name="csX2" fmla="*/ 90618 w 148683"/>
                  <a:gd name="csY2" fmla="*/ 104906 h 151366"/>
                  <a:gd name="csX3" fmla="*/ 82302 w 148683"/>
                  <a:gd name="csY3" fmla="*/ 110865 h 151366"/>
                  <a:gd name="csX4" fmla="*/ 72210 w 148683"/>
                  <a:gd name="csY4" fmla="*/ 112780 h 151366"/>
                  <a:gd name="csX5" fmla="*/ 56147 w 148683"/>
                  <a:gd name="csY5" fmla="*/ 107176 h 151366"/>
                  <a:gd name="csX6" fmla="*/ 50533 w 148683"/>
                  <a:gd name="csY6" fmla="*/ 87316 h 151366"/>
                  <a:gd name="csX7" fmla="*/ 50533 w 148683"/>
                  <a:gd name="csY7" fmla="*/ 71 h 151366"/>
                  <a:gd name="csX8" fmla="*/ 0 w 148683"/>
                  <a:gd name="csY8" fmla="*/ 71 h 151366"/>
                  <a:gd name="csX9" fmla="*/ 0 w 148683"/>
                  <a:gd name="csY9" fmla="*/ 99161 h 151366"/>
                  <a:gd name="csX10" fmla="*/ 6539 w 148683"/>
                  <a:gd name="csY10" fmla="*/ 129448 h 151366"/>
                  <a:gd name="csX11" fmla="*/ 24520 w 148683"/>
                  <a:gd name="csY11" fmla="*/ 146188 h 151366"/>
                  <a:gd name="csX12" fmla="*/ 51172 w 148683"/>
                  <a:gd name="csY12" fmla="*/ 151366 h 151366"/>
                  <a:gd name="csX13" fmla="*/ 82089 w 148683"/>
                  <a:gd name="csY13" fmla="*/ 143776 h 151366"/>
                  <a:gd name="csX14" fmla="*/ 101989 w 148683"/>
                  <a:gd name="csY14" fmla="*/ 120511 h 151366"/>
                  <a:gd name="csX15" fmla="*/ 103482 w 148683"/>
                  <a:gd name="csY15" fmla="*/ 148387 h 151366"/>
                  <a:gd name="csX16" fmla="*/ 148684 w 148683"/>
                  <a:gd name="csY16" fmla="*/ 148387 h 151366"/>
                  <a:gd name="csX17" fmla="*/ 148684 w 148683"/>
                  <a:gd name="csY17" fmla="*/ 0 h 151366"/>
                  <a:gd name="csX18" fmla="*/ 98151 w 148683"/>
                  <a:gd name="csY18" fmla="*/ 0 h 151366"/>
                  <a:gd name="csX19" fmla="*/ 98151 w 148683"/>
                  <a:gd name="csY19" fmla="*/ 79513 h 1513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48683" h="151366">
                    <a:moveTo>
                      <a:pt x="98009" y="79584"/>
                    </a:moveTo>
                    <a:cubicBezTo>
                      <a:pt x="98009" y="85330"/>
                      <a:pt x="97369" y="90295"/>
                      <a:pt x="96090" y="94551"/>
                    </a:cubicBezTo>
                    <a:cubicBezTo>
                      <a:pt x="94811" y="98806"/>
                      <a:pt x="92963" y="102282"/>
                      <a:pt x="90618" y="104906"/>
                    </a:cubicBezTo>
                    <a:cubicBezTo>
                      <a:pt x="88272" y="107602"/>
                      <a:pt x="85429" y="109588"/>
                      <a:pt x="82302" y="110865"/>
                    </a:cubicBezTo>
                    <a:cubicBezTo>
                      <a:pt x="79104" y="112141"/>
                      <a:pt x="75763" y="112780"/>
                      <a:pt x="72210" y="112780"/>
                    </a:cubicBezTo>
                    <a:cubicBezTo>
                      <a:pt x="65245" y="112780"/>
                      <a:pt x="59914" y="110936"/>
                      <a:pt x="56147" y="107176"/>
                    </a:cubicBezTo>
                    <a:cubicBezTo>
                      <a:pt x="52380" y="103417"/>
                      <a:pt x="50533" y="96820"/>
                      <a:pt x="50533" y="87316"/>
                    </a:cubicBezTo>
                    <a:lnTo>
                      <a:pt x="50533" y="71"/>
                    </a:lnTo>
                    <a:lnTo>
                      <a:pt x="0" y="71"/>
                    </a:lnTo>
                    <a:lnTo>
                      <a:pt x="0" y="99161"/>
                    </a:lnTo>
                    <a:cubicBezTo>
                      <a:pt x="0" y="111645"/>
                      <a:pt x="2203" y="121717"/>
                      <a:pt x="6539" y="129448"/>
                    </a:cubicBezTo>
                    <a:cubicBezTo>
                      <a:pt x="10874" y="137180"/>
                      <a:pt x="16915" y="142783"/>
                      <a:pt x="24520" y="146188"/>
                    </a:cubicBezTo>
                    <a:cubicBezTo>
                      <a:pt x="32125" y="149664"/>
                      <a:pt x="41009" y="151366"/>
                      <a:pt x="51172" y="151366"/>
                    </a:cubicBezTo>
                    <a:cubicBezTo>
                      <a:pt x="63255" y="151366"/>
                      <a:pt x="73560" y="148813"/>
                      <a:pt x="82089" y="143776"/>
                    </a:cubicBezTo>
                    <a:cubicBezTo>
                      <a:pt x="90618" y="138740"/>
                      <a:pt x="97227" y="130938"/>
                      <a:pt x="101989" y="120511"/>
                    </a:cubicBezTo>
                    <a:lnTo>
                      <a:pt x="103482" y="148387"/>
                    </a:lnTo>
                    <a:lnTo>
                      <a:pt x="148684" y="148387"/>
                    </a:lnTo>
                    <a:lnTo>
                      <a:pt x="148684" y="0"/>
                    </a:lnTo>
                    <a:lnTo>
                      <a:pt x="98151" y="0"/>
                    </a:lnTo>
                    <a:lnTo>
                      <a:pt x="98151" y="79513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62DB5825-9FC9-754A-A0A3-7B9A7C8918E4}"/>
                  </a:ext>
                </a:extLst>
              </p:cNvPr>
              <p:cNvSpPr/>
              <p:nvPr/>
            </p:nvSpPr>
            <p:spPr>
              <a:xfrm>
                <a:off x="1352406" y="2832423"/>
                <a:ext cx="122813" cy="198534"/>
              </a:xfrm>
              <a:custGeom>
                <a:avLst/>
                <a:gdLst>
                  <a:gd name="csX0" fmla="*/ 108101 w 122813"/>
                  <a:gd name="csY0" fmla="*/ 160942 h 198534"/>
                  <a:gd name="csX1" fmla="*/ 95735 w 122813"/>
                  <a:gd name="csY1" fmla="*/ 162573 h 198534"/>
                  <a:gd name="csX2" fmla="*/ 81307 w 122813"/>
                  <a:gd name="csY2" fmla="*/ 157963 h 198534"/>
                  <a:gd name="csX3" fmla="*/ 76119 w 122813"/>
                  <a:gd name="csY3" fmla="*/ 142712 h 198534"/>
                  <a:gd name="csX4" fmla="*/ 76119 w 122813"/>
                  <a:gd name="csY4" fmla="*/ 83060 h 198534"/>
                  <a:gd name="csX5" fmla="*/ 120397 w 122813"/>
                  <a:gd name="csY5" fmla="*/ 83060 h 198534"/>
                  <a:gd name="csX6" fmla="*/ 120397 w 122813"/>
                  <a:gd name="csY6" fmla="*/ 47169 h 198534"/>
                  <a:gd name="csX7" fmla="*/ 76119 w 122813"/>
                  <a:gd name="csY7" fmla="*/ 47169 h 198534"/>
                  <a:gd name="csX8" fmla="*/ 76119 w 122813"/>
                  <a:gd name="csY8" fmla="*/ 0 h 198534"/>
                  <a:gd name="csX9" fmla="*/ 25586 w 122813"/>
                  <a:gd name="csY9" fmla="*/ 13973 h 198534"/>
                  <a:gd name="csX10" fmla="*/ 25586 w 122813"/>
                  <a:gd name="csY10" fmla="*/ 47240 h 198534"/>
                  <a:gd name="csX11" fmla="*/ 0 w 122813"/>
                  <a:gd name="csY11" fmla="*/ 47240 h 198534"/>
                  <a:gd name="csX12" fmla="*/ 0 w 122813"/>
                  <a:gd name="csY12" fmla="*/ 83131 h 198534"/>
                  <a:gd name="csX13" fmla="*/ 25586 w 122813"/>
                  <a:gd name="csY13" fmla="*/ 83131 h 198534"/>
                  <a:gd name="csX14" fmla="*/ 25586 w 122813"/>
                  <a:gd name="csY14" fmla="*/ 151082 h 198534"/>
                  <a:gd name="csX15" fmla="*/ 32551 w 122813"/>
                  <a:gd name="csY15" fmla="*/ 178674 h 198534"/>
                  <a:gd name="csX16" fmla="*/ 51599 w 122813"/>
                  <a:gd name="csY16" fmla="*/ 193783 h 198534"/>
                  <a:gd name="csX17" fmla="*/ 80881 w 122813"/>
                  <a:gd name="csY17" fmla="*/ 198535 h 198534"/>
                  <a:gd name="csX18" fmla="*/ 104050 w 122813"/>
                  <a:gd name="csY18" fmla="*/ 195556 h 198534"/>
                  <a:gd name="csX19" fmla="*/ 122813 w 122813"/>
                  <a:gd name="csY19" fmla="*/ 187257 h 198534"/>
                  <a:gd name="csX20" fmla="*/ 117483 w 122813"/>
                  <a:gd name="csY20" fmla="*/ 156118 h 198534"/>
                  <a:gd name="csX21" fmla="*/ 108101 w 122813"/>
                  <a:gd name="csY21" fmla="*/ 161013 h 198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22813" h="198534">
                    <a:moveTo>
                      <a:pt x="108101" y="160942"/>
                    </a:moveTo>
                    <a:cubicBezTo>
                      <a:pt x="104619" y="162006"/>
                      <a:pt x="100497" y="162573"/>
                      <a:pt x="95735" y="162573"/>
                    </a:cubicBezTo>
                    <a:cubicBezTo>
                      <a:pt x="89551" y="162573"/>
                      <a:pt x="84790" y="161013"/>
                      <a:pt x="81307" y="157963"/>
                    </a:cubicBezTo>
                    <a:cubicBezTo>
                      <a:pt x="77824" y="154913"/>
                      <a:pt x="76119" y="149806"/>
                      <a:pt x="76119" y="142712"/>
                    </a:cubicBezTo>
                    <a:lnTo>
                      <a:pt x="76119" y="83060"/>
                    </a:lnTo>
                    <a:lnTo>
                      <a:pt x="120397" y="83060"/>
                    </a:lnTo>
                    <a:lnTo>
                      <a:pt x="120397" y="47169"/>
                    </a:lnTo>
                    <a:lnTo>
                      <a:pt x="76119" y="47169"/>
                    </a:lnTo>
                    <a:lnTo>
                      <a:pt x="76119" y="0"/>
                    </a:lnTo>
                    <a:lnTo>
                      <a:pt x="25586" y="13973"/>
                    </a:lnTo>
                    <a:lnTo>
                      <a:pt x="25586" y="47240"/>
                    </a:lnTo>
                    <a:lnTo>
                      <a:pt x="0" y="47240"/>
                    </a:lnTo>
                    <a:lnTo>
                      <a:pt x="0" y="83131"/>
                    </a:lnTo>
                    <a:lnTo>
                      <a:pt x="25586" y="83131"/>
                    </a:lnTo>
                    <a:lnTo>
                      <a:pt x="25586" y="151082"/>
                    </a:lnTo>
                    <a:cubicBezTo>
                      <a:pt x="25799" y="162573"/>
                      <a:pt x="28145" y="171794"/>
                      <a:pt x="32551" y="178674"/>
                    </a:cubicBezTo>
                    <a:cubicBezTo>
                      <a:pt x="37029" y="185626"/>
                      <a:pt x="43354" y="190662"/>
                      <a:pt x="51599" y="193783"/>
                    </a:cubicBezTo>
                    <a:cubicBezTo>
                      <a:pt x="59843" y="196974"/>
                      <a:pt x="69580" y="198535"/>
                      <a:pt x="80881" y="198535"/>
                    </a:cubicBezTo>
                    <a:cubicBezTo>
                      <a:pt x="88841" y="198535"/>
                      <a:pt x="96517" y="197542"/>
                      <a:pt x="104050" y="195556"/>
                    </a:cubicBezTo>
                    <a:cubicBezTo>
                      <a:pt x="111584" y="193570"/>
                      <a:pt x="117838" y="190803"/>
                      <a:pt x="122813" y="187257"/>
                    </a:cubicBezTo>
                    <a:lnTo>
                      <a:pt x="117483" y="156118"/>
                    </a:lnTo>
                    <a:cubicBezTo>
                      <a:pt x="114711" y="158317"/>
                      <a:pt x="111584" y="159949"/>
                      <a:pt x="108101" y="161013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8FF6F52A-57E5-188D-86D6-64FA3E64B609}"/>
                  </a:ext>
                </a:extLst>
              </p:cNvPr>
              <p:cNvSpPr/>
              <p:nvPr/>
            </p:nvSpPr>
            <p:spPr>
              <a:xfrm>
                <a:off x="1492490" y="2879521"/>
                <a:ext cx="148683" cy="151366"/>
              </a:xfrm>
              <a:custGeom>
                <a:avLst/>
                <a:gdLst>
                  <a:gd name="csX0" fmla="*/ 98009 w 148683"/>
                  <a:gd name="csY0" fmla="*/ 79584 h 151366"/>
                  <a:gd name="csX1" fmla="*/ 96090 w 148683"/>
                  <a:gd name="csY1" fmla="*/ 94551 h 151366"/>
                  <a:gd name="csX2" fmla="*/ 90618 w 148683"/>
                  <a:gd name="csY2" fmla="*/ 104906 h 151366"/>
                  <a:gd name="csX3" fmla="*/ 82302 w 148683"/>
                  <a:gd name="csY3" fmla="*/ 110865 h 151366"/>
                  <a:gd name="csX4" fmla="*/ 72210 w 148683"/>
                  <a:gd name="csY4" fmla="*/ 112780 h 151366"/>
                  <a:gd name="csX5" fmla="*/ 56147 w 148683"/>
                  <a:gd name="csY5" fmla="*/ 107176 h 151366"/>
                  <a:gd name="csX6" fmla="*/ 50533 w 148683"/>
                  <a:gd name="csY6" fmla="*/ 87316 h 151366"/>
                  <a:gd name="csX7" fmla="*/ 50533 w 148683"/>
                  <a:gd name="csY7" fmla="*/ 71 h 151366"/>
                  <a:gd name="csX8" fmla="*/ 0 w 148683"/>
                  <a:gd name="csY8" fmla="*/ 71 h 151366"/>
                  <a:gd name="csX9" fmla="*/ 0 w 148683"/>
                  <a:gd name="csY9" fmla="*/ 99161 h 151366"/>
                  <a:gd name="csX10" fmla="*/ 6539 w 148683"/>
                  <a:gd name="csY10" fmla="*/ 129448 h 151366"/>
                  <a:gd name="csX11" fmla="*/ 24520 w 148683"/>
                  <a:gd name="csY11" fmla="*/ 146188 h 151366"/>
                  <a:gd name="csX12" fmla="*/ 51172 w 148683"/>
                  <a:gd name="csY12" fmla="*/ 151366 h 151366"/>
                  <a:gd name="csX13" fmla="*/ 82089 w 148683"/>
                  <a:gd name="csY13" fmla="*/ 143776 h 151366"/>
                  <a:gd name="csX14" fmla="*/ 101989 w 148683"/>
                  <a:gd name="csY14" fmla="*/ 120511 h 151366"/>
                  <a:gd name="csX15" fmla="*/ 103482 w 148683"/>
                  <a:gd name="csY15" fmla="*/ 148387 h 151366"/>
                  <a:gd name="csX16" fmla="*/ 148684 w 148683"/>
                  <a:gd name="csY16" fmla="*/ 148387 h 151366"/>
                  <a:gd name="csX17" fmla="*/ 148684 w 148683"/>
                  <a:gd name="csY17" fmla="*/ 0 h 151366"/>
                  <a:gd name="csX18" fmla="*/ 98151 w 148683"/>
                  <a:gd name="csY18" fmla="*/ 0 h 151366"/>
                  <a:gd name="csX19" fmla="*/ 98151 w 148683"/>
                  <a:gd name="csY19" fmla="*/ 79513 h 1513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48683" h="151366">
                    <a:moveTo>
                      <a:pt x="98009" y="79584"/>
                    </a:moveTo>
                    <a:cubicBezTo>
                      <a:pt x="98009" y="85330"/>
                      <a:pt x="97369" y="90295"/>
                      <a:pt x="96090" y="94551"/>
                    </a:cubicBezTo>
                    <a:cubicBezTo>
                      <a:pt x="94811" y="98806"/>
                      <a:pt x="92963" y="102282"/>
                      <a:pt x="90618" y="104906"/>
                    </a:cubicBezTo>
                    <a:cubicBezTo>
                      <a:pt x="88272" y="107602"/>
                      <a:pt x="85429" y="109588"/>
                      <a:pt x="82302" y="110865"/>
                    </a:cubicBezTo>
                    <a:cubicBezTo>
                      <a:pt x="79104" y="112141"/>
                      <a:pt x="75763" y="112780"/>
                      <a:pt x="72210" y="112780"/>
                    </a:cubicBezTo>
                    <a:cubicBezTo>
                      <a:pt x="65245" y="112780"/>
                      <a:pt x="59914" y="110936"/>
                      <a:pt x="56147" y="107176"/>
                    </a:cubicBezTo>
                    <a:cubicBezTo>
                      <a:pt x="52380" y="103417"/>
                      <a:pt x="50533" y="96820"/>
                      <a:pt x="50533" y="87316"/>
                    </a:cubicBezTo>
                    <a:lnTo>
                      <a:pt x="50533" y="71"/>
                    </a:lnTo>
                    <a:lnTo>
                      <a:pt x="0" y="71"/>
                    </a:lnTo>
                    <a:lnTo>
                      <a:pt x="0" y="99161"/>
                    </a:lnTo>
                    <a:cubicBezTo>
                      <a:pt x="0" y="111645"/>
                      <a:pt x="2203" y="121717"/>
                      <a:pt x="6539" y="129448"/>
                    </a:cubicBezTo>
                    <a:cubicBezTo>
                      <a:pt x="10874" y="137180"/>
                      <a:pt x="16915" y="142783"/>
                      <a:pt x="24520" y="146188"/>
                    </a:cubicBezTo>
                    <a:cubicBezTo>
                      <a:pt x="32125" y="149664"/>
                      <a:pt x="41009" y="151366"/>
                      <a:pt x="51172" y="151366"/>
                    </a:cubicBezTo>
                    <a:cubicBezTo>
                      <a:pt x="63255" y="151366"/>
                      <a:pt x="73560" y="148813"/>
                      <a:pt x="82089" y="143776"/>
                    </a:cubicBezTo>
                    <a:cubicBezTo>
                      <a:pt x="90618" y="138740"/>
                      <a:pt x="97227" y="130938"/>
                      <a:pt x="101989" y="120511"/>
                    </a:cubicBezTo>
                    <a:lnTo>
                      <a:pt x="103482" y="148387"/>
                    </a:lnTo>
                    <a:lnTo>
                      <a:pt x="148684" y="148387"/>
                    </a:lnTo>
                    <a:lnTo>
                      <a:pt x="148684" y="0"/>
                    </a:lnTo>
                    <a:lnTo>
                      <a:pt x="98151" y="0"/>
                    </a:lnTo>
                    <a:lnTo>
                      <a:pt x="98151" y="79513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24F8463A-95E1-E5F2-4707-74250E268B48}"/>
                  </a:ext>
                </a:extLst>
              </p:cNvPr>
              <p:cNvSpPr/>
              <p:nvPr/>
            </p:nvSpPr>
            <p:spPr>
              <a:xfrm>
                <a:off x="1671166" y="2876613"/>
                <a:ext cx="107959" cy="151365"/>
              </a:xfrm>
              <a:custGeom>
                <a:avLst/>
                <a:gdLst>
                  <a:gd name="csX0" fmla="*/ 91897 w 107959"/>
                  <a:gd name="csY0" fmla="*/ 0 h 151365"/>
                  <a:gd name="csX1" fmla="*/ 63468 w 107959"/>
                  <a:gd name="csY1" fmla="*/ 9221 h 151365"/>
                  <a:gd name="csX2" fmla="*/ 46695 w 107959"/>
                  <a:gd name="csY2" fmla="*/ 35040 h 151365"/>
                  <a:gd name="csX3" fmla="*/ 44634 w 107959"/>
                  <a:gd name="csY3" fmla="*/ 2979 h 151365"/>
                  <a:gd name="csX4" fmla="*/ 0 w 107959"/>
                  <a:gd name="csY4" fmla="*/ 2979 h 151365"/>
                  <a:gd name="csX5" fmla="*/ 0 w 107959"/>
                  <a:gd name="csY5" fmla="*/ 151366 h 151365"/>
                  <a:gd name="csX6" fmla="*/ 50533 w 107959"/>
                  <a:gd name="csY6" fmla="*/ 151366 h 151365"/>
                  <a:gd name="csX7" fmla="*/ 50533 w 107959"/>
                  <a:gd name="csY7" fmla="*/ 76605 h 151365"/>
                  <a:gd name="csX8" fmla="*/ 55152 w 107959"/>
                  <a:gd name="csY8" fmla="*/ 57454 h 151365"/>
                  <a:gd name="csX9" fmla="*/ 67519 w 107959"/>
                  <a:gd name="csY9" fmla="*/ 46034 h 151365"/>
                  <a:gd name="csX10" fmla="*/ 84150 w 107959"/>
                  <a:gd name="csY10" fmla="*/ 42204 h 151365"/>
                  <a:gd name="csX11" fmla="*/ 95308 w 107959"/>
                  <a:gd name="csY11" fmla="*/ 42913 h 151365"/>
                  <a:gd name="csX12" fmla="*/ 102913 w 107959"/>
                  <a:gd name="csY12" fmla="*/ 44828 h 151365"/>
                  <a:gd name="csX13" fmla="*/ 107959 w 107959"/>
                  <a:gd name="csY13" fmla="*/ 3263 h 151365"/>
                  <a:gd name="csX14" fmla="*/ 101563 w 107959"/>
                  <a:gd name="csY14" fmla="*/ 922 h 151365"/>
                  <a:gd name="csX15" fmla="*/ 91897 w 107959"/>
                  <a:gd name="csY15" fmla="*/ 0 h 1513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107959" h="151365">
                    <a:moveTo>
                      <a:pt x="91897" y="0"/>
                    </a:moveTo>
                    <a:cubicBezTo>
                      <a:pt x="80383" y="0"/>
                      <a:pt x="70930" y="3050"/>
                      <a:pt x="63468" y="9221"/>
                    </a:cubicBezTo>
                    <a:cubicBezTo>
                      <a:pt x="56005" y="15392"/>
                      <a:pt x="50461" y="23975"/>
                      <a:pt x="46695" y="35040"/>
                    </a:cubicBezTo>
                    <a:lnTo>
                      <a:pt x="44634" y="2979"/>
                    </a:lnTo>
                    <a:lnTo>
                      <a:pt x="0" y="2979"/>
                    </a:lnTo>
                    <a:lnTo>
                      <a:pt x="0" y="151366"/>
                    </a:lnTo>
                    <a:lnTo>
                      <a:pt x="50533" y="151366"/>
                    </a:lnTo>
                    <a:lnTo>
                      <a:pt x="50533" y="76605"/>
                    </a:lnTo>
                    <a:cubicBezTo>
                      <a:pt x="50533" y="68874"/>
                      <a:pt x="52025" y="62490"/>
                      <a:pt x="55152" y="57454"/>
                    </a:cubicBezTo>
                    <a:cubicBezTo>
                      <a:pt x="58208" y="52418"/>
                      <a:pt x="62331" y="48587"/>
                      <a:pt x="67519" y="46034"/>
                    </a:cubicBezTo>
                    <a:cubicBezTo>
                      <a:pt x="72636" y="43480"/>
                      <a:pt x="78251" y="42204"/>
                      <a:pt x="84150" y="42204"/>
                    </a:cubicBezTo>
                    <a:cubicBezTo>
                      <a:pt x="88485" y="42204"/>
                      <a:pt x="92252" y="42487"/>
                      <a:pt x="95308" y="42913"/>
                    </a:cubicBezTo>
                    <a:cubicBezTo>
                      <a:pt x="98364" y="43410"/>
                      <a:pt x="100923" y="44048"/>
                      <a:pt x="102913" y="44828"/>
                    </a:cubicBezTo>
                    <a:lnTo>
                      <a:pt x="107959" y="3263"/>
                    </a:lnTo>
                    <a:cubicBezTo>
                      <a:pt x="106396" y="2270"/>
                      <a:pt x="104263" y="1490"/>
                      <a:pt x="101563" y="922"/>
                    </a:cubicBezTo>
                    <a:cubicBezTo>
                      <a:pt x="98862" y="355"/>
                      <a:pt x="95664" y="0"/>
                      <a:pt x="91897" y="0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1009CBD1-1D41-76C8-867A-9D0C1AEAC694}"/>
                  </a:ext>
                </a:extLst>
              </p:cNvPr>
              <p:cNvSpPr/>
              <p:nvPr/>
            </p:nvSpPr>
            <p:spPr>
              <a:xfrm>
                <a:off x="1786090" y="2876613"/>
                <a:ext cx="151526" cy="154345"/>
              </a:xfrm>
              <a:custGeom>
                <a:avLst/>
                <a:gdLst>
                  <a:gd name="csX0" fmla="*/ 143069 w 151526"/>
                  <a:gd name="csY0" fmla="*/ 33976 h 154345"/>
                  <a:gd name="csX1" fmla="*/ 117909 w 151526"/>
                  <a:gd name="csY1" fmla="*/ 9079 h 154345"/>
                  <a:gd name="csX2" fmla="*/ 77895 w 151526"/>
                  <a:gd name="csY2" fmla="*/ 0 h 154345"/>
                  <a:gd name="csX3" fmla="*/ 37313 w 151526"/>
                  <a:gd name="csY3" fmla="*/ 9221 h 154345"/>
                  <a:gd name="csX4" fmla="*/ 9808 w 151526"/>
                  <a:gd name="csY4" fmla="*/ 35607 h 154345"/>
                  <a:gd name="csX5" fmla="*/ 0 w 151526"/>
                  <a:gd name="csY5" fmla="*/ 77173 h 154345"/>
                  <a:gd name="csX6" fmla="*/ 9808 w 151526"/>
                  <a:gd name="csY6" fmla="*/ 118738 h 154345"/>
                  <a:gd name="csX7" fmla="*/ 37597 w 151526"/>
                  <a:gd name="csY7" fmla="*/ 145124 h 154345"/>
                  <a:gd name="csX8" fmla="*/ 80241 w 151526"/>
                  <a:gd name="csY8" fmla="*/ 154345 h 154345"/>
                  <a:gd name="csX9" fmla="*/ 109807 w 151526"/>
                  <a:gd name="csY9" fmla="*/ 149876 h 154345"/>
                  <a:gd name="csX10" fmla="*/ 134185 w 151526"/>
                  <a:gd name="csY10" fmla="*/ 136683 h 154345"/>
                  <a:gd name="csX11" fmla="*/ 148613 w 151526"/>
                  <a:gd name="csY11" fmla="*/ 115191 h 154345"/>
                  <a:gd name="csX12" fmla="*/ 108172 w 151526"/>
                  <a:gd name="csY12" fmla="*/ 101856 h 154345"/>
                  <a:gd name="csX13" fmla="*/ 98222 w 151526"/>
                  <a:gd name="csY13" fmla="*/ 114340 h 154345"/>
                  <a:gd name="csX14" fmla="*/ 80241 w 151526"/>
                  <a:gd name="csY14" fmla="*/ 118809 h 154345"/>
                  <a:gd name="csX15" fmla="*/ 62970 w 151526"/>
                  <a:gd name="csY15" fmla="*/ 114837 h 154345"/>
                  <a:gd name="csX16" fmla="*/ 51954 w 151526"/>
                  <a:gd name="csY16" fmla="*/ 101785 h 154345"/>
                  <a:gd name="csX17" fmla="*/ 48898 w 151526"/>
                  <a:gd name="csY17" fmla="*/ 90082 h 154345"/>
                  <a:gd name="csX18" fmla="*/ 150389 w 151526"/>
                  <a:gd name="csY18" fmla="*/ 90082 h 154345"/>
                  <a:gd name="csX19" fmla="*/ 151242 w 151526"/>
                  <a:gd name="csY19" fmla="*/ 81145 h 154345"/>
                  <a:gd name="csX20" fmla="*/ 151527 w 151526"/>
                  <a:gd name="csY20" fmla="*/ 70434 h 154345"/>
                  <a:gd name="csX21" fmla="*/ 142927 w 151526"/>
                  <a:gd name="csY21" fmla="*/ 34118 h 154345"/>
                  <a:gd name="csX22" fmla="*/ 61762 w 151526"/>
                  <a:gd name="csY22" fmla="*/ 39792 h 154345"/>
                  <a:gd name="csX23" fmla="*/ 77967 w 151526"/>
                  <a:gd name="csY23" fmla="*/ 35323 h 154345"/>
                  <a:gd name="csX24" fmla="*/ 97725 w 151526"/>
                  <a:gd name="csY24" fmla="*/ 44828 h 154345"/>
                  <a:gd name="csX25" fmla="*/ 103553 w 151526"/>
                  <a:gd name="csY25" fmla="*/ 62915 h 154345"/>
                  <a:gd name="csX26" fmla="*/ 49324 w 151526"/>
                  <a:gd name="csY26" fmla="*/ 62915 h 154345"/>
                  <a:gd name="csX27" fmla="*/ 51599 w 151526"/>
                  <a:gd name="csY27" fmla="*/ 53695 h 154345"/>
                  <a:gd name="csX28" fmla="*/ 61691 w 151526"/>
                  <a:gd name="csY28" fmla="*/ 39721 h 1543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151526" h="154345">
                    <a:moveTo>
                      <a:pt x="143069" y="33976"/>
                    </a:moveTo>
                    <a:cubicBezTo>
                      <a:pt x="137312" y="23407"/>
                      <a:pt x="128926" y="15108"/>
                      <a:pt x="117909" y="9079"/>
                    </a:cubicBezTo>
                    <a:cubicBezTo>
                      <a:pt x="106893" y="3050"/>
                      <a:pt x="93603" y="0"/>
                      <a:pt x="77895" y="0"/>
                    </a:cubicBezTo>
                    <a:cubicBezTo>
                      <a:pt x="62188" y="0"/>
                      <a:pt x="49111" y="3050"/>
                      <a:pt x="37313" y="9221"/>
                    </a:cubicBezTo>
                    <a:cubicBezTo>
                      <a:pt x="25515" y="15392"/>
                      <a:pt x="16347" y="24187"/>
                      <a:pt x="9808" y="35607"/>
                    </a:cubicBezTo>
                    <a:cubicBezTo>
                      <a:pt x="3269" y="47098"/>
                      <a:pt x="0" y="60929"/>
                      <a:pt x="0" y="77173"/>
                    </a:cubicBezTo>
                    <a:cubicBezTo>
                      <a:pt x="0" y="93416"/>
                      <a:pt x="3269" y="107247"/>
                      <a:pt x="9808" y="118738"/>
                    </a:cubicBezTo>
                    <a:cubicBezTo>
                      <a:pt x="16347" y="130229"/>
                      <a:pt x="25586" y="139024"/>
                      <a:pt x="37597" y="145124"/>
                    </a:cubicBezTo>
                    <a:cubicBezTo>
                      <a:pt x="49609" y="151295"/>
                      <a:pt x="63823" y="154345"/>
                      <a:pt x="80241" y="154345"/>
                    </a:cubicBezTo>
                    <a:cubicBezTo>
                      <a:pt x="90546" y="154345"/>
                      <a:pt x="100425" y="152856"/>
                      <a:pt x="109807" y="149876"/>
                    </a:cubicBezTo>
                    <a:cubicBezTo>
                      <a:pt x="119189" y="146897"/>
                      <a:pt x="127362" y="142500"/>
                      <a:pt x="134185" y="136683"/>
                    </a:cubicBezTo>
                    <a:cubicBezTo>
                      <a:pt x="141008" y="130867"/>
                      <a:pt x="145841" y="123703"/>
                      <a:pt x="148613" y="115191"/>
                    </a:cubicBezTo>
                    <a:lnTo>
                      <a:pt x="108172" y="101856"/>
                    </a:lnTo>
                    <a:cubicBezTo>
                      <a:pt x="105969" y="107176"/>
                      <a:pt x="102700" y="111361"/>
                      <a:pt x="98222" y="114340"/>
                    </a:cubicBezTo>
                    <a:cubicBezTo>
                      <a:pt x="93745" y="117319"/>
                      <a:pt x="87775" y="118809"/>
                      <a:pt x="80241" y="118809"/>
                    </a:cubicBezTo>
                    <a:cubicBezTo>
                      <a:pt x="73489" y="118809"/>
                      <a:pt x="67732" y="117461"/>
                      <a:pt x="62970" y="114837"/>
                    </a:cubicBezTo>
                    <a:cubicBezTo>
                      <a:pt x="58208" y="112141"/>
                      <a:pt x="54513" y="107815"/>
                      <a:pt x="51954" y="101785"/>
                    </a:cubicBezTo>
                    <a:cubicBezTo>
                      <a:pt x="50533" y="98452"/>
                      <a:pt x="49538" y="94480"/>
                      <a:pt x="48898" y="90082"/>
                    </a:cubicBezTo>
                    <a:lnTo>
                      <a:pt x="150389" y="90082"/>
                    </a:lnTo>
                    <a:cubicBezTo>
                      <a:pt x="150816" y="87741"/>
                      <a:pt x="151100" y="84762"/>
                      <a:pt x="151242" y="81145"/>
                    </a:cubicBezTo>
                    <a:cubicBezTo>
                      <a:pt x="151456" y="77598"/>
                      <a:pt x="151527" y="74052"/>
                      <a:pt x="151527" y="70434"/>
                    </a:cubicBezTo>
                    <a:cubicBezTo>
                      <a:pt x="151527" y="56815"/>
                      <a:pt x="148684" y="44686"/>
                      <a:pt x="142927" y="34118"/>
                    </a:cubicBezTo>
                    <a:close/>
                    <a:moveTo>
                      <a:pt x="61762" y="39792"/>
                    </a:moveTo>
                    <a:cubicBezTo>
                      <a:pt x="66240" y="36813"/>
                      <a:pt x="71641" y="35323"/>
                      <a:pt x="77967" y="35323"/>
                    </a:cubicBezTo>
                    <a:cubicBezTo>
                      <a:pt x="86851" y="35323"/>
                      <a:pt x="93460" y="38515"/>
                      <a:pt x="97725" y="44828"/>
                    </a:cubicBezTo>
                    <a:cubicBezTo>
                      <a:pt x="100781" y="49368"/>
                      <a:pt x="102700" y="55468"/>
                      <a:pt x="103553" y="62915"/>
                    </a:cubicBezTo>
                    <a:lnTo>
                      <a:pt x="49324" y="62915"/>
                    </a:lnTo>
                    <a:cubicBezTo>
                      <a:pt x="49893" y="59511"/>
                      <a:pt x="50604" y="56461"/>
                      <a:pt x="51599" y="53695"/>
                    </a:cubicBezTo>
                    <a:cubicBezTo>
                      <a:pt x="53873" y="47382"/>
                      <a:pt x="57213" y="42700"/>
                      <a:pt x="61691" y="39721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BD27BD9-EF85-99D4-ABF6-88211974EE5A}"/>
                </a:ext>
              </a:extLst>
            </p:cNvPr>
            <p:cNvGrpSpPr/>
            <p:nvPr userDrawn="1"/>
          </p:nvGrpSpPr>
          <p:grpSpPr>
            <a:xfrm>
              <a:off x="273738" y="3873524"/>
              <a:ext cx="1894368" cy="481618"/>
              <a:chOff x="229932" y="3875477"/>
              <a:chExt cx="2014724" cy="512217"/>
            </a:xfrm>
          </p:grpSpPr>
          <p:pic>
            <p:nvPicPr>
              <p:cNvPr id="52" name="Graphic 51">
                <a:extLst>
                  <a:ext uri="{FF2B5EF4-FFF2-40B4-BE49-F238E27FC236}">
                    <a16:creationId xmlns:a16="http://schemas.microsoft.com/office/drawing/2014/main" id="{8D2CA10D-7C9C-B675-5F88-26BA719A94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229932" y="3875477"/>
                <a:ext cx="906230" cy="512217"/>
              </a:xfrm>
              <a:prstGeom prst="rect">
                <a:avLst/>
              </a:prstGeom>
            </p:spPr>
          </p:pic>
          <p:pic>
            <p:nvPicPr>
              <p:cNvPr id="55" name="Graphic 54">
                <a:extLst>
                  <a:ext uri="{FF2B5EF4-FFF2-40B4-BE49-F238E27FC236}">
                    <a16:creationId xmlns:a16="http://schemas.microsoft.com/office/drawing/2014/main" id="{C87376C0-5CF4-73E6-EFB2-7E238332D9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1230072" y="3958947"/>
                <a:ext cx="1014584" cy="354612"/>
              </a:xfrm>
              <a:prstGeom prst="rect">
                <a:avLst/>
              </a:prstGeom>
            </p:spPr>
          </p:pic>
        </p:grpSp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B0C3DA0A-0BAA-FB15-A865-87CABF6CC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49158" y="4539901"/>
              <a:ext cx="1143527" cy="245041"/>
            </a:xfrm>
            <a:prstGeom prst="rect">
              <a:avLst/>
            </a:prstGeom>
          </p:spPr>
        </p:pic>
      </p:grpSp>
      <p:pic>
        <p:nvPicPr>
          <p:cNvPr id="90" name="Graphic 89">
            <a:extLst>
              <a:ext uri="{FF2B5EF4-FFF2-40B4-BE49-F238E27FC236}">
                <a16:creationId xmlns:a16="http://schemas.microsoft.com/office/drawing/2014/main" id="{60D7477A-2DD1-BF96-4C9F-7E3E49F39F9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440123" y="1025592"/>
            <a:ext cx="304800" cy="342900"/>
          </a:xfrm>
          <a:prstGeom prst="rect">
            <a:avLst/>
          </a:prstGeom>
        </p:spPr>
      </p:pic>
      <p:sp>
        <p:nvSpPr>
          <p:cNvPr id="91" name="Text Placeholder 20">
            <a:extLst>
              <a:ext uri="{FF2B5EF4-FFF2-40B4-BE49-F238E27FC236}">
                <a16:creationId xmlns:a16="http://schemas.microsoft.com/office/drawing/2014/main" id="{33A22C46-968F-5C41-0E90-F4ADD82FAD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8733" y="723900"/>
            <a:ext cx="5687177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92" name="Text Placeholder 20">
            <a:extLst>
              <a:ext uri="{FF2B5EF4-FFF2-40B4-BE49-F238E27FC236}">
                <a16:creationId xmlns:a16="http://schemas.microsoft.com/office/drawing/2014/main" id="{E82B22C8-5374-1EEE-8752-211A60D771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38733" y="374534"/>
            <a:ext cx="5687177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93" name="Graphic 92">
            <a:extLst>
              <a:ext uri="{FF2B5EF4-FFF2-40B4-BE49-F238E27FC236}">
                <a16:creationId xmlns:a16="http://schemas.microsoft.com/office/drawing/2014/main" id="{4FB212A1-5D61-87A4-A8B7-341F22A77FC8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40123" y="4784942"/>
            <a:ext cx="6703877" cy="3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618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6623490" y="2112214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2909238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2973584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6687836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7477" y="3146906"/>
            <a:ext cx="111600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77477" y="3552704"/>
            <a:ext cx="1116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4147322" y="2112214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4211668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5385406" y="2112214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5449752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B5EFF96-BB25-97F1-1C74-E42BC4389162}"/>
              </a:ext>
            </a:extLst>
          </p:cNvPr>
          <p:cNvGrpSpPr/>
          <p:nvPr userDrawn="1"/>
        </p:nvGrpSpPr>
        <p:grpSpPr>
          <a:xfrm>
            <a:off x="7861575" y="2112214"/>
            <a:ext cx="852478" cy="923093"/>
            <a:chOff x="4572000" y="2112214"/>
            <a:chExt cx="852478" cy="923093"/>
          </a:xfrm>
        </p:grpSpPr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139E7E21-69B2-CF23-22F2-5C30D419DB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CC7A3E4-3B1A-A43B-58C4-E49745FBD9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7" name="Picture Placeholder 53">
            <a:extLst>
              <a:ext uri="{FF2B5EF4-FFF2-40B4-BE49-F238E27FC236}">
                <a16:creationId xmlns:a16="http://schemas.microsoft.com/office/drawing/2014/main" id="{EA020F0E-272D-BA0E-FAB6-EFC03E40BD91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5921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15561" y="3146906"/>
            <a:ext cx="111600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015561" y="3552704"/>
            <a:ext cx="1116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53645" y="3146906"/>
            <a:ext cx="111600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253645" y="3552704"/>
            <a:ext cx="1116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91729" y="3146906"/>
            <a:ext cx="111600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91729" y="3552704"/>
            <a:ext cx="1116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38B1F059-78C2-C138-2B3B-619B5E8255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29814" y="3146906"/>
            <a:ext cx="111600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E5F3CD2-7F61-A3F4-B944-6DC41080E8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729814" y="3552704"/>
            <a:ext cx="1116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1F9726C-EDDA-7F5C-5259-3E2BCC7AE204}"/>
              </a:ext>
            </a:extLst>
          </p:cNvPr>
          <p:cNvGrpSpPr/>
          <p:nvPr userDrawn="1"/>
        </p:nvGrpSpPr>
        <p:grpSpPr>
          <a:xfrm>
            <a:off x="-2" y="0"/>
            <a:ext cx="2441848" cy="5145525"/>
            <a:chOff x="-2" y="0"/>
            <a:chExt cx="2441848" cy="5145525"/>
          </a:xfrm>
        </p:grpSpPr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99E28DEC-68E9-A09A-9AED-7A826D1F29BC}"/>
                </a:ext>
              </a:extLst>
            </p:cNvPr>
            <p:cNvPicPr>
              <a:picLocks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-2" y="0"/>
              <a:ext cx="2441848" cy="5145525"/>
            </a:xfrm>
            <a:prstGeom prst="rect">
              <a:avLst/>
            </a:prstGeom>
          </p:spPr>
        </p:pic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E3B1535-1D94-12AF-C46F-3BDB93211C50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500922" y="0"/>
              <a:ext cx="1440000" cy="578357"/>
              <a:chOff x="5918198" y="0"/>
              <a:chExt cx="1803400" cy="723900"/>
            </a:xfrm>
          </p:grpSpPr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2ED37263-7C16-B513-B03D-0C6DDC8BC1D7}"/>
                  </a:ext>
                </a:extLst>
              </p:cNvPr>
              <p:cNvSpPr/>
              <p:nvPr/>
            </p:nvSpPr>
            <p:spPr>
              <a:xfrm>
                <a:off x="5918198" y="0"/>
                <a:ext cx="1803400" cy="723900"/>
              </a:xfrm>
              <a:custGeom>
                <a:avLst/>
                <a:gdLst>
                  <a:gd name="connsiteX0" fmla="*/ 0 w 1803400"/>
                  <a:gd name="connsiteY0" fmla="*/ 0 h 723900"/>
                  <a:gd name="connsiteX1" fmla="*/ 1803400 w 1803400"/>
                  <a:gd name="connsiteY1" fmla="*/ 0 h 723900"/>
                  <a:gd name="connsiteX2" fmla="*/ 1803400 w 1803400"/>
                  <a:gd name="connsiteY2" fmla="*/ 723900 h 723900"/>
                  <a:gd name="connsiteX3" fmla="*/ 0 w 1803400"/>
                  <a:gd name="connsiteY3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400" h="723900">
                    <a:moveTo>
                      <a:pt x="0" y="0"/>
                    </a:moveTo>
                    <a:lnTo>
                      <a:pt x="1803400" y="0"/>
                    </a:lnTo>
                    <a:lnTo>
                      <a:pt x="1803400" y="723900"/>
                    </a:lnTo>
                    <a:lnTo>
                      <a:pt x="0" y="723900"/>
                    </a:lnTo>
                    <a:close/>
                  </a:path>
                </a:pathLst>
              </a:custGeom>
              <a:solidFill>
                <a:schemeClr val="accent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4EA47F57-B26B-97F6-84DB-A7B3D8EBEEDB}"/>
                  </a:ext>
                </a:extLst>
              </p:cNvPr>
              <p:cNvGrpSpPr/>
              <p:nvPr/>
            </p:nvGrpSpPr>
            <p:grpSpPr>
              <a:xfrm>
                <a:off x="6088666" y="231552"/>
                <a:ext cx="1437025" cy="285083"/>
                <a:chOff x="6088666" y="231552"/>
                <a:chExt cx="1437025" cy="285083"/>
              </a:xfrm>
            </p:grpSpPr>
            <p:sp>
              <p:nvSpPr>
                <p:cNvPr id="87" name="Freeform 86">
                  <a:extLst>
                    <a:ext uri="{FF2B5EF4-FFF2-40B4-BE49-F238E27FC236}">
                      <a16:creationId xmlns:a16="http://schemas.microsoft.com/office/drawing/2014/main" id="{6DA86B87-7DF9-33B0-59FC-B4CF4A3C5072}"/>
                    </a:ext>
                  </a:extLst>
                </p:cNvPr>
                <p:cNvSpPr/>
                <p:nvPr/>
              </p:nvSpPr>
              <p:spPr>
                <a:xfrm>
                  <a:off x="6088666" y="236029"/>
                  <a:ext cx="265954" cy="276796"/>
                </a:xfrm>
                <a:custGeom>
                  <a:avLst/>
                  <a:gdLst>
                    <a:gd name="connsiteX0" fmla="*/ 228272 w 265954"/>
                    <a:gd name="connsiteY0" fmla="*/ 0 h 276796"/>
                    <a:gd name="connsiteX1" fmla="*/ 179771 w 265954"/>
                    <a:gd name="connsiteY1" fmla="*/ 0 h 276796"/>
                    <a:gd name="connsiteX2" fmla="*/ 169140 w 265954"/>
                    <a:gd name="connsiteY2" fmla="*/ 66675 h 276796"/>
                    <a:gd name="connsiteX3" fmla="*/ 115228 w 265954"/>
                    <a:gd name="connsiteY3" fmla="*/ 66675 h 276796"/>
                    <a:gd name="connsiteX4" fmla="*/ 125858 w 265954"/>
                    <a:gd name="connsiteY4" fmla="*/ 0 h 276796"/>
                    <a:gd name="connsiteX5" fmla="*/ 77356 w 265954"/>
                    <a:gd name="connsiteY5" fmla="*/ 0 h 276796"/>
                    <a:gd name="connsiteX6" fmla="*/ 66726 w 265954"/>
                    <a:gd name="connsiteY6" fmla="*/ 66675 h 276796"/>
                    <a:gd name="connsiteX7" fmla="*/ 18034 w 265954"/>
                    <a:gd name="connsiteY7" fmla="*/ 66675 h 276796"/>
                    <a:gd name="connsiteX8" fmla="*/ 18034 w 265954"/>
                    <a:gd name="connsiteY8" fmla="*/ 109442 h 276796"/>
                    <a:gd name="connsiteX9" fmla="*/ 59892 w 265954"/>
                    <a:gd name="connsiteY9" fmla="*/ 109442 h 276796"/>
                    <a:gd name="connsiteX10" fmla="*/ 50590 w 265954"/>
                    <a:gd name="connsiteY10" fmla="*/ 167354 h 276796"/>
                    <a:gd name="connsiteX11" fmla="*/ 0 w 265954"/>
                    <a:gd name="connsiteY11" fmla="*/ 167354 h 276796"/>
                    <a:gd name="connsiteX12" fmla="*/ 0 w 265954"/>
                    <a:gd name="connsiteY12" fmla="*/ 210122 h 276796"/>
                    <a:gd name="connsiteX13" fmla="*/ 43661 w 265954"/>
                    <a:gd name="connsiteY13" fmla="*/ 210122 h 276796"/>
                    <a:gd name="connsiteX14" fmla="*/ 33031 w 265954"/>
                    <a:gd name="connsiteY14" fmla="*/ 276797 h 276796"/>
                    <a:gd name="connsiteX15" fmla="*/ 81533 w 265954"/>
                    <a:gd name="connsiteY15" fmla="*/ 276797 h 276796"/>
                    <a:gd name="connsiteX16" fmla="*/ 92163 w 265954"/>
                    <a:gd name="connsiteY16" fmla="*/ 210122 h 276796"/>
                    <a:gd name="connsiteX17" fmla="*/ 146075 w 265954"/>
                    <a:gd name="connsiteY17" fmla="*/ 210122 h 276796"/>
                    <a:gd name="connsiteX18" fmla="*/ 135445 w 265954"/>
                    <a:gd name="connsiteY18" fmla="*/ 276797 h 276796"/>
                    <a:gd name="connsiteX19" fmla="*/ 183472 w 265954"/>
                    <a:gd name="connsiteY19" fmla="*/ 276797 h 276796"/>
                    <a:gd name="connsiteX20" fmla="*/ 194293 w 265954"/>
                    <a:gd name="connsiteY20" fmla="*/ 210122 h 276796"/>
                    <a:gd name="connsiteX21" fmla="*/ 247920 w 265954"/>
                    <a:gd name="connsiteY21" fmla="*/ 210122 h 276796"/>
                    <a:gd name="connsiteX22" fmla="*/ 247920 w 265954"/>
                    <a:gd name="connsiteY22" fmla="*/ 167354 h 276796"/>
                    <a:gd name="connsiteX23" fmla="*/ 201221 w 265954"/>
                    <a:gd name="connsiteY23" fmla="*/ 167354 h 276796"/>
                    <a:gd name="connsiteX24" fmla="*/ 210618 w 265954"/>
                    <a:gd name="connsiteY24" fmla="*/ 109442 h 276796"/>
                    <a:gd name="connsiteX25" fmla="*/ 265954 w 265954"/>
                    <a:gd name="connsiteY25" fmla="*/ 109442 h 276796"/>
                    <a:gd name="connsiteX26" fmla="*/ 265954 w 265954"/>
                    <a:gd name="connsiteY26" fmla="*/ 66675 h 276796"/>
                    <a:gd name="connsiteX27" fmla="*/ 217547 w 265954"/>
                    <a:gd name="connsiteY27" fmla="*/ 66675 h 276796"/>
                    <a:gd name="connsiteX28" fmla="*/ 228367 w 265954"/>
                    <a:gd name="connsiteY28" fmla="*/ 0 h 276796"/>
                    <a:gd name="connsiteX29" fmla="*/ 153004 w 265954"/>
                    <a:gd name="connsiteY29" fmla="*/ 167354 h 276796"/>
                    <a:gd name="connsiteX30" fmla="*/ 99092 w 265954"/>
                    <a:gd name="connsiteY30" fmla="*/ 167354 h 276796"/>
                    <a:gd name="connsiteX31" fmla="*/ 108394 w 265954"/>
                    <a:gd name="connsiteY31" fmla="*/ 109442 h 276796"/>
                    <a:gd name="connsiteX32" fmla="*/ 162306 w 265954"/>
                    <a:gd name="connsiteY32" fmla="*/ 109442 h 276796"/>
                    <a:gd name="connsiteX33" fmla="*/ 153004 w 265954"/>
                    <a:gd name="connsiteY33" fmla="*/ 167354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5954" h="276796">
                      <a:moveTo>
                        <a:pt x="228272" y="0"/>
                      </a:moveTo>
                      <a:lnTo>
                        <a:pt x="179771" y="0"/>
                      </a:lnTo>
                      <a:lnTo>
                        <a:pt x="169140" y="66675"/>
                      </a:lnTo>
                      <a:lnTo>
                        <a:pt x="115228" y="66675"/>
                      </a:lnTo>
                      <a:lnTo>
                        <a:pt x="125858" y="0"/>
                      </a:lnTo>
                      <a:lnTo>
                        <a:pt x="77356" y="0"/>
                      </a:lnTo>
                      <a:lnTo>
                        <a:pt x="66726" y="66675"/>
                      </a:lnTo>
                      <a:lnTo>
                        <a:pt x="18034" y="66675"/>
                      </a:lnTo>
                      <a:lnTo>
                        <a:pt x="18034" y="109442"/>
                      </a:lnTo>
                      <a:lnTo>
                        <a:pt x="59892" y="109442"/>
                      </a:lnTo>
                      <a:lnTo>
                        <a:pt x="50590" y="167354"/>
                      </a:lnTo>
                      <a:lnTo>
                        <a:pt x="0" y="167354"/>
                      </a:lnTo>
                      <a:lnTo>
                        <a:pt x="0" y="210122"/>
                      </a:lnTo>
                      <a:lnTo>
                        <a:pt x="43661" y="210122"/>
                      </a:lnTo>
                      <a:lnTo>
                        <a:pt x="33031" y="276797"/>
                      </a:lnTo>
                      <a:lnTo>
                        <a:pt x="81533" y="276797"/>
                      </a:lnTo>
                      <a:lnTo>
                        <a:pt x="92163" y="210122"/>
                      </a:lnTo>
                      <a:lnTo>
                        <a:pt x="146075" y="210122"/>
                      </a:lnTo>
                      <a:lnTo>
                        <a:pt x="135445" y="276797"/>
                      </a:lnTo>
                      <a:lnTo>
                        <a:pt x="183472" y="276797"/>
                      </a:lnTo>
                      <a:lnTo>
                        <a:pt x="194293" y="210122"/>
                      </a:lnTo>
                      <a:lnTo>
                        <a:pt x="247920" y="210122"/>
                      </a:lnTo>
                      <a:lnTo>
                        <a:pt x="247920" y="167354"/>
                      </a:lnTo>
                      <a:lnTo>
                        <a:pt x="201221" y="167354"/>
                      </a:lnTo>
                      <a:lnTo>
                        <a:pt x="210618" y="109442"/>
                      </a:lnTo>
                      <a:lnTo>
                        <a:pt x="265954" y="109442"/>
                      </a:lnTo>
                      <a:lnTo>
                        <a:pt x="265954" y="66675"/>
                      </a:lnTo>
                      <a:lnTo>
                        <a:pt x="217547" y="66675"/>
                      </a:lnTo>
                      <a:lnTo>
                        <a:pt x="228367" y="0"/>
                      </a:lnTo>
                      <a:close/>
                      <a:moveTo>
                        <a:pt x="153004" y="167354"/>
                      </a:moveTo>
                      <a:lnTo>
                        <a:pt x="99092" y="167354"/>
                      </a:lnTo>
                      <a:lnTo>
                        <a:pt x="108394" y="109442"/>
                      </a:lnTo>
                      <a:lnTo>
                        <a:pt x="162306" y="109442"/>
                      </a:lnTo>
                      <a:lnTo>
                        <a:pt x="153004" y="1673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8" name="Freeform 87">
                  <a:extLst>
                    <a:ext uri="{FF2B5EF4-FFF2-40B4-BE49-F238E27FC236}">
                      <a16:creationId xmlns:a16="http://schemas.microsoft.com/office/drawing/2014/main" id="{85118A56-7563-1CD7-10AB-73D7DF329157}"/>
                    </a:ext>
                  </a:extLst>
                </p:cNvPr>
                <p:cNvSpPr/>
                <p:nvPr/>
              </p:nvSpPr>
              <p:spPr>
                <a:xfrm>
                  <a:off x="6507909" y="235934"/>
                  <a:ext cx="250767" cy="276891"/>
                </a:xfrm>
                <a:custGeom>
                  <a:avLst/>
                  <a:gdLst>
                    <a:gd name="connsiteX0" fmla="*/ 117031 w 250767"/>
                    <a:gd name="connsiteY0" fmla="*/ 95 h 276891"/>
                    <a:gd name="connsiteX1" fmla="*/ 0 w 250767"/>
                    <a:gd name="connsiteY1" fmla="*/ 95 h 276891"/>
                    <a:gd name="connsiteX2" fmla="*/ 0 w 250767"/>
                    <a:gd name="connsiteY2" fmla="*/ 276892 h 276891"/>
                    <a:gd name="connsiteX3" fmla="*/ 117031 w 250767"/>
                    <a:gd name="connsiteY3" fmla="*/ 276892 h 276891"/>
                    <a:gd name="connsiteX4" fmla="*/ 216313 w 250767"/>
                    <a:gd name="connsiteY4" fmla="*/ 240792 h 276891"/>
                    <a:gd name="connsiteX5" fmla="*/ 250768 w 250767"/>
                    <a:gd name="connsiteY5" fmla="*/ 138494 h 276891"/>
                    <a:gd name="connsiteX6" fmla="*/ 216313 w 250767"/>
                    <a:gd name="connsiteY6" fmla="*/ 36100 h 276891"/>
                    <a:gd name="connsiteX7" fmla="*/ 117031 w 250767"/>
                    <a:gd name="connsiteY7" fmla="*/ 0 h 276891"/>
                    <a:gd name="connsiteX8" fmla="*/ 161167 w 250767"/>
                    <a:gd name="connsiteY8" fmla="*/ 201263 h 276891"/>
                    <a:gd name="connsiteX9" fmla="*/ 110007 w 250767"/>
                    <a:gd name="connsiteY9" fmla="*/ 222409 h 276891"/>
                    <a:gd name="connsiteX10" fmla="*/ 71946 w 250767"/>
                    <a:gd name="connsiteY10" fmla="*/ 222409 h 276891"/>
                    <a:gd name="connsiteX11" fmla="*/ 71946 w 250767"/>
                    <a:gd name="connsiteY11" fmla="*/ 54673 h 276891"/>
                    <a:gd name="connsiteX12" fmla="*/ 110007 w 250767"/>
                    <a:gd name="connsiteY12" fmla="*/ 54673 h 276891"/>
                    <a:gd name="connsiteX13" fmla="*/ 161167 w 250767"/>
                    <a:gd name="connsiteY13" fmla="*/ 75819 h 276891"/>
                    <a:gd name="connsiteX14" fmla="*/ 177303 w 250767"/>
                    <a:gd name="connsiteY14" fmla="*/ 138494 h 276891"/>
                    <a:gd name="connsiteX15" fmla="*/ 161167 w 250767"/>
                    <a:gd name="connsiteY15" fmla="*/ 201168 h 27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767" h="276891">
                      <a:moveTo>
                        <a:pt x="117031" y="95"/>
                      </a:moveTo>
                      <a:lnTo>
                        <a:pt x="0" y="95"/>
                      </a:lnTo>
                      <a:lnTo>
                        <a:pt x="0" y="276892"/>
                      </a:lnTo>
                      <a:lnTo>
                        <a:pt x="117031" y="276892"/>
                      </a:lnTo>
                      <a:cubicBezTo>
                        <a:pt x="160218" y="276892"/>
                        <a:pt x="193343" y="264890"/>
                        <a:pt x="216313" y="240792"/>
                      </a:cubicBezTo>
                      <a:cubicBezTo>
                        <a:pt x="239283" y="216789"/>
                        <a:pt x="250768" y="182594"/>
                        <a:pt x="250768" y="138494"/>
                      </a:cubicBezTo>
                      <a:cubicBezTo>
                        <a:pt x="250768" y="94393"/>
                        <a:pt x="239283" y="60198"/>
                        <a:pt x="216313" y="36100"/>
                      </a:cubicBezTo>
                      <a:cubicBezTo>
                        <a:pt x="193343" y="12097"/>
                        <a:pt x="160218" y="0"/>
                        <a:pt x="117031" y="0"/>
                      </a:cubicBezTo>
                      <a:close/>
                      <a:moveTo>
                        <a:pt x="161167" y="201263"/>
                      </a:moveTo>
                      <a:cubicBezTo>
                        <a:pt x="150442" y="215360"/>
                        <a:pt x="133357" y="222409"/>
                        <a:pt x="110007" y="222409"/>
                      </a:cubicBezTo>
                      <a:lnTo>
                        <a:pt x="71946" y="222409"/>
                      </a:lnTo>
                      <a:lnTo>
                        <a:pt x="71946" y="54673"/>
                      </a:lnTo>
                      <a:lnTo>
                        <a:pt x="110007" y="54673"/>
                      </a:lnTo>
                      <a:cubicBezTo>
                        <a:pt x="133452" y="54673"/>
                        <a:pt x="150442" y="61722"/>
                        <a:pt x="161167" y="75819"/>
                      </a:cubicBezTo>
                      <a:cubicBezTo>
                        <a:pt x="171892" y="89916"/>
                        <a:pt x="177303" y="110871"/>
                        <a:pt x="177303" y="138494"/>
                      </a:cubicBezTo>
                      <a:cubicBezTo>
                        <a:pt x="177303" y="166116"/>
                        <a:pt x="171892" y="187071"/>
                        <a:pt x="161167" y="201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9" name="Freeform 88">
                  <a:extLst>
                    <a:ext uri="{FF2B5EF4-FFF2-40B4-BE49-F238E27FC236}">
                      <a16:creationId xmlns:a16="http://schemas.microsoft.com/office/drawing/2014/main" id="{8A3DEA8E-ECE0-C753-E204-6F5FC82A0CC2}"/>
                    </a:ext>
                  </a:extLst>
                </p:cNvPr>
                <p:cNvSpPr/>
                <p:nvPr/>
              </p:nvSpPr>
              <p:spPr>
                <a:xfrm>
                  <a:off x="6797592" y="236029"/>
                  <a:ext cx="252096" cy="276796"/>
                </a:xfrm>
                <a:custGeom>
                  <a:avLst/>
                  <a:gdLst>
                    <a:gd name="connsiteX0" fmla="*/ 208530 w 252096"/>
                    <a:gd name="connsiteY0" fmla="*/ 149733 h 276796"/>
                    <a:gd name="connsiteX1" fmla="*/ 235676 w 252096"/>
                    <a:gd name="connsiteY1" fmla="*/ 85154 h 276796"/>
                    <a:gd name="connsiteX2" fmla="*/ 208340 w 252096"/>
                    <a:gd name="connsiteY2" fmla="*/ 23241 h 276796"/>
                    <a:gd name="connsiteX3" fmla="*/ 131648 w 252096"/>
                    <a:gd name="connsiteY3" fmla="*/ 0 h 276796"/>
                    <a:gd name="connsiteX4" fmla="*/ 0 w 252096"/>
                    <a:gd name="connsiteY4" fmla="*/ 0 h 276796"/>
                    <a:gd name="connsiteX5" fmla="*/ 0 w 252096"/>
                    <a:gd name="connsiteY5" fmla="*/ 276797 h 276796"/>
                    <a:gd name="connsiteX6" fmla="*/ 70617 w 252096"/>
                    <a:gd name="connsiteY6" fmla="*/ 276797 h 276796"/>
                    <a:gd name="connsiteX7" fmla="*/ 70617 w 252096"/>
                    <a:gd name="connsiteY7" fmla="*/ 175736 h 276796"/>
                    <a:gd name="connsiteX8" fmla="*/ 113709 w 252096"/>
                    <a:gd name="connsiteY8" fmla="*/ 175736 h 276796"/>
                    <a:gd name="connsiteX9" fmla="*/ 172652 w 252096"/>
                    <a:gd name="connsiteY9" fmla="*/ 276797 h 276796"/>
                    <a:gd name="connsiteX10" fmla="*/ 252096 w 252096"/>
                    <a:gd name="connsiteY10" fmla="*/ 276797 h 276796"/>
                    <a:gd name="connsiteX11" fmla="*/ 180150 w 252096"/>
                    <a:gd name="connsiteY11" fmla="*/ 164973 h 276796"/>
                    <a:gd name="connsiteX12" fmla="*/ 208625 w 252096"/>
                    <a:gd name="connsiteY12" fmla="*/ 149733 h 276796"/>
                    <a:gd name="connsiteX13" fmla="*/ 70617 w 252096"/>
                    <a:gd name="connsiteY13" fmla="*/ 54483 h 276796"/>
                    <a:gd name="connsiteX14" fmla="*/ 121587 w 252096"/>
                    <a:gd name="connsiteY14" fmla="*/ 54483 h 276796"/>
                    <a:gd name="connsiteX15" fmla="*/ 152909 w 252096"/>
                    <a:gd name="connsiteY15" fmla="*/ 62865 h 276796"/>
                    <a:gd name="connsiteX16" fmla="*/ 163350 w 252096"/>
                    <a:gd name="connsiteY16" fmla="*/ 89249 h 276796"/>
                    <a:gd name="connsiteX17" fmla="*/ 152909 w 252096"/>
                    <a:gd name="connsiteY17" fmla="*/ 116110 h 276796"/>
                    <a:gd name="connsiteX18" fmla="*/ 121587 w 252096"/>
                    <a:gd name="connsiteY18" fmla="*/ 124492 h 276796"/>
                    <a:gd name="connsiteX19" fmla="*/ 70617 w 252096"/>
                    <a:gd name="connsiteY19" fmla="*/ 124492 h 276796"/>
                    <a:gd name="connsiteX20" fmla="*/ 70617 w 252096"/>
                    <a:gd name="connsiteY20" fmla="*/ 54483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52096" h="276796">
                      <a:moveTo>
                        <a:pt x="208530" y="149733"/>
                      </a:moveTo>
                      <a:cubicBezTo>
                        <a:pt x="226659" y="134874"/>
                        <a:pt x="235676" y="113348"/>
                        <a:pt x="235676" y="85154"/>
                      </a:cubicBezTo>
                      <a:cubicBezTo>
                        <a:pt x="235676" y="59436"/>
                        <a:pt x="226564" y="38767"/>
                        <a:pt x="208340" y="23241"/>
                      </a:cubicBezTo>
                      <a:cubicBezTo>
                        <a:pt x="190116" y="7715"/>
                        <a:pt x="164489" y="0"/>
                        <a:pt x="131648" y="0"/>
                      </a:cubicBezTo>
                      <a:lnTo>
                        <a:pt x="0" y="0"/>
                      </a:lnTo>
                      <a:lnTo>
                        <a:pt x="0" y="276797"/>
                      </a:lnTo>
                      <a:lnTo>
                        <a:pt x="70617" y="276797"/>
                      </a:lnTo>
                      <a:lnTo>
                        <a:pt x="70617" y="175736"/>
                      </a:lnTo>
                      <a:lnTo>
                        <a:pt x="113709" y="175736"/>
                      </a:lnTo>
                      <a:lnTo>
                        <a:pt x="172652" y="276797"/>
                      </a:lnTo>
                      <a:lnTo>
                        <a:pt x="252096" y="276797"/>
                      </a:lnTo>
                      <a:lnTo>
                        <a:pt x="180150" y="164973"/>
                      </a:lnTo>
                      <a:cubicBezTo>
                        <a:pt x="191065" y="161354"/>
                        <a:pt x="200557" y="156305"/>
                        <a:pt x="208625" y="149733"/>
                      </a:cubicBezTo>
                      <a:close/>
                      <a:moveTo>
                        <a:pt x="70617" y="54483"/>
                      </a:moveTo>
                      <a:lnTo>
                        <a:pt x="121587" y="54483"/>
                      </a:lnTo>
                      <a:cubicBezTo>
                        <a:pt x="135540" y="54483"/>
                        <a:pt x="145980" y="57245"/>
                        <a:pt x="152909" y="62865"/>
                      </a:cubicBezTo>
                      <a:cubicBezTo>
                        <a:pt x="159838" y="68485"/>
                        <a:pt x="163350" y="77248"/>
                        <a:pt x="163350" y="89249"/>
                      </a:cubicBezTo>
                      <a:cubicBezTo>
                        <a:pt x="163350" y="101251"/>
                        <a:pt x="159838" y="110490"/>
                        <a:pt x="152909" y="116110"/>
                      </a:cubicBezTo>
                      <a:cubicBezTo>
                        <a:pt x="145980" y="121730"/>
                        <a:pt x="135540" y="124492"/>
                        <a:pt x="121587" y="124492"/>
                      </a:cubicBezTo>
                      <a:lnTo>
                        <a:pt x="70617" y="124492"/>
                      </a:lnTo>
                      <a:lnTo>
                        <a:pt x="70617" y="544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90" name="Freeform 89">
                  <a:extLst>
                    <a:ext uri="{FF2B5EF4-FFF2-40B4-BE49-F238E27FC236}">
                      <a16:creationId xmlns:a16="http://schemas.microsoft.com/office/drawing/2014/main" id="{C9873317-4839-0AD8-2330-D5DF713A7338}"/>
                    </a:ext>
                  </a:extLst>
                </p:cNvPr>
                <p:cNvSpPr/>
                <p:nvPr/>
              </p:nvSpPr>
              <p:spPr>
                <a:xfrm>
                  <a:off x="7061079" y="231933"/>
                  <a:ext cx="215743" cy="280987"/>
                </a:xfrm>
                <a:custGeom>
                  <a:avLst/>
                  <a:gdLst>
                    <a:gd name="connsiteX0" fmla="*/ 131933 w 215743"/>
                    <a:gd name="connsiteY0" fmla="*/ 226219 h 280987"/>
                    <a:gd name="connsiteX1" fmla="*/ 111906 w 215743"/>
                    <a:gd name="connsiteY1" fmla="*/ 226885 h 280987"/>
                    <a:gd name="connsiteX2" fmla="*/ 95201 w 215743"/>
                    <a:gd name="connsiteY2" fmla="*/ 227743 h 280987"/>
                    <a:gd name="connsiteX3" fmla="*/ 95201 w 215743"/>
                    <a:gd name="connsiteY3" fmla="*/ 227362 h 280987"/>
                    <a:gd name="connsiteX4" fmla="*/ 158509 w 215743"/>
                    <a:gd name="connsiteY4" fmla="*/ 183928 h 280987"/>
                    <a:gd name="connsiteX5" fmla="*/ 198469 w 215743"/>
                    <a:gd name="connsiteY5" fmla="*/ 139065 h 280987"/>
                    <a:gd name="connsiteX6" fmla="*/ 212232 w 215743"/>
                    <a:gd name="connsiteY6" fmla="*/ 88963 h 280987"/>
                    <a:gd name="connsiteX7" fmla="*/ 206157 w 215743"/>
                    <a:gd name="connsiteY7" fmla="*/ 56864 h 280987"/>
                    <a:gd name="connsiteX8" fmla="*/ 187554 w 215743"/>
                    <a:gd name="connsiteY8" fmla="*/ 28384 h 280987"/>
                    <a:gd name="connsiteX9" fmla="*/ 155187 w 215743"/>
                    <a:gd name="connsiteY9" fmla="*/ 7810 h 280987"/>
                    <a:gd name="connsiteX10" fmla="*/ 108204 w 215743"/>
                    <a:gd name="connsiteY10" fmla="*/ 0 h 280987"/>
                    <a:gd name="connsiteX11" fmla="*/ 53058 w 215743"/>
                    <a:gd name="connsiteY11" fmla="*/ 10668 h 280987"/>
                    <a:gd name="connsiteX12" fmla="*/ 14807 w 215743"/>
                    <a:gd name="connsiteY12" fmla="*/ 42386 h 280987"/>
                    <a:gd name="connsiteX13" fmla="*/ 0 w 215743"/>
                    <a:gd name="connsiteY13" fmla="*/ 94393 h 280987"/>
                    <a:gd name="connsiteX14" fmla="*/ 61410 w 215743"/>
                    <a:gd name="connsiteY14" fmla="*/ 113252 h 280987"/>
                    <a:gd name="connsiteX15" fmla="*/ 73085 w 215743"/>
                    <a:gd name="connsiteY15" fmla="*/ 71152 h 280987"/>
                    <a:gd name="connsiteX16" fmla="*/ 103553 w 215743"/>
                    <a:gd name="connsiteY16" fmla="*/ 56674 h 280987"/>
                    <a:gd name="connsiteX17" fmla="*/ 131363 w 215743"/>
                    <a:gd name="connsiteY17" fmla="*/ 67342 h 280987"/>
                    <a:gd name="connsiteX18" fmla="*/ 140760 w 215743"/>
                    <a:gd name="connsiteY18" fmla="*/ 94012 h 280987"/>
                    <a:gd name="connsiteX19" fmla="*/ 133262 w 215743"/>
                    <a:gd name="connsiteY19" fmla="*/ 124206 h 280987"/>
                    <a:gd name="connsiteX20" fmla="*/ 110102 w 215743"/>
                    <a:gd name="connsiteY20" fmla="*/ 156877 h 280987"/>
                    <a:gd name="connsiteX21" fmla="*/ 69383 w 215743"/>
                    <a:gd name="connsiteY21" fmla="*/ 193358 h 280987"/>
                    <a:gd name="connsiteX22" fmla="*/ 8827 w 215743"/>
                    <a:gd name="connsiteY22" fmla="*/ 234886 h 280987"/>
                    <a:gd name="connsiteX23" fmla="*/ 8827 w 215743"/>
                    <a:gd name="connsiteY23" fmla="*/ 280987 h 280987"/>
                    <a:gd name="connsiteX24" fmla="*/ 215744 w 215743"/>
                    <a:gd name="connsiteY24" fmla="*/ 280987 h 280987"/>
                    <a:gd name="connsiteX25" fmla="*/ 215744 w 215743"/>
                    <a:gd name="connsiteY25" fmla="*/ 226028 h 280987"/>
                    <a:gd name="connsiteX26" fmla="*/ 150916 w 215743"/>
                    <a:gd name="connsiteY26" fmla="*/ 226028 h 280987"/>
                    <a:gd name="connsiteX27" fmla="*/ 132123 w 215743"/>
                    <a:gd name="connsiteY27" fmla="*/ 226219 h 280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5743" h="280987">
                      <a:moveTo>
                        <a:pt x="131933" y="226219"/>
                      </a:moveTo>
                      <a:cubicBezTo>
                        <a:pt x="125004" y="226314"/>
                        <a:pt x="118265" y="226600"/>
                        <a:pt x="111906" y="226885"/>
                      </a:cubicBezTo>
                      <a:cubicBezTo>
                        <a:pt x="105451" y="227171"/>
                        <a:pt x="99946" y="227457"/>
                        <a:pt x="95201" y="227743"/>
                      </a:cubicBezTo>
                      <a:lnTo>
                        <a:pt x="95201" y="227362"/>
                      </a:lnTo>
                      <a:cubicBezTo>
                        <a:pt x="119974" y="212788"/>
                        <a:pt x="141140" y="198406"/>
                        <a:pt x="158509" y="183928"/>
                      </a:cubicBezTo>
                      <a:cubicBezTo>
                        <a:pt x="175879" y="169545"/>
                        <a:pt x="189262" y="154591"/>
                        <a:pt x="198469" y="139065"/>
                      </a:cubicBezTo>
                      <a:cubicBezTo>
                        <a:pt x="207676" y="123539"/>
                        <a:pt x="212232" y="106870"/>
                        <a:pt x="212232" y="88963"/>
                      </a:cubicBezTo>
                      <a:cubicBezTo>
                        <a:pt x="212232" y="78105"/>
                        <a:pt x="210238" y="67342"/>
                        <a:pt x="206157" y="56864"/>
                      </a:cubicBezTo>
                      <a:cubicBezTo>
                        <a:pt x="202076" y="46387"/>
                        <a:pt x="195906" y="36862"/>
                        <a:pt x="187554" y="28384"/>
                      </a:cubicBezTo>
                      <a:cubicBezTo>
                        <a:pt x="179201" y="19907"/>
                        <a:pt x="168381" y="13049"/>
                        <a:pt x="155187" y="7810"/>
                      </a:cubicBezTo>
                      <a:cubicBezTo>
                        <a:pt x="141994" y="2572"/>
                        <a:pt x="126238" y="0"/>
                        <a:pt x="108204" y="0"/>
                      </a:cubicBezTo>
                      <a:cubicBezTo>
                        <a:pt x="87607" y="0"/>
                        <a:pt x="69194" y="3619"/>
                        <a:pt x="53058" y="10668"/>
                      </a:cubicBezTo>
                      <a:cubicBezTo>
                        <a:pt x="36922" y="17812"/>
                        <a:pt x="24109" y="28384"/>
                        <a:pt x="14807" y="42386"/>
                      </a:cubicBezTo>
                      <a:cubicBezTo>
                        <a:pt x="5505" y="56388"/>
                        <a:pt x="569" y="73724"/>
                        <a:pt x="0" y="94393"/>
                      </a:cubicBezTo>
                      <a:lnTo>
                        <a:pt x="61410" y="113252"/>
                      </a:lnTo>
                      <a:cubicBezTo>
                        <a:pt x="61980" y="94774"/>
                        <a:pt x="65872" y="80772"/>
                        <a:pt x="73085" y="71152"/>
                      </a:cubicBezTo>
                      <a:cubicBezTo>
                        <a:pt x="80299" y="61531"/>
                        <a:pt x="90455" y="56674"/>
                        <a:pt x="103553" y="56674"/>
                      </a:cubicBezTo>
                      <a:cubicBezTo>
                        <a:pt x="115797" y="56674"/>
                        <a:pt x="125099" y="60198"/>
                        <a:pt x="131363" y="67342"/>
                      </a:cubicBezTo>
                      <a:cubicBezTo>
                        <a:pt x="137628" y="74485"/>
                        <a:pt x="140760" y="83344"/>
                        <a:pt x="140760" y="94012"/>
                      </a:cubicBezTo>
                      <a:cubicBezTo>
                        <a:pt x="140760" y="103823"/>
                        <a:pt x="138292" y="113824"/>
                        <a:pt x="133262" y="124206"/>
                      </a:cubicBezTo>
                      <a:cubicBezTo>
                        <a:pt x="128231" y="134588"/>
                        <a:pt x="120543" y="145447"/>
                        <a:pt x="110102" y="156877"/>
                      </a:cubicBezTo>
                      <a:cubicBezTo>
                        <a:pt x="99662" y="168307"/>
                        <a:pt x="86089" y="180499"/>
                        <a:pt x="69383" y="193358"/>
                      </a:cubicBezTo>
                      <a:cubicBezTo>
                        <a:pt x="52678" y="206216"/>
                        <a:pt x="32461" y="220028"/>
                        <a:pt x="8827" y="234886"/>
                      </a:cubicBezTo>
                      <a:lnTo>
                        <a:pt x="8827" y="280987"/>
                      </a:lnTo>
                      <a:lnTo>
                        <a:pt x="215744" y="280987"/>
                      </a:lnTo>
                      <a:lnTo>
                        <a:pt x="215744" y="226028"/>
                      </a:lnTo>
                      <a:lnTo>
                        <a:pt x="150916" y="226028"/>
                      </a:lnTo>
                      <a:cubicBezTo>
                        <a:pt x="145316" y="226028"/>
                        <a:pt x="139052" y="226028"/>
                        <a:pt x="132123" y="226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91" name="Freeform 90">
                  <a:extLst>
                    <a:ext uri="{FF2B5EF4-FFF2-40B4-BE49-F238E27FC236}">
                      <a16:creationId xmlns:a16="http://schemas.microsoft.com/office/drawing/2014/main" id="{149860F7-74A1-33D3-B867-CE7D7B84F933}"/>
                    </a:ext>
                  </a:extLst>
                </p:cNvPr>
                <p:cNvSpPr/>
                <p:nvPr/>
              </p:nvSpPr>
              <p:spPr>
                <a:xfrm>
                  <a:off x="7303019" y="231552"/>
                  <a:ext cx="222672" cy="285083"/>
                </a:xfrm>
                <a:custGeom>
                  <a:avLst/>
                  <a:gdLst>
                    <a:gd name="connsiteX0" fmla="*/ 211567 w 222672"/>
                    <a:gd name="connsiteY0" fmla="*/ 147733 h 285083"/>
                    <a:gd name="connsiteX1" fmla="*/ 180055 w 222672"/>
                    <a:gd name="connsiteY1" fmla="*/ 118967 h 285083"/>
                    <a:gd name="connsiteX2" fmla="*/ 134496 w 222672"/>
                    <a:gd name="connsiteY2" fmla="*/ 108871 h 285083"/>
                    <a:gd name="connsiteX3" fmla="*/ 106875 w 222672"/>
                    <a:gd name="connsiteY3" fmla="*/ 113443 h 285083"/>
                    <a:gd name="connsiteX4" fmla="*/ 82387 w 222672"/>
                    <a:gd name="connsiteY4" fmla="*/ 126683 h 285083"/>
                    <a:gd name="connsiteX5" fmla="*/ 66726 w 222672"/>
                    <a:gd name="connsiteY5" fmla="*/ 147828 h 285083"/>
                    <a:gd name="connsiteX6" fmla="*/ 65872 w 222672"/>
                    <a:gd name="connsiteY6" fmla="*/ 145352 h 285083"/>
                    <a:gd name="connsiteX7" fmla="*/ 65872 w 222672"/>
                    <a:gd name="connsiteY7" fmla="*/ 138684 h 285083"/>
                    <a:gd name="connsiteX8" fmla="*/ 69384 w 222672"/>
                    <a:gd name="connsiteY8" fmla="*/ 104680 h 285083"/>
                    <a:gd name="connsiteX9" fmla="*/ 80014 w 222672"/>
                    <a:gd name="connsiteY9" fmla="*/ 79058 h 285083"/>
                    <a:gd name="connsiteX10" fmla="*/ 96909 w 222672"/>
                    <a:gd name="connsiteY10" fmla="*/ 62865 h 285083"/>
                    <a:gd name="connsiteX11" fmla="*/ 118455 w 222672"/>
                    <a:gd name="connsiteY11" fmla="*/ 57245 h 285083"/>
                    <a:gd name="connsiteX12" fmla="*/ 145791 w 222672"/>
                    <a:gd name="connsiteY12" fmla="*/ 65818 h 285083"/>
                    <a:gd name="connsiteX13" fmla="*/ 160218 w 222672"/>
                    <a:gd name="connsiteY13" fmla="*/ 89059 h 285083"/>
                    <a:gd name="connsiteX14" fmla="*/ 218686 w 222672"/>
                    <a:gd name="connsiteY14" fmla="*/ 61341 h 285083"/>
                    <a:gd name="connsiteX15" fmla="*/ 197330 w 222672"/>
                    <a:gd name="connsiteY15" fmla="*/ 25241 h 285083"/>
                    <a:gd name="connsiteX16" fmla="*/ 164109 w 222672"/>
                    <a:gd name="connsiteY16" fmla="*/ 5906 h 285083"/>
                    <a:gd name="connsiteX17" fmla="*/ 122916 w 222672"/>
                    <a:gd name="connsiteY17" fmla="*/ 0 h 285083"/>
                    <a:gd name="connsiteX18" fmla="*/ 60461 w 222672"/>
                    <a:gd name="connsiteY18" fmla="*/ 15907 h 285083"/>
                    <a:gd name="connsiteX19" fmla="*/ 16326 w 222672"/>
                    <a:gd name="connsiteY19" fmla="*/ 63722 h 285083"/>
                    <a:gd name="connsiteX20" fmla="*/ 0 w 222672"/>
                    <a:gd name="connsiteY20" fmla="*/ 145066 h 285083"/>
                    <a:gd name="connsiteX21" fmla="*/ 14807 w 222672"/>
                    <a:gd name="connsiteY21" fmla="*/ 222409 h 285083"/>
                    <a:gd name="connsiteX22" fmla="*/ 56570 w 222672"/>
                    <a:gd name="connsiteY22" fmla="*/ 269367 h 285083"/>
                    <a:gd name="connsiteX23" fmla="*/ 119024 w 222672"/>
                    <a:gd name="connsiteY23" fmla="*/ 285083 h 285083"/>
                    <a:gd name="connsiteX24" fmla="*/ 173791 w 222672"/>
                    <a:gd name="connsiteY24" fmla="*/ 273749 h 285083"/>
                    <a:gd name="connsiteX25" fmla="*/ 209764 w 222672"/>
                    <a:gd name="connsiteY25" fmla="*/ 241649 h 285083"/>
                    <a:gd name="connsiteX26" fmla="*/ 222673 w 222672"/>
                    <a:gd name="connsiteY26" fmla="*/ 192405 h 285083"/>
                    <a:gd name="connsiteX27" fmla="*/ 211188 w 222672"/>
                    <a:gd name="connsiteY27" fmla="*/ 147352 h 285083"/>
                    <a:gd name="connsiteX28" fmla="*/ 147214 w 222672"/>
                    <a:gd name="connsiteY28" fmla="*/ 221742 h 285083"/>
                    <a:gd name="connsiteX29" fmla="*/ 118170 w 222672"/>
                    <a:gd name="connsiteY29" fmla="*/ 231362 h 285083"/>
                    <a:gd name="connsiteX30" fmla="*/ 98523 w 222672"/>
                    <a:gd name="connsiteY30" fmla="*/ 226790 h 285083"/>
                    <a:gd name="connsiteX31" fmla="*/ 84285 w 222672"/>
                    <a:gd name="connsiteY31" fmla="*/ 213741 h 285083"/>
                    <a:gd name="connsiteX32" fmla="*/ 78875 w 222672"/>
                    <a:gd name="connsiteY32" fmla="*/ 194405 h 285083"/>
                    <a:gd name="connsiteX33" fmla="*/ 84095 w 222672"/>
                    <a:gd name="connsiteY33" fmla="*/ 174689 h 285083"/>
                    <a:gd name="connsiteX34" fmla="*/ 98333 w 222672"/>
                    <a:gd name="connsiteY34" fmla="*/ 161925 h 285083"/>
                    <a:gd name="connsiteX35" fmla="*/ 118170 w 222672"/>
                    <a:gd name="connsiteY35" fmla="*/ 157543 h 285083"/>
                    <a:gd name="connsiteX36" fmla="*/ 139716 w 222672"/>
                    <a:gd name="connsiteY36" fmla="*/ 161925 h 285083"/>
                    <a:gd name="connsiteX37" fmla="*/ 152909 w 222672"/>
                    <a:gd name="connsiteY37" fmla="*/ 174498 h 285083"/>
                    <a:gd name="connsiteX38" fmla="*/ 157465 w 222672"/>
                    <a:gd name="connsiteY38" fmla="*/ 194405 h 285083"/>
                    <a:gd name="connsiteX39" fmla="*/ 147214 w 222672"/>
                    <a:gd name="connsiteY39" fmla="*/ 221647 h 285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22672" h="285083">
                      <a:moveTo>
                        <a:pt x="211567" y="147733"/>
                      </a:moveTo>
                      <a:cubicBezTo>
                        <a:pt x="203879" y="135255"/>
                        <a:pt x="193344" y="125730"/>
                        <a:pt x="180055" y="118967"/>
                      </a:cubicBezTo>
                      <a:cubicBezTo>
                        <a:pt x="166672" y="112300"/>
                        <a:pt x="151486" y="108871"/>
                        <a:pt x="134496" y="108871"/>
                      </a:cubicBezTo>
                      <a:cubicBezTo>
                        <a:pt x="125289" y="108871"/>
                        <a:pt x="116082" y="110395"/>
                        <a:pt x="106875" y="113443"/>
                      </a:cubicBezTo>
                      <a:cubicBezTo>
                        <a:pt x="97668" y="116491"/>
                        <a:pt x="89506" y="120967"/>
                        <a:pt x="82387" y="126683"/>
                      </a:cubicBezTo>
                      <a:cubicBezTo>
                        <a:pt x="75268" y="132398"/>
                        <a:pt x="70048" y="139446"/>
                        <a:pt x="66726" y="147828"/>
                      </a:cubicBezTo>
                      <a:lnTo>
                        <a:pt x="65872" y="145352"/>
                      </a:lnTo>
                      <a:lnTo>
                        <a:pt x="65872" y="138684"/>
                      </a:lnTo>
                      <a:cubicBezTo>
                        <a:pt x="65872" y="126111"/>
                        <a:pt x="67011" y="114776"/>
                        <a:pt x="69384" y="104680"/>
                      </a:cubicBezTo>
                      <a:cubicBezTo>
                        <a:pt x="71756" y="94583"/>
                        <a:pt x="75268" y="86106"/>
                        <a:pt x="80014" y="79058"/>
                      </a:cubicBezTo>
                      <a:cubicBezTo>
                        <a:pt x="84760" y="72104"/>
                        <a:pt x="90360" y="66675"/>
                        <a:pt x="96909" y="62865"/>
                      </a:cubicBezTo>
                      <a:cubicBezTo>
                        <a:pt x="103458" y="59055"/>
                        <a:pt x="110672" y="57245"/>
                        <a:pt x="118455" y="57245"/>
                      </a:cubicBezTo>
                      <a:cubicBezTo>
                        <a:pt x="129845" y="57245"/>
                        <a:pt x="139052" y="60103"/>
                        <a:pt x="145791" y="65818"/>
                      </a:cubicBezTo>
                      <a:cubicBezTo>
                        <a:pt x="152625" y="71533"/>
                        <a:pt x="157465" y="79343"/>
                        <a:pt x="160218" y="89059"/>
                      </a:cubicBezTo>
                      <a:lnTo>
                        <a:pt x="218686" y="61341"/>
                      </a:lnTo>
                      <a:cubicBezTo>
                        <a:pt x="213940" y="46292"/>
                        <a:pt x="206822" y="34195"/>
                        <a:pt x="197330" y="25241"/>
                      </a:cubicBezTo>
                      <a:cubicBezTo>
                        <a:pt x="187838" y="16288"/>
                        <a:pt x="176733" y="9906"/>
                        <a:pt x="164109" y="5906"/>
                      </a:cubicBezTo>
                      <a:cubicBezTo>
                        <a:pt x="151486" y="1905"/>
                        <a:pt x="137723" y="0"/>
                        <a:pt x="122916" y="0"/>
                      </a:cubicBezTo>
                      <a:cubicBezTo>
                        <a:pt x="99757" y="0"/>
                        <a:pt x="78970" y="5334"/>
                        <a:pt x="60461" y="15907"/>
                      </a:cubicBezTo>
                      <a:cubicBezTo>
                        <a:pt x="41953" y="26575"/>
                        <a:pt x="27241" y="42482"/>
                        <a:pt x="16326" y="63722"/>
                      </a:cubicBezTo>
                      <a:cubicBezTo>
                        <a:pt x="5505" y="84963"/>
                        <a:pt x="0" y="112109"/>
                        <a:pt x="0" y="145066"/>
                      </a:cubicBezTo>
                      <a:cubicBezTo>
                        <a:pt x="0" y="175832"/>
                        <a:pt x="4936" y="201644"/>
                        <a:pt x="14807" y="222409"/>
                      </a:cubicBezTo>
                      <a:cubicBezTo>
                        <a:pt x="24678" y="243173"/>
                        <a:pt x="38631" y="258890"/>
                        <a:pt x="56570" y="269367"/>
                      </a:cubicBezTo>
                      <a:cubicBezTo>
                        <a:pt x="74509" y="279845"/>
                        <a:pt x="95390" y="285083"/>
                        <a:pt x="119024" y="285083"/>
                      </a:cubicBezTo>
                      <a:cubicBezTo>
                        <a:pt x="140191" y="285083"/>
                        <a:pt x="158414" y="281273"/>
                        <a:pt x="173791" y="273749"/>
                      </a:cubicBezTo>
                      <a:cubicBezTo>
                        <a:pt x="189072" y="266224"/>
                        <a:pt x="201127" y="255461"/>
                        <a:pt x="209764" y="241649"/>
                      </a:cubicBezTo>
                      <a:cubicBezTo>
                        <a:pt x="218401" y="227838"/>
                        <a:pt x="222673" y="211360"/>
                        <a:pt x="222673" y="192405"/>
                      </a:cubicBezTo>
                      <a:cubicBezTo>
                        <a:pt x="222673" y="174784"/>
                        <a:pt x="218876" y="159734"/>
                        <a:pt x="211188" y="147352"/>
                      </a:cubicBezTo>
                      <a:close/>
                      <a:moveTo>
                        <a:pt x="147214" y="221742"/>
                      </a:moveTo>
                      <a:cubicBezTo>
                        <a:pt x="140381" y="228219"/>
                        <a:pt x="130699" y="231362"/>
                        <a:pt x="118170" y="231362"/>
                      </a:cubicBezTo>
                      <a:cubicBezTo>
                        <a:pt x="110957" y="231362"/>
                        <a:pt x="104407" y="229838"/>
                        <a:pt x="98523" y="226790"/>
                      </a:cubicBezTo>
                      <a:cubicBezTo>
                        <a:pt x="92638" y="223742"/>
                        <a:pt x="87892" y="219361"/>
                        <a:pt x="84285" y="213741"/>
                      </a:cubicBezTo>
                      <a:cubicBezTo>
                        <a:pt x="80678" y="208121"/>
                        <a:pt x="78875" y="201740"/>
                        <a:pt x="78875" y="194405"/>
                      </a:cubicBezTo>
                      <a:cubicBezTo>
                        <a:pt x="78875" y="187071"/>
                        <a:pt x="80584" y="180308"/>
                        <a:pt x="84095" y="174689"/>
                      </a:cubicBezTo>
                      <a:cubicBezTo>
                        <a:pt x="87607" y="169069"/>
                        <a:pt x="92353" y="164783"/>
                        <a:pt x="98333" y="161925"/>
                      </a:cubicBezTo>
                      <a:cubicBezTo>
                        <a:pt x="104313" y="158972"/>
                        <a:pt x="110957" y="157543"/>
                        <a:pt x="118170" y="157543"/>
                      </a:cubicBezTo>
                      <a:cubicBezTo>
                        <a:pt x="126808" y="157543"/>
                        <a:pt x="134021" y="158972"/>
                        <a:pt x="139716" y="161925"/>
                      </a:cubicBezTo>
                      <a:cubicBezTo>
                        <a:pt x="145411" y="164878"/>
                        <a:pt x="149777" y="169069"/>
                        <a:pt x="152909" y="174498"/>
                      </a:cubicBezTo>
                      <a:cubicBezTo>
                        <a:pt x="155947" y="179927"/>
                        <a:pt x="157465" y="186595"/>
                        <a:pt x="157465" y="194405"/>
                      </a:cubicBezTo>
                      <a:cubicBezTo>
                        <a:pt x="157465" y="206121"/>
                        <a:pt x="154048" y="215265"/>
                        <a:pt x="147214" y="221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92" name="Freeform 91">
                  <a:extLst>
                    <a:ext uri="{FF2B5EF4-FFF2-40B4-BE49-F238E27FC236}">
                      <a16:creationId xmlns:a16="http://schemas.microsoft.com/office/drawing/2014/main" id="{362EFD9D-4234-98A7-5BC2-0022105578EF}"/>
                    </a:ext>
                  </a:extLst>
                </p:cNvPr>
                <p:cNvSpPr/>
                <p:nvPr/>
              </p:nvSpPr>
              <p:spPr>
                <a:xfrm>
                  <a:off x="6389644" y="232029"/>
                  <a:ext cx="66915" cy="67151"/>
                </a:xfrm>
                <a:custGeom>
                  <a:avLst/>
                  <a:gdLst>
                    <a:gd name="connsiteX0" fmla="*/ 66916 w 66915"/>
                    <a:gd name="connsiteY0" fmla="*/ 7906 h 67151"/>
                    <a:gd name="connsiteX1" fmla="*/ 42332 w 66915"/>
                    <a:gd name="connsiteY1" fmla="*/ 0 h 67151"/>
                    <a:gd name="connsiteX2" fmla="*/ 0 w 66915"/>
                    <a:gd name="connsiteY2" fmla="*/ 42481 h 67151"/>
                    <a:gd name="connsiteX3" fmla="*/ 7878 w 66915"/>
                    <a:gd name="connsiteY3" fmla="*/ 67151 h 67151"/>
                    <a:gd name="connsiteX4" fmla="*/ 66916 w 66915"/>
                    <a:gd name="connsiteY4" fmla="*/ 790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66916" y="7906"/>
                      </a:moveTo>
                      <a:cubicBezTo>
                        <a:pt x="59987" y="2953"/>
                        <a:pt x="51539" y="0"/>
                        <a:pt x="42332" y="0"/>
                      </a:cubicBezTo>
                      <a:cubicBezTo>
                        <a:pt x="18983" y="0"/>
                        <a:pt x="0" y="19050"/>
                        <a:pt x="0" y="42481"/>
                      </a:cubicBezTo>
                      <a:cubicBezTo>
                        <a:pt x="0" y="51721"/>
                        <a:pt x="2942" y="60198"/>
                        <a:pt x="7878" y="67151"/>
                      </a:cubicBezTo>
                      <a:lnTo>
                        <a:pt x="66916" y="79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93" name="Freeform 92">
                  <a:extLst>
                    <a:ext uri="{FF2B5EF4-FFF2-40B4-BE49-F238E27FC236}">
                      <a16:creationId xmlns:a16="http://schemas.microsoft.com/office/drawing/2014/main" id="{82D5BBFC-EB4B-BB04-D674-9BAE6AEF1711}"/>
                    </a:ext>
                  </a:extLst>
                </p:cNvPr>
                <p:cNvSpPr/>
                <p:nvPr/>
              </p:nvSpPr>
              <p:spPr>
                <a:xfrm>
                  <a:off x="6407393" y="249840"/>
                  <a:ext cx="66915" cy="67151"/>
                </a:xfrm>
                <a:custGeom>
                  <a:avLst/>
                  <a:gdLst>
                    <a:gd name="connsiteX0" fmla="*/ 0 w 66915"/>
                    <a:gd name="connsiteY0" fmla="*/ 59246 h 67151"/>
                    <a:gd name="connsiteX1" fmla="*/ 24583 w 66915"/>
                    <a:gd name="connsiteY1" fmla="*/ 67151 h 67151"/>
                    <a:gd name="connsiteX2" fmla="*/ 66916 w 66915"/>
                    <a:gd name="connsiteY2" fmla="*/ 24670 h 67151"/>
                    <a:gd name="connsiteX3" fmla="*/ 59038 w 66915"/>
                    <a:gd name="connsiteY3" fmla="*/ 0 h 67151"/>
                    <a:gd name="connsiteX4" fmla="*/ 0 w 66915"/>
                    <a:gd name="connsiteY4" fmla="*/ 5924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0" y="59246"/>
                      </a:moveTo>
                      <a:cubicBezTo>
                        <a:pt x="6929" y="64199"/>
                        <a:pt x="15376" y="67151"/>
                        <a:pt x="24583" y="67151"/>
                      </a:cubicBezTo>
                      <a:cubicBezTo>
                        <a:pt x="47932" y="67151"/>
                        <a:pt x="66916" y="48101"/>
                        <a:pt x="66916" y="24670"/>
                      </a:cubicBezTo>
                      <a:cubicBezTo>
                        <a:pt x="66916" y="15431"/>
                        <a:pt x="63973" y="6953"/>
                        <a:pt x="59038" y="0"/>
                      </a:cubicBezTo>
                      <a:lnTo>
                        <a:pt x="0" y="59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94" name="Freeform 93">
                  <a:extLst>
                    <a:ext uri="{FF2B5EF4-FFF2-40B4-BE49-F238E27FC236}">
                      <a16:creationId xmlns:a16="http://schemas.microsoft.com/office/drawing/2014/main" id="{CFE0E496-4B7E-F07D-D78C-8B1E7A812FC0}"/>
                    </a:ext>
                  </a:extLst>
                </p:cNvPr>
                <p:cNvSpPr/>
                <p:nvPr/>
              </p:nvSpPr>
              <p:spPr>
                <a:xfrm>
                  <a:off x="6391827" y="429767"/>
                  <a:ext cx="80393" cy="83439"/>
                </a:xfrm>
                <a:custGeom>
                  <a:avLst/>
                  <a:gdLst>
                    <a:gd name="connsiteX0" fmla="*/ 0 w 80393"/>
                    <a:gd name="connsiteY0" fmla="*/ 55245 h 83439"/>
                    <a:gd name="connsiteX1" fmla="*/ 28095 w 80393"/>
                    <a:gd name="connsiteY1" fmla="*/ 83439 h 83439"/>
                    <a:gd name="connsiteX2" fmla="*/ 52299 w 80393"/>
                    <a:gd name="connsiteY2" fmla="*/ 83439 h 83439"/>
                    <a:gd name="connsiteX3" fmla="*/ 80394 w 80393"/>
                    <a:gd name="connsiteY3" fmla="*/ 55245 h 83439"/>
                    <a:gd name="connsiteX4" fmla="*/ 80394 w 80393"/>
                    <a:gd name="connsiteY4" fmla="*/ 0 h 83439"/>
                    <a:gd name="connsiteX5" fmla="*/ 95 w 80393"/>
                    <a:gd name="connsiteY5" fmla="*/ 0 h 83439"/>
                    <a:gd name="connsiteX6" fmla="*/ 95 w 80393"/>
                    <a:gd name="connsiteY6" fmla="*/ 55245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93" h="83439">
                      <a:moveTo>
                        <a:pt x="0" y="55245"/>
                      </a:moveTo>
                      <a:cubicBezTo>
                        <a:pt x="0" y="70771"/>
                        <a:pt x="12529" y="83439"/>
                        <a:pt x="28095" y="83439"/>
                      </a:cubicBezTo>
                      <a:lnTo>
                        <a:pt x="52299" y="83439"/>
                      </a:lnTo>
                      <a:cubicBezTo>
                        <a:pt x="67770" y="83439"/>
                        <a:pt x="80394" y="70866"/>
                        <a:pt x="80394" y="55245"/>
                      </a:cubicBezTo>
                      <a:lnTo>
                        <a:pt x="80394" y="0"/>
                      </a:lnTo>
                      <a:lnTo>
                        <a:pt x="95" y="0"/>
                      </a:lnTo>
                      <a:lnTo>
                        <a:pt x="95" y="552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95" name="Freeform 94">
                  <a:extLst>
                    <a:ext uri="{FF2B5EF4-FFF2-40B4-BE49-F238E27FC236}">
                      <a16:creationId xmlns:a16="http://schemas.microsoft.com/office/drawing/2014/main" id="{A182384E-C5A3-25BA-873C-F55561782732}"/>
                    </a:ext>
                  </a:extLst>
                </p:cNvPr>
                <p:cNvSpPr/>
                <p:nvPr/>
              </p:nvSpPr>
              <p:spPr>
                <a:xfrm>
                  <a:off x="6391827" y="330231"/>
                  <a:ext cx="80298" cy="83439"/>
                </a:xfrm>
                <a:custGeom>
                  <a:avLst/>
                  <a:gdLst>
                    <a:gd name="connsiteX0" fmla="*/ 52299 w 80298"/>
                    <a:gd name="connsiteY0" fmla="*/ 0 h 83439"/>
                    <a:gd name="connsiteX1" fmla="*/ 28095 w 80298"/>
                    <a:gd name="connsiteY1" fmla="*/ 0 h 83439"/>
                    <a:gd name="connsiteX2" fmla="*/ 0 w 80298"/>
                    <a:gd name="connsiteY2" fmla="*/ 28194 h 83439"/>
                    <a:gd name="connsiteX3" fmla="*/ 0 w 80298"/>
                    <a:gd name="connsiteY3" fmla="*/ 83439 h 83439"/>
                    <a:gd name="connsiteX4" fmla="*/ 80299 w 80298"/>
                    <a:gd name="connsiteY4" fmla="*/ 83439 h 83439"/>
                    <a:gd name="connsiteX5" fmla="*/ 80299 w 80298"/>
                    <a:gd name="connsiteY5" fmla="*/ 28194 h 83439"/>
                    <a:gd name="connsiteX6" fmla="*/ 52204 w 80298"/>
                    <a:gd name="connsiteY6" fmla="*/ 0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298" h="83439">
                      <a:moveTo>
                        <a:pt x="52299" y="0"/>
                      </a:moveTo>
                      <a:lnTo>
                        <a:pt x="28095" y="0"/>
                      </a:lnTo>
                      <a:cubicBezTo>
                        <a:pt x="12624" y="0"/>
                        <a:pt x="0" y="12573"/>
                        <a:pt x="0" y="28194"/>
                      </a:cubicBezTo>
                      <a:lnTo>
                        <a:pt x="0" y="83439"/>
                      </a:lnTo>
                      <a:lnTo>
                        <a:pt x="80299" y="83439"/>
                      </a:lnTo>
                      <a:lnTo>
                        <a:pt x="80299" y="28194"/>
                      </a:lnTo>
                      <a:cubicBezTo>
                        <a:pt x="80299" y="12668"/>
                        <a:pt x="67770" y="0"/>
                        <a:pt x="5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7DA5ECC7-F882-C99C-CFF1-5A4B9C9AD03E}"/>
                </a:ext>
              </a:extLst>
            </p:cNvPr>
            <p:cNvGrpSpPr/>
            <p:nvPr userDrawn="1"/>
          </p:nvGrpSpPr>
          <p:grpSpPr>
            <a:xfrm>
              <a:off x="385313" y="863127"/>
              <a:ext cx="1671218" cy="2005462"/>
              <a:chOff x="4905227" y="821943"/>
              <a:chExt cx="3810000" cy="4572000"/>
            </a:xfrm>
          </p:grpSpPr>
          <p:pic>
            <p:nvPicPr>
              <p:cNvPr id="83" name="Graphic 82">
                <a:extLst>
                  <a:ext uri="{FF2B5EF4-FFF2-40B4-BE49-F238E27FC236}">
                    <a16:creationId xmlns:a16="http://schemas.microsoft.com/office/drawing/2014/main" id="{58AB4DF5-407E-DF56-F596-76DFC7B2D9A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alphaModFix amt="8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981427" y="4134686"/>
                <a:ext cx="3657600" cy="876300"/>
              </a:xfrm>
              <a:prstGeom prst="rect">
                <a:avLst/>
              </a:prstGeom>
            </p:spPr>
          </p:pic>
          <p:pic>
            <p:nvPicPr>
              <p:cNvPr id="84" name="Graphic 83">
                <a:extLst>
                  <a:ext uri="{FF2B5EF4-FFF2-40B4-BE49-F238E27FC236}">
                    <a16:creationId xmlns:a16="http://schemas.microsoft.com/office/drawing/2014/main" id="{24CC0168-6E03-59BD-6059-FB538D6E505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4905227" y="821943"/>
                <a:ext cx="3810000" cy="4572000"/>
              </a:xfrm>
              <a:prstGeom prst="rect">
                <a:avLst/>
              </a:prstGeom>
            </p:spPr>
          </p:pic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CBB82BC-513C-093A-13E9-6B16ECEDE58E}"/>
                </a:ext>
              </a:extLst>
            </p:cNvPr>
            <p:cNvGrpSpPr/>
            <p:nvPr userDrawn="1"/>
          </p:nvGrpSpPr>
          <p:grpSpPr>
            <a:xfrm>
              <a:off x="346707" y="2805944"/>
              <a:ext cx="1746938" cy="623406"/>
              <a:chOff x="467553" y="2493801"/>
              <a:chExt cx="1505245" cy="537157"/>
            </a:xfrm>
          </p:grpSpPr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A483B76C-1F07-29C5-CA29-F058EB81C20C}"/>
                  </a:ext>
                </a:extLst>
              </p:cNvPr>
              <p:cNvSpPr/>
              <p:nvPr/>
            </p:nvSpPr>
            <p:spPr>
              <a:xfrm>
                <a:off x="467553" y="2511888"/>
                <a:ext cx="176899" cy="195910"/>
              </a:xfrm>
              <a:custGeom>
                <a:avLst/>
                <a:gdLst>
                  <a:gd name="csX0" fmla="*/ 131769 w 176899"/>
                  <a:gd name="csY0" fmla="*/ 98806 h 195910"/>
                  <a:gd name="csX1" fmla="*/ 132906 w 176899"/>
                  <a:gd name="csY1" fmla="*/ 135052 h 195910"/>
                  <a:gd name="csX2" fmla="*/ 132621 w 176899"/>
                  <a:gd name="csY2" fmla="*/ 135052 h 195910"/>
                  <a:gd name="csX3" fmla="*/ 117767 w 176899"/>
                  <a:gd name="csY3" fmla="*/ 105970 h 195910"/>
                  <a:gd name="csX4" fmla="*/ 56787 w 176899"/>
                  <a:gd name="csY4" fmla="*/ 0 h 195910"/>
                  <a:gd name="csX5" fmla="*/ 0 w 176899"/>
                  <a:gd name="csY5" fmla="*/ 0 h 195910"/>
                  <a:gd name="csX6" fmla="*/ 0 w 176899"/>
                  <a:gd name="csY6" fmla="*/ 195910 h 195910"/>
                  <a:gd name="csX7" fmla="*/ 45202 w 176899"/>
                  <a:gd name="csY7" fmla="*/ 195910 h 195910"/>
                  <a:gd name="csX8" fmla="*/ 45202 w 176899"/>
                  <a:gd name="csY8" fmla="*/ 97033 h 195910"/>
                  <a:gd name="csX9" fmla="*/ 43994 w 176899"/>
                  <a:gd name="csY9" fmla="*/ 60859 h 195910"/>
                  <a:gd name="csX10" fmla="*/ 44278 w 176899"/>
                  <a:gd name="csY10" fmla="*/ 60859 h 195910"/>
                  <a:gd name="csX11" fmla="*/ 59203 w 176899"/>
                  <a:gd name="csY11" fmla="*/ 89940 h 195910"/>
                  <a:gd name="csX12" fmla="*/ 120113 w 176899"/>
                  <a:gd name="csY12" fmla="*/ 195910 h 195910"/>
                  <a:gd name="csX13" fmla="*/ 176900 w 176899"/>
                  <a:gd name="csY13" fmla="*/ 195910 h 195910"/>
                  <a:gd name="csX14" fmla="*/ 176900 w 176899"/>
                  <a:gd name="csY14" fmla="*/ 0 h 195910"/>
                  <a:gd name="csX15" fmla="*/ 131769 w 176899"/>
                  <a:gd name="csY15" fmla="*/ 0 h 195910"/>
                  <a:gd name="csX16" fmla="*/ 131769 w 176899"/>
                  <a:gd name="csY16" fmla="*/ 98806 h 195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176899" h="195910">
                    <a:moveTo>
                      <a:pt x="131769" y="98806"/>
                    </a:moveTo>
                    <a:lnTo>
                      <a:pt x="132906" y="135052"/>
                    </a:lnTo>
                    <a:lnTo>
                      <a:pt x="132621" y="135052"/>
                    </a:lnTo>
                    <a:lnTo>
                      <a:pt x="117767" y="105970"/>
                    </a:lnTo>
                    <a:lnTo>
                      <a:pt x="56787" y="0"/>
                    </a:lnTo>
                    <a:lnTo>
                      <a:pt x="0" y="0"/>
                    </a:lnTo>
                    <a:lnTo>
                      <a:pt x="0" y="195910"/>
                    </a:lnTo>
                    <a:lnTo>
                      <a:pt x="45202" y="195910"/>
                    </a:lnTo>
                    <a:lnTo>
                      <a:pt x="45202" y="97033"/>
                    </a:lnTo>
                    <a:lnTo>
                      <a:pt x="43994" y="60859"/>
                    </a:lnTo>
                    <a:lnTo>
                      <a:pt x="44278" y="60859"/>
                    </a:lnTo>
                    <a:lnTo>
                      <a:pt x="59203" y="89940"/>
                    </a:lnTo>
                    <a:lnTo>
                      <a:pt x="120113" y="195910"/>
                    </a:lnTo>
                    <a:lnTo>
                      <a:pt x="176900" y="195910"/>
                    </a:lnTo>
                    <a:lnTo>
                      <a:pt x="176900" y="0"/>
                    </a:lnTo>
                    <a:lnTo>
                      <a:pt x="131769" y="0"/>
                    </a:lnTo>
                    <a:lnTo>
                      <a:pt x="131769" y="98806"/>
                    </a:ln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5AA754AC-DE74-B840-4081-CA32E1C34D56}"/>
                  </a:ext>
                </a:extLst>
              </p:cNvPr>
              <p:cNvSpPr/>
              <p:nvPr/>
            </p:nvSpPr>
            <p:spPr>
              <a:xfrm>
                <a:off x="671317" y="2556361"/>
                <a:ext cx="160908" cy="154274"/>
              </a:xfrm>
              <a:custGeom>
                <a:avLst/>
                <a:gdLst>
                  <a:gd name="csX0" fmla="*/ 141861 w 160908"/>
                  <a:gd name="csY0" fmla="*/ 110723 h 154274"/>
                  <a:gd name="csX1" fmla="*/ 141861 w 160908"/>
                  <a:gd name="csY1" fmla="*/ 56390 h 154274"/>
                  <a:gd name="csX2" fmla="*/ 133687 w 160908"/>
                  <a:gd name="csY2" fmla="*/ 25393 h 154274"/>
                  <a:gd name="csX3" fmla="*/ 110162 w 160908"/>
                  <a:gd name="csY3" fmla="*/ 6384 h 154274"/>
                  <a:gd name="csX4" fmla="*/ 73134 w 160908"/>
                  <a:gd name="csY4" fmla="*/ 0 h 154274"/>
                  <a:gd name="csX5" fmla="*/ 22885 w 160908"/>
                  <a:gd name="csY5" fmla="*/ 12768 h 154274"/>
                  <a:gd name="csX6" fmla="*/ 853 w 160908"/>
                  <a:gd name="csY6" fmla="*/ 46885 h 154274"/>
                  <a:gd name="csX7" fmla="*/ 43710 w 160908"/>
                  <a:gd name="csY7" fmla="*/ 56957 h 154274"/>
                  <a:gd name="csX8" fmla="*/ 53375 w 160908"/>
                  <a:gd name="csY8" fmla="*/ 39579 h 154274"/>
                  <a:gd name="csX9" fmla="*/ 70149 w 160908"/>
                  <a:gd name="csY9" fmla="*/ 34685 h 154274"/>
                  <a:gd name="csX10" fmla="*/ 85785 w 160908"/>
                  <a:gd name="csY10" fmla="*/ 40785 h 154274"/>
                  <a:gd name="csX11" fmla="*/ 91613 w 160908"/>
                  <a:gd name="csY11" fmla="*/ 57241 h 154274"/>
                  <a:gd name="csX12" fmla="*/ 91613 w 160908"/>
                  <a:gd name="csY12" fmla="*/ 61497 h 154274"/>
                  <a:gd name="csX13" fmla="*/ 40156 w 160908"/>
                  <a:gd name="csY13" fmla="*/ 72066 h 154274"/>
                  <a:gd name="csX14" fmla="*/ 9666 w 160908"/>
                  <a:gd name="csY14" fmla="*/ 86748 h 154274"/>
                  <a:gd name="csX15" fmla="*/ 0 w 160908"/>
                  <a:gd name="csY15" fmla="*/ 113276 h 154274"/>
                  <a:gd name="csX16" fmla="*/ 6112 w 160908"/>
                  <a:gd name="csY16" fmla="*/ 135690 h 154274"/>
                  <a:gd name="csX17" fmla="*/ 23525 w 160908"/>
                  <a:gd name="csY17" fmla="*/ 149522 h 154274"/>
                  <a:gd name="csX18" fmla="*/ 49964 w 160908"/>
                  <a:gd name="csY18" fmla="*/ 154274 h 154274"/>
                  <a:gd name="csX19" fmla="*/ 75124 w 160908"/>
                  <a:gd name="csY19" fmla="*/ 150160 h 154274"/>
                  <a:gd name="csX20" fmla="*/ 94740 w 160908"/>
                  <a:gd name="csY20" fmla="*/ 137393 h 154274"/>
                  <a:gd name="csX21" fmla="*/ 98435 w 160908"/>
                  <a:gd name="csY21" fmla="*/ 132002 h 154274"/>
                  <a:gd name="csX22" fmla="*/ 101705 w 160908"/>
                  <a:gd name="csY22" fmla="*/ 139095 h 154274"/>
                  <a:gd name="csX23" fmla="*/ 115706 w 160908"/>
                  <a:gd name="csY23" fmla="*/ 150373 h 154274"/>
                  <a:gd name="csX24" fmla="*/ 136246 w 160908"/>
                  <a:gd name="csY24" fmla="*/ 154061 h 154274"/>
                  <a:gd name="csX25" fmla="*/ 157923 w 160908"/>
                  <a:gd name="csY25" fmla="*/ 149876 h 154274"/>
                  <a:gd name="csX26" fmla="*/ 160908 w 160908"/>
                  <a:gd name="csY26" fmla="*/ 121079 h 154274"/>
                  <a:gd name="csX27" fmla="*/ 152308 w 160908"/>
                  <a:gd name="csY27" fmla="*/ 122284 h 154274"/>
                  <a:gd name="csX28" fmla="*/ 141932 w 160908"/>
                  <a:gd name="csY28" fmla="*/ 110723 h 154274"/>
                  <a:gd name="csX29" fmla="*/ 89551 w 160908"/>
                  <a:gd name="csY29" fmla="*/ 107744 h 154274"/>
                  <a:gd name="csX30" fmla="*/ 83937 w 160908"/>
                  <a:gd name="csY30" fmla="*/ 115617 h 154274"/>
                  <a:gd name="csX31" fmla="*/ 75763 w 160908"/>
                  <a:gd name="csY31" fmla="*/ 120227 h 154274"/>
                  <a:gd name="csX32" fmla="*/ 66097 w 160908"/>
                  <a:gd name="csY32" fmla="*/ 121717 h 154274"/>
                  <a:gd name="csX33" fmla="*/ 54797 w 160908"/>
                  <a:gd name="csY33" fmla="*/ 118454 h 154274"/>
                  <a:gd name="csX34" fmla="*/ 50035 w 160908"/>
                  <a:gd name="csY34" fmla="*/ 108666 h 154274"/>
                  <a:gd name="csX35" fmla="*/ 54370 w 160908"/>
                  <a:gd name="csY35" fmla="*/ 98452 h 154274"/>
                  <a:gd name="csX36" fmla="*/ 67590 w 160908"/>
                  <a:gd name="csY36" fmla="*/ 93274 h 154274"/>
                  <a:gd name="csX37" fmla="*/ 91684 w 160908"/>
                  <a:gd name="csY37" fmla="*/ 88238 h 154274"/>
                  <a:gd name="csX38" fmla="*/ 91684 w 160908"/>
                  <a:gd name="csY38" fmla="*/ 96537 h 154274"/>
                  <a:gd name="csX39" fmla="*/ 89622 w 160908"/>
                  <a:gd name="csY39" fmla="*/ 107815 h 1542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</a:cxnLst>
                <a:rect l="l" t="t" r="r" b="b"/>
                <a:pathLst>
                  <a:path w="160908" h="154274">
                    <a:moveTo>
                      <a:pt x="141861" y="110723"/>
                    </a:moveTo>
                    <a:lnTo>
                      <a:pt x="141861" y="56390"/>
                    </a:lnTo>
                    <a:cubicBezTo>
                      <a:pt x="141861" y="44119"/>
                      <a:pt x="139160" y="33763"/>
                      <a:pt x="133687" y="25393"/>
                    </a:cubicBezTo>
                    <a:cubicBezTo>
                      <a:pt x="128215" y="17023"/>
                      <a:pt x="120397" y="10640"/>
                      <a:pt x="110162" y="6384"/>
                    </a:cubicBezTo>
                    <a:cubicBezTo>
                      <a:pt x="99928" y="2128"/>
                      <a:pt x="87632" y="0"/>
                      <a:pt x="73134" y="0"/>
                    </a:cubicBezTo>
                    <a:cubicBezTo>
                      <a:pt x="51528" y="0"/>
                      <a:pt x="34754" y="4256"/>
                      <a:pt x="22885" y="12768"/>
                    </a:cubicBezTo>
                    <a:cubicBezTo>
                      <a:pt x="11016" y="21279"/>
                      <a:pt x="3625" y="32628"/>
                      <a:pt x="853" y="46885"/>
                    </a:cubicBezTo>
                    <a:lnTo>
                      <a:pt x="43710" y="56957"/>
                    </a:lnTo>
                    <a:cubicBezTo>
                      <a:pt x="45486" y="48658"/>
                      <a:pt x="48685" y="42842"/>
                      <a:pt x="53375" y="39579"/>
                    </a:cubicBezTo>
                    <a:cubicBezTo>
                      <a:pt x="58066" y="36316"/>
                      <a:pt x="63610" y="34685"/>
                      <a:pt x="70149" y="34685"/>
                    </a:cubicBezTo>
                    <a:cubicBezTo>
                      <a:pt x="76687" y="34685"/>
                      <a:pt x="81876" y="36742"/>
                      <a:pt x="85785" y="40785"/>
                    </a:cubicBezTo>
                    <a:cubicBezTo>
                      <a:pt x="89622" y="44828"/>
                      <a:pt x="91613" y="50361"/>
                      <a:pt x="91613" y="57241"/>
                    </a:cubicBezTo>
                    <a:lnTo>
                      <a:pt x="91613" y="61497"/>
                    </a:lnTo>
                    <a:lnTo>
                      <a:pt x="40156" y="72066"/>
                    </a:lnTo>
                    <a:cubicBezTo>
                      <a:pt x="26297" y="74832"/>
                      <a:pt x="16133" y="79726"/>
                      <a:pt x="9666" y="86748"/>
                    </a:cubicBezTo>
                    <a:cubicBezTo>
                      <a:pt x="3198" y="93770"/>
                      <a:pt x="0" y="102637"/>
                      <a:pt x="0" y="113276"/>
                    </a:cubicBezTo>
                    <a:cubicBezTo>
                      <a:pt x="0" y="122143"/>
                      <a:pt x="2061" y="129661"/>
                      <a:pt x="6112" y="135690"/>
                    </a:cubicBezTo>
                    <a:cubicBezTo>
                      <a:pt x="10163" y="141719"/>
                      <a:pt x="15991" y="146330"/>
                      <a:pt x="23525" y="149522"/>
                    </a:cubicBezTo>
                    <a:cubicBezTo>
                      <a:pt x="31059" y="152714"/>
                      <a:pt x="39872" y="154274"/>
                      <a:pt x="49964" y="154274"/>
                    </a:cubicBezTo>
                    <a:cubicBezTo>
                      <a:pt x="58706" y="154274"/>
                      <a:pt x="67092" y="152856"/>
                      <a:pt x="75124" y="150160"/>
                    </a:cubicBezTo>
                    <a:cubicBezTo>
                      <a:pt x="83155" y="147394"/>
                      <a:pt x="89694" y="143138"/>
                      <a:pt x="94740" y="137393"/>
                    </a:cubicBezTo>
                    <a:cubicBezTo>
                      <a:pt x="96232" y="135690"/>
                      <a:pt x="97440" y="133846"/>
                      <a:pt x="98435" y="132002"/>
                    </a:cubicBezTo>
                    <a:cubicBezTo>
                      <a:pt x="99217" y="134555"/>
                      <a:pt x="100283" y="136967"/>
                      <a:pt x="101705" y="139095"/>
                    </a:cubicBezTo>
                    <a:cubicBezTo>
                      <a:pt x="105045" y="144131"/>
                      <a:pt x="109736" y="147890"/>
                      <a:pt x="115706" y="150373"/>
                    </a:cubicBezTo>
                    <a:cubicBezTo>
                      <a:pt x="121676" y="152856"/>
                      <a:pt x="128499" y="154061"/>
                      <a:pt x="136246" y="154061"/>
                    </a:cubicBezTo>
                    <a:cubicBezTo>
                      <a:pt x="144775" y="154061"/>
                      <a:pt x="152024" y="152643"/>
                      <a:pt x="157923" y="149876"/>
                    </a:cubicBezTo>
                    <a:lnTo>
                      <a:pt x="160908" y="121079"/>
                    </a:lnTo>
                    <a:cubicBezTo>
                      <a:pt x="158705" y="121859"/>
                      <a:pt x="155862" y="122284"/>
                      <a:pt x="152308" y="122284"/>
                    </a:cubicBezTo>
                    <a:cubicBezTo>
                      <a:pt x="145343" y="122284"/>
                      <a:pt x="141932" y="118454"/>
                      <a:pt x="141932" y="110723"/>
                    </a:cubicBezTo>
                    <a:close/>
                    <a:moveTo>
                      <a:pt x="89551" y="107744"/>
                    </a:moveTo>
                    <a:cubicBezTo>
                      <a:pt x="88130" y="110936"/>
                      <a:pt x="86282" y="113560"/>
                      <a:pt x="83937" y="115617"/>
                    </a:cubicBezTo>
                    <a:cubicBezTo>
                      <a:pt x="81591" y="117674"/>
                      <a:pt x="78819" y="119234"/>
                      <a:pt x="75763" y="120227"/>
                    </a:cubicBezTo>
                    <a:cubicBezTo>
                      <a:pt x="72707" y="121221"/>
                      <a:pt x="69438" y="121717"/>
                      <a:pt x="66097" y="121717"/>
                    </a:cubicBezTo>
                    <a:cubicBezTo>
                      <a:pt x="61762" y="121717"/>
                      <a:pt x="57995" y="120653"/>
                      <a:pt x="54797" y="118454"/>
                    </a:cubicBezTo>
                    <a:cubicBezTo>
                      <a:pt x="51599" y="116255"/>
                      <a:pt x="50035" y="112993"/>
                      <a:pt x="50035" y="108666"/>
                    </a:cubicBezTo>
                    <a:cubicBezTo>
                      <a:pt x="50035" y="104339"/>
                      <a:pt x="51457" y="100722"/>
                      <a:pt x="54370" y="98452"/>
                    </a:cubicBezTo>
                    <a:cubicBezTo>
                      <a:pt x="57213" y="96182"/>
                      <a:pt x="61620" y="94409"/>
                      <a:pt x="67590" y="93274"/>
                    </a:cubicBezTo>
                    <a:lnTo>
                      <a:pt x="91684" y="88238"/>
                    </a:lnTo>
                    <a:lnTo>
                      <a:pt x="91684" y="96537"/>
                    </a:lnTo>
                    <a:cubicBezTo>
                      <a:pt x="91684" y="100863"/>
                      <a:pt x="90973" y="104623"/>
                      <a:pt x="89622" y="107815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99499BC2-5473-4C30-1D5F-2909C5F07FB5}"/>
                  </a:ext>
                </a:extLst>
              </p:cNvPr>
              <p:cNvSpPr/>
              <p:nvPr/>
            </p:nvSpPr>
            <p:spPr>
              <a:xfrm>
                <a:off x="824550" y="2559411"/>
                <a:ext cx="167375" cy="148386"/>
              </a:xfrm>
              <a:custGeom>
                <a:avLst/>
                <a:gdLst>
                  <a:gd name="csX0" fmla="*/ 83866 w 167375"/>
                  <a:gd name="csY0" fmla="*/ 113063 h 148386"/>
                  <a:gd name="csX1" fmla="*/ 53233 w 167375"/>
                  <a:gd name="csY1" fmla="*/ 0 h 148386"/>
                  <a:gd name="csX2" fmla="*/ 0 w 167375"/>
                  <a:gd name="csY2" fmla="*/ 0 h 148386"/>
                  <a:gd name="csX3" fmla="*/ 53518 w 167375"/>
                  <a:gd name="csY3" fmla="*/ 148387 h 148386"/>
                  <a:gd name="csX4" fmla="*/ 113858 w 167375"/>
                  <a:gd name="csY4" fmla="*/ 148387 h 148386"/>
                  <a:gd name="csX5" fmla="*/ 167376 w 167375"/>
                  <a:gd name="csY5" fmla="*/ 0 h 148386"/>
                  <a:gd name="csX6" fmla="*/ 115066 w 167375"/>
                  <a:gd name="csY6" fmla="*/ 0 h 148386"/>
                  <a:gd name="csX7" fmla="*/ 83866 w 167375"/>
                  <a:gd name="csY7" fmla="*/ 113063 h 1483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67375" h="148386">
                    <a:moveTo>
                      <a:pt x="83866" y="113063"/>
                    </a:moveTo>
                    <a:lnTo>
                      <a:pt x="53233" y="0"/>
                    </a:lnTo>
                    <a:lnTo>
                      <a:pt x="0" y="0"/>
                    </a:lnTo>
                    <a:lnTo>
                      <a:pt x="53518" y="148387"/>
                    </a:lnTo>
                    <a:lnTo>
                      <a:pt x="113858" y="148387"/>
                    </a:lnTo>
                    <a:lnTo>
                      <a:pt x="167376" y="0"/>
                    </a:lnTo>
                    <a:lnTo>
                      <a:pt x="115066" y="0"/>
                    </a:lnTo>
                    <a:lnTo>
                      <a:pt x="83866" y="113063"/>
                    </a:ln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C9832EE6-895C-967C-947A-D554E69F9209}"/>
                  </a:ext>
                </a:extLst>
              </p:cNvPr>
              <p:cNvSpPr/>
              <p:nvPr/>
            </p:nvSpPr>
            <p:spPr>
              <a:xfrm>
                <a:off x="1005998" y="2559411"/>
                <a:ext cx="50532" cy="148386"/>
              </a:xfrm>
              <a:prstGeom prst="rect">
                <a:avLst/>
              </a:pr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56F50671-10BF-C2D0-46DA-58ED7ABABD9A}"/>
                  </a:ext>
                </a:extLst>
              </p:cNvPr>
              <p:cNvSpPr/>
              <p:nvPr/>
            </p:nvSpPr>
            <p:spPr>
              <a:xfrm>
                <a:off x="1001876" y="2493801"/>
                <a:ext cx="58848" cy="48445"/>
              </a:xfrm>
              <a:custGeom>
                <a:avLst/>
                <a:gdLst>
                  <a:gd name="csX0" fmla="*/ 29424 w 58848"/>
                  <a:gd name="csY0" fmla="*/ 0 h 48445"/>
                  <a:gd name="csX1" fmla="*/ 6965 w 58848"/>
                  <a:gd name="csY1" fmla="*/ 5816 h 48445"/>
                  <a:gd name="csX2" fmla="*/ 0 w 58848"/>
                  <a:gd name="csY2" fmla="*/ 24400 h 48445"/>
                  <a:gd name="csX3" fmla="*/ 6965 w 58848"/>
                  <a:gd name="csY3" fmla="*/ 42629 h 48445"/>
                  <a:gd name="csX4" fmla="*/ 29424 w 58848"/>
                  <a:gd name="csY4" fmla="*/ 48446 h 48445"/>
                  <a:gd name="csX5" fmla="*/ 51741 w 58848"/>
                  <a:gd name="csY5" fmla="*/ 42629 h 48445"/>
                  <a:gd name="csX6" fmla="*/ 58848 w 58848"/>
                  <a:gd name="csY6" fmla="*/ 24400 h 48445"/>
                  <a:gd name="csX7" fmla="*/ 51741 w 58848"/>
                  <a:gd name="csY7" fmla="*/ 5816 h 48445"/>
                  <a:gd name="csX8" fmla="*/ 29424 w 58848"/>
                  <a:gd name="csY8" fmla="*/ 0 h 484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58848" h="48445">
                    <a:moveTo>
                      <a:pt x="29424" y="0"/>
                    </a:moveTo>
                    <a:cubicBezTo>
                      <a:pt x="19119" y="0"/>
                      <a:pt x="11656" y="1915"/>
                      <a:pt x="6965" y="5816"/>
                    </a:cubicBezTo>
                    <a:cubicBezTo>
                      <a:pt x="2274" y="9718"/>
                      <a:pt x="0" y="15888"/>
                      <a:pt x="0" y="24400"/>
                    </a:cubicBezTo>
                    <a:cubicBezTo>
                      <a:pt x="0" y="32912"/>
                      <a:pt x="2345" y="38799"/>
                      <a:pt x="6965" y="42629"/>
                    </a:cubicBezTo>
                    <a:cubicBezTo>
                      <a:pt x="11585" y="46460"/>
                      <a:pt x="19119" y="48446"/>
                      <a:pt x="29424" y="48446"/>
                    </a:cubicBezTo>
                    <a:cubicBezTo>
                      <a:pt x="39730" y="48446"/>
                      <a:pt x="46979" y="46531"/>
                      <a:pt x="51741" y="42629"/>
                    </a:cubicBezTo>
                    <a:cubicBezTo>
                      <a:pt x="56503" y="38799"/>
                      <a:pt x="58848" y="32699"/>
                      <a:pt x="58848" y="24400"/>
                    </a:cubicBezTo>
                    <a:cubicBezTo>
                      <a:pt x="58848" y="16101"/>
                      <a:pt x="56503" y="9718"/>
                      <a:pt x="51741" y="5816"/>
                    </a:cubicBezTo>
                    <a:cubicBezTo>
                      <a:pt x="46979" y="1986"/>
                      <a:pt x="39587" y="0"/>
                      <a:pt x="29424" y="0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EFA11680-AFDC-241B-47F3-89B903CD146F}"/>
                  </a:ext>
                </a:extLst>
              </p:cNvPr>
              <p:cNvSpPr/>
              <p:nvPr/>
            </p:nvSpPr>
            <p:spPr>
              <a:xfrm>
                <a:off x="1080838" y="2556361"/>
                <a:ext cx="157070" cy="215203"/>
              </a:xfrm>
              <a:custGeom>
                <a:avLst/>
                <a:gdLst>
                  <a:gd name="csX0" fmla="*/ 110376 w 157070"/>
                  <a:gd name="csY0" fmla="*/ 34756 h 215203"/>
                  <a:gd name="csX1" fmla="*/ 93105 w 157070"/>
                  <a:gd name="csY1" fmla="*/ 9647 h 215203"/>
                  <a:gd name="csX2" fmla="*/ 61265 w 157070"/>
                  <a:gd name="csY2" fmla="*/ 0 h 215203"/>
                  <a:gd name="csX3" fmla="*/ 29922 w 157070"/>
                  <a:gd name="csY3" fmla="*/ 8724 h 215203"/>
                  <a:gd name="csX4" fmla="*/ 8031 w 157070"/>
                  <a:gd name="csY4" fmla="*/ 34118 h 215203"/>
                  <a:gd name="csX5" fmla="*/ 0 w 157070"/>
                  <a:gd name="csY5" fmla="*/ 74193 h 215203"/>
                  <a:gd name="csX6" fmla="*/ 7463 w 157070"/>
                  <a:gd name="csY6" fmla="*/ 113489 h 215203"/>
                  <a:gd name="csX7" fmla="*/ 28713 w 157070"/>
                  <a:gd name="csY7" fmla="*/ 138599 h 215203"/>
                  <a:gd name="csX8" fmla="*/ 61265 w 157070"/>
                  <a:gd name="csY8" fmla="*/ 147181 h 215203"/>
                  <a:gd name="csX9" fmla="*/ 88201 w 157070"/>
                  <a:gd name="csY9" fmla="*/ 140514 h 215203"/>
                  <a:gd name="csX10" fmla="*/ 106182 w 157070"/>
                  <a:gd name="csY10" fmla="*/ 122852 h 215203"/>
                  <a:gd name="csX11" fmla="*/ 106182 w 157070"/>
                  <a:gd name="csY11" fmla="*/ 151650 h 215203"/>
                  <a:gd name="csX12" fmla="*/ 99217 w 157070"/>
                  <a:gd name="csY12" fmla="*/ 175057 h 215203"/>
                  <a:gd name="csX13" fmla="*/ 79175 w 157070"/>
                  <a:gd name="csY13" fmla="*/ 183356 h 215203"/>
                  <a:gd name="csX14" fmla="*/ 57924 w 157070"/>
                  <a:gd name="csY14" fmla="*/ 176405 h 215203"/>
                  <a:gd name="csX15" fmla="*/ 49466 w 157070"/>
                  <a:gd name="csY15" fmla="*/ 156402 h 215203"/>
                  <a:gd name="csX16" fmla="*/ 711 w 157070"/>
                  <a:gd name="csY16" fmla="*/ 162644 h 215203"/>
                  <a:gd name="csX17" fmla="*/ 14215 w 157070"/>
                  <a:gd name="csY17" fmla="*/ 194563 h 215203"/>
                  <a:gd name="csX18" fmla="*/ 40796 w 157070"/>
                  <a:gd name="csY18" fmla="*/ 210593 h 215203"/>
                  <a:gd name="csX19" fmla="*/ 76190 w 157070"/>
                  <a:gd name="csY19" fmla="*/ 215204 h 215203"/>
                  <a:gd name="csX20" fmla="*/ 119331 w 157070"/>
                  <a:gd name="csY20" fmla="*/ 207614 h 215203"/>
                  <a:gd name="csX21" fmla="*/ 147262 w 157070"/>
                  <a:gd name="csY21" fmla="*/ 183569 h 215203"/>
                  <a:gd name="csX22" fmla="*/ 157070 w 157070"/>
                  <a:gd name="csY22" fmla="*/ 139521 h 215203"/>
                  <a:gd name="csX23" fmla="*/ 157070 w 157070"/>
                  <a:gd name="csY23" fmla="*/ 3050 h 215203"/>
                  <a:gd name="csX24" fmla="*/ 111584 w 157070"/>
                  <a:gd name="csY24" fmla="*/ 3050 h 215203"/>
                  <a:gd name="csX25" fmla="*/ 110376 w 157070"/>
                  <a:gd name="csY25" fmla="*/ 34827 h 215203"/>
                  <a:gd name="csX26" fmla="*/ 98791 w 157070"/>
                  <a:gd name="csY26" fmla="*/ 101218 h 215203"/>
                  <a:gd name="csX27" fmla="*/ 78891 w 157070"/>
                  <a:gd name="csY27" fmla="*/ 110439 h 215203"/>
                  <a:gd name="csX28" fmla="*/ 58351 w 157070"/>
                  <a:gd name="csY28" fmla="*/ 101502 h 215203"/>
                  <a:gd name="csX29" fmla="*/ 50888 w 157070"/>
                  <a:gd name="csY29" fmla="*/ 73626 h 215203"/>
                  <a:gd name="csX30" fmla="*/ 54299 w 157070"/>
                  <a:gd name="csY30" fmla="*/ 53482 h 215203"/>
                  <a:gd name="csX31" fmla="*/ 63965 w 157070"/>
                  <a:gd name="csY31" fmla="*/ 41353 h 215203"/>
                  <a:gd name="csX32" fmla="*/ 78819 w 157070"/>
                  <a:gd name="csY32" fmla="*/ 37168 h 215203"/>
                  <a:gd name="csX33" fmla="*/ 99004 w 157070"/>
                  <a:gd name="csY33" fmla="*/ 46531 h 215203"/>
                  <a:gd name="csX34" fmla="*/ 106111 w 157070"/>
                  <a:gd name="csY34" fmla="*/ 73697 h 215203"/>
                  <a:gd name="csX35" fmla="*/ 98649 w 157070"/>
                  <a:gd name="csY35" fmla="*/ 101289 h 215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157070" h="215203">
                    <a:moveTo>
                      <a:pt x="110376" y="34756"/>
                    </a:moveTo>
                    <a:cubicBezTo>
                      <a:pt x="107035" y="24471"/>
                      <a:pt x="101278" y="16101"/>
                      <a:pt x="93105" y="9647"/>
                    </a:cubicBezTo>
                    <a:cubicBezTo>
                      <a:pt x="84932" y="3192"/>
                      <a:pt x="74342" y="0"/>
                      <a:pt x="61265" y="0"/>
                    </a:cubicBezTo>
                    <a:cubicBezTo>
                      <a:pt x="49538" y="0"/>
                      <a:pt x="39090" y="2908"/>
                      <a:pt x="29922" y="8724"/>
                    </a:cubicBezTo>
                    <a:cubicBezTo>
                      <a:pt x="20682" y="14541"/>
                      <a:pt x="13433" y="23052"/>
                      <a:pt x="8031" y="34118"/>
                    </a:cubicBezTo>
                    <a:cubicBezTo>
                      <a:pt x="2701" y="45183"/>
                      <a:pt x="0" y="58589"/>
                      <a:pt x="0" y="74193"/>
                    </a:cubicBezTo>
                    <a:cubicBezTo>
                      <a:pt x="0" y="89798"/>
                      <a:pt x="2488" y="102566"/>
                      <a:pt x="7463" y="113489"/>
                    </a:cubicBezTo>
                    <a:cubicBezTo>
                      <a:pt x="12438" y="124483"/>
                      <a:pt x="19474" y="132853"/>
                      <a:pt x="28713" y="138599"/>
                    </a:cubicBezTo>
                    <a:cubicBezTo>
                      <a:pt x="37953" y="144344"/>
                      <a:pt x="48756" y="147181"/>
                      <a:pt x="61265" y="147181"/>
                    </a:cubicBezTo>
                    <a:cubicBezTo>
                      <a:pt x="71570" y="147181"/>
                      <a:pt x="80525" y="144982"/>
                      <a:pt x="88201" y="140514"/>
                    </a:cubicBezTo>
                    <a:cubicBezTo>
                      <a:pt x="95806" y="136045"/>
                      <a:pt x="101847" y="130158"/>
                      <a:pt x="106182" y="122852"/>
                    </a:cubicBezTo>
                    <a:lnTo>
                      <a:pt x="106182" y="151650"/>
                    </a:lnTo>
                    <a:cubicBezTo>
                      <a:pt x="106182" y="161722"/>
                      <a:pt x="103837" y="169524"/>
                      <a:pt x="99217" y="175057"/>
                    </a:cubicBezTo>
                    <a:cubicBezTo>
                      <a:pt x="94526" y="180589"/>
                      <a:pt x="87846" y="183356"/>
                      <a:pt x="79175" y="183356"/>
                    </a:cubicBezTo>
                    <a:cubicBezTo>
                      <a:pt x="69864" y="183356"/>
                      <a:pt x="62757" y="181015"/>
                      <a:pt x="57924" y="176405"/>
                    </a:cubicBezTo>
                    <a:cubicBezTo>
                      <a:pt x="53091" y="171723"/>
                      <a:pt x="50248" y="165056"/>
                      <a:pt x="49466" y="156402"/>
                    </a:cubicBezTo>
                    <a:lnTo>
                      <a:pt x="711" y="162644"/>
                    </a:lnTo>
                    <a:cubicBezTo>
                      <a:pt x="2701" y="176263"/>
                      <a:pt x="7178" y="186902"/>
                      <a:pt x="14215" y="194563"/>
                    </a:cubicBezTo>
                    <a:cubicBezTo>
                      <a:pt x="21251" y="202152"/>
                      <a:pt x="30135" y="207543"/>
                      <a:pt x="40796" y="210593"/>
                    </a:cubicBezTo>
                    <a:cubicBezTo>
                      <a:pt x="51457" y="213643"/>
                      <a:pt x="63326" y="215204"/>
                      <a:pt x="76190" y="215204"/>
                    </a:cubicBezTo>
                    <a:cubicBezTo>
                      <a:pt x="92821" y="215204"/>
                      <a:pt x="107248" y="212650"/>
                      <a:pt x="119331" y="207614"/>
                    </a:cubicBezTo>
                    <a:cubicBezTo>
                      <a:pt x="131413" y="202578"/>
                      <a:pt x="140724" y="194563"/>
                      <a:pt x="147262" y="183569"/>
                    </a:cubicBezTo>
                    <a:cubicBezTo>
                      <a:pt x="153801" y="172574"/>
                      <a:pt x="157070" y="157892"/>
                      <a:pt x="157070" y="139521"/>
                    </a:cubicBezTo>
                    <a:lnTo>
                      <a:pt x="157070" y="3050"/>
                    </a:lnTo>
                    <a:lnTo>
                      <a:pt x="111584" y="3050"/>
                    </a:lnTo>
                    <a:lnTo>
                      <a:pt x="110376" y="34827"/>
                    </a:lnTo>
                    <a:close/>
                    <a:moveTo>
                      <a:pt x="98791" y="101218"/>
                    </a:moveTo>
                    <a:cubicBezTo>
                      <a:pt x="93816" y="107318"/>
                      <a:pt x="87206" y="110439"/>
                      <a:pt x="78891" y="110439"/>
                    </a:cubicBezTo>
                    <a:cubicBezTo>
                      <a:pt x="70575" y="110439"/>
                      <a:pt x="63326" y="107460"/>
                      <a:pt x="58351" y="101502"/>
                    </a:cubicBezTo>
                    <a:cubicBezTo>
                      <a:pt x="53376" y="95544"/>
                      <a:pt x="50888" y="86252"/>
                      <a:pt x="50888" y="73626"/>
                    </a:cubicBezTo>
                    <a:cubicBezTo>
                      <a:pt x="50888" y="65540"/>
                      <a:pt x="52025" y="58802"/>
                      <a:pt x="54299" y="53482"/>
                    </a:cubicBezTo>
                    <a:cubicBezTo>
                      <a:pt x="56574" y="48162"/>
                      <a:pt x="59772" y="44119"/>
                      <a:pt x="63965" y="41353"/>
                    </a:cubicBezTo>
                    <a:cubicBezTo>
                      <a:pt x="68159" y="38586"/>
                      <a:pt x="73063" y="37168"/>
                      <a:pt x="78819" y="37168"/>
                    </a:cubicBezTo>
                    <a:cubicBezTo>
                      <a:pt x="87561" y="37168"/>
                      <a:pt x="94313" y="40289"/>
                      <a:pt x="99004" y="46531"/>
                    </a:cubicBezTo>
                    <a:cubicBezTo>
                      <a:pt x="103766" y="52772"/>
                      <a:pt x="106111" y="61852"/>
                      <a:pt x="106111" y="73697"/>
                    </a:cubicBezTo>
                    <a:cubicBezTo>
                      <a:pt x="106111" y="85542"/>
                      <a:pt x="103624" y="95189"/>
                      <a:pt x="98649" y="101289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FC93501B-5A5C-DABC-7145-A6D948147993}"/>
                  </a:ext>
                </a:extLst>
              </p:cNvPr>
              <p:cNvSpPr/>
              <p:nvPr/>
            </p:nvSpPr>
            <p:spPr>
              <a:xfrm>
                <a:off x="1261717" y="2556361"/>
                <a:ext cx="160908" cy="154274"/>
              </a:xfrm>
              <a:custGeom>
                <a:avLst/>
                <a:gdLst>
                  <a:gd name="csX0" fmla="*/ 141861 w 160908"/>
                  <a:gd name="csY0" fmla="*/ 110723 h 154274"/>
                  <a:gd name="csX1" fmla="*/ 141861 w 160908"/>
                  <a:gd name="csY1" fmla="*/ 56390 h 154274"/>
                  <a:gd name="csX2" fmla="*/ 133688 w 160908"/>
                  <a:gd name="csY2" fmla="*/ 25393 h 154274"/>
                  <a:gd name="csX3" fmla="*/ 110162 w 160908"/>
                  <a:gd name="csY3" fmla="*/ 6384 h 154274"/>
                  <a:gd name="csX4" fmla="*/ 73134 w 160908"/>
                  <a:gd name="csY4" fmla="*/ 0 h 154274"/>
                  <a:gd name="csX5" fmla="*/ 22885 w 160908"/>
                  <a:gd name="csY5" fmla="*/ 12768 h 154274"/>
                  <a:gd name="csX6" fmla="*/ 853 w 160908"/>
                  <a:gd name="csY6" fmla="*/ 46885 h 154274"/>
                  <a:gd name="csX7" fmla="*/ 43710 w 160908"/>
                  <a:gd name="csY7" fmla="*/ 56957 h 154274"/>
                  <a:gd name="csX8" fmla="*/ 53376 w 160908"/>
                  <a:gd name="csY8" fmla="*/ 39579 h 154274"/>
                  <a:gd name="csX9" fmla="*/ 70149 w 160908"/>
                  <a:gd name="csY9" fmla="*/ 34685 h 154274"/>
                  <a:gd name="csX10" fmla="*/ 85785 w 160908"/>
                  <a:gd name="csY10" fmla="*/ 40785 h 154274"/>
                  <a:gd name="csX11" fmla="*/ 91613 w 160908"/>
                  <a:gd name="csY11" fmla="*/ 57241 h 154274"/>
                  <a:gd name="csX12" fmla="*/ 91613 w 160908"/>
                  <a:gd name="csY12" fmla="*/ 61497 h 154274"/>
                  <a:gd name="csX13" fmla="*/ 40156 w 160908"/>
                  <a:gd name="csY13" fmla="*/ 72066 h 154274"/>
                  <a:gd name="csX14" fmla="*/ 9666 w 160908"/>
                  <a:gd name="csY14" fmla="*/ 86748 h 154274"/>
                  <a:gd name="csX15" fmla="*/ 0 w 160908"/>
                  <a:gd name="csY15" fmla="*/ 113276 h 154274"/>
                  <a:gd name="csX16" fmla="*/ 6112 w 160908"/>
                  <a:gd name="csY16" fmla="*/ 135690 h 154274"/>
                  <a:gd name="csX17" fmla="*/ 23525 w 160908"/>
                  <a:gd name="csY17" fmla="*/ 149522 h 154274"/>
                  <a:gd name="csX18" fmla="*/ 49964 w 160908"/>
                  <a:gd name="csY18" fmla="*/ 154274 h 154274"/>
                  <a:gd name="csX19" fmla="*/ 75124 w 160908"/>
                  <a:gd name="csY19" fmla="*/ 150160 h 154274"/>
                  <a:gd name="csX20" fmla="*/ 94740 w 160908"/>
                  <a:gd name="csY20" fmla="*/ 137393 h 154274"/>
                  <a:gd name="csX21" fmla="*/ 98435 w 160908"/>
                  <a:gd name="csY21" fmla="*/ 132002 h 154274"/>
                  <a:gd name="csX22" fmla="*/ 101705 w 160908"/>
                  <a:gd name="csY22" fmla="*/ 139095 h 154274"/>
                  <a:gd name="csX23" fmla="*/ 115706 w 160908"/>
                  <a:gd name="csY23" fmla="*/ 150373 h 154274"/>
                  <a:gd name="csX24" fmla="*/ 136246 w 160908"/>
                  <a:gd name="csY24" fmla="*/ 154061 h 154274"/>
                  <a:gd name="csX25" fmla="*/ 157923 w 160908"/>
                  <a:gd name="csY25" fmla="*/ 149876 h 154274"/>
                  <a:gd name="csX26" fmla="*/ 160908 w 160908"/>
                  <a:gd name="csY26" fmla="*/ 121079 h 154274"/>
                  <a:gd name="csX27" fmla="*/ 152308 w 160908"/>
                  <a:gd name="csY27" fmla="*/ 122284 h 154274"/>
                  <a:gd name="csX28" fmla="*/ 141932 w 160908"/>
                  <a:gd name="csY28" fmla="*/ 110723 h 154274"/>
                  <a:gd name="csX29" fmla="*/ 89480 w 160908"/>
                  <a:gd name="csY29" fmla="*/ 107744 h 154274"/>
                  <a:gd name="csX30" fmla="*/ 83866 w 160908"/>
                  <a:gd name="csY30" fmla="*/ 115617 h 154274"/>
                  <a:gd name="csX31" fmla="*/ 75692 w 160908"/>
                  <a:gd name="csY31" fmla="*/ 120227 h 154274"/>
                  <a:gd name="csX32" fmla="*/ 66026 w 160908"/>
                  <a:gd name="csY32" fmla="*/ 121717 h 154274"/>
                  <a:gd name="csX33" fmla="*/ 54726 w 160908"/>
                  <a:gd name="csY33" fmla="*/ 118454 h 154274"/>
                  <a:gd name="csX34" fmla="*/ 49964 w 160908"/>
                  <a:gd name="csY34" fmla="*/ 108666 h 154274"/>
                  <a:gd name="csX35" fmla="*/ 54299 w 160908"/>
                  <a:gd name="csY35" fmla="*/ 98452 h 154274"/>
                  <a:gd name="csX36" fmla="*/ 67519 w 160908"/>
                  <a:gd name="csY36" fmla="*/ 93274 h 154274"/>
                  <a:gd name="csX37" fmla="*/ 91613 w 160908"/>
                  <a:gd name="csY37" fmla="*/ 88238 h 154274"/>
                  <a:gd name="csX38" fmla="*/ 91613 w 160908"/>
                  <a:gd name="csY38" fmla="*/ 96537 h 154274"/>
                  <a:gd name="csX39" fmla="*/ 89551 w 160908"/>
                  <a:gd name="csY39" fmla="*/ 107815 h 1542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</a:cxnLst>
                <a:rect l="l" t="t" r="r" b="b"/>
                <a:pathLst>
                  <a:path w="160908" h="154274">
                    <a:moveTo>
                      <a:pt x="141861" y="110723"/>
                    </a:moveTo>
                    <a:lnTo>
                      <a:pt x="141861" y="56390"/>
                    </a:lnTo>
                    <a:cubicBezTo>
                      <a:pt x="141861" y="44119"/>
                      <a:pt x="139160" y="33763"/>
                      <a:pt x="133688" y="25393"/>
                    </a:cubicBezTo>
                    <a:cubicBezTo>
                      <a:pt x="128215" y="17023"/>
                      <a:pt x="120397" y="10640"/>
                      <a:pt x="110162" y="6384"/>
                    </a:cubicBezTo>
                    <a:cubicBezTo>
                      <a:pt x="99928" y="2128"/>
                      <a:pt x="87632" y="0"/>
                      <a:pt x="73134" y="0"/>
                    </a:cubicBezTo>
                    <a:cubicBezTo>
                      <a:pt x="51528" y="0"/>
                      <a:pt x="34754" y="4256"/>
                      <a:pt x="22885" y="12768"/>
                    </a:cubicBezTo>
                    <a:cubicBezTo>
                      <a:pt x="11016" y="21279"/>
                      <a:pt x="3625" y="32628"/>
                      <a:pt x="853" y="46885"/>
                    </a:cubicBezTo>
                    <a:lnTo>
                      <a:pt x="43710" y="56957"/>
                    </a:lnTo>
                    <a:cubicBezTo>
                      <a:pt x="45486" y="48658"/>
                      <a:pt x="48685" y="42842"/>
                      <a:pt x="53376" y="39579"/>
                    </a:cubicBezTo>
                    <a:cubicBezTo>
                      <a:pt x="58066" y="36316"/>
                      <a:pt x="63610" y="34685"/>
                      <a:pt x="70149" y="34685"/>
                    </a:cubicBezTo>
                    <a:cubicBezTo>
                      <a:pt x="76687" y="34685"/>
                      <a:pt x="81876" y="36742"/>
                      <a:pt x="85785" y="40785"/>
                    </a:cubicBezTo>
                    <a:cubicBezTo>
                      <a:pt x="89622" y="44828"/>
                      <a:pt x="91613" y="50361"/>
                      <a:pt x="91613" y="57241"/>
                    </a:cubicBezTo>
                    <a:lnTo>
                      <a:pt x="91613" y="61497"/>
                    </a:lnTo>
                    <a:lnTo>
                      <a:pt x="40156" y="72066"/>
                    </a:lnTo>
                    <a:cubicBezTo>
                      <a:pt x="26297" y="74832"/>
                      <a:pt x="16133" y="79726"/>
                      <a:pt x="9666" y="86748"/>
                    </a:cubicBezTo>
                    <a:cubicBezTo>
                      <a:pt x="3198" y="93770"/>
                      <a:pt x="0" y="102637"/>
                      <a:pt x="0" y="113276"/>
                    </a:cubicBezTo>
                    <a:cubicBezTo>
                      <a:pt x="0" y="122143"/>
                      <a:pt x="2061" y="129661"/>
                      <a:pt x="6112" y="135690"/>
                    </a:cubicBezTo>
                    <a:cubicBezTo>
                      <a:pt x="10163" y="141719"/>
                      <a:pt x="15991" y="146330"/>
                      <a:pt x="23525" y="149522"/>
                    </a:cubicBezTo>
                    <a:cubicBezTo>
                      <a:pt x="31059" y="152714"/>
                      <a:pt x="39872" y="154274"/>
                      <a:pt x="49964" y="154274"/>
                    </a:cubicBezTo>
                    <a:cubicBezTo>
                      <a:pt x="58706" y="154274"/>
                      <a:pt x="67093" y="152856"/>
                      <a:pt x="75124" y="150160"/>
                    </a:cubicBezTo>
                    <a:cubicBezTo>
                      <a:pt x="83155" y="147394"/>
                      <a:pt x="89694" y="143138"/>
                      <a:pt x="94740" y="137393"/>
                    </a:cubicBezTo>
                    <a:cubicBezTo>
                      <a:pt x="96232" y="135690"/>
                      <a:pt x="97440" y="133846"/>
                      <a:pt x="98435" y="132002"/>
                    </a:cubicBezTo>
                    <a:cubicBezTo>
                      <a:pt x="99217" y="134555"/>
                      <a:pt x="100283" y="136967"/>
                      <a:pt x="101705" y="139095"/>
                    </a:cubicBezTo>
                    <a:cubicBezTo>
                      <a:pt x="105045" y="144131"/>
                      <a:pt x="109736" y="147890"/>
                      <a:pt x="115706" y="150373"/>
                    </a:cubicBezTo>
                    <a:cubicBezTo>
                      <a:pt x="121676" y="152856"/>
                      <a:pt x="128499" y="154061"/>
                      <a:pt x="136246" y="154061"/>
                    </a:cubicBezTo>
                    <a:cubicBezTo>
                      <a:pt x="144775" y="154061"/>
                      <a:pt x="152024" y="152643"/>
                      <a:pt x="157923" y="149876"/>
                    </a:cubicBezTo>
                    <a:lnTo>
                      <a:pt x="160908" y="121079"/>
                    </a:lnTo>
                    <a:cubicBezTo>
                      <a:pt x="158705" y="121859"/>
                      <a:pt x="155862" y="122284"/>
                      <a:pt x="152308" y="122284"/>
                    </a:cubicBezTo>
                    <a:cubicBezTo>
                      <a:pt x="145343" y="122284"/>
                      <a:pt x="141932" y="118454"/>
                      <a:pt x="141932" y="110723"/>
                    </a:cubicBezTo>
                    <a:close/>
                    <a:moveTo>
                      <a:pt x="89480" y="107744"/>
                    </a:moveTo>
                    <a:cubicBezTo>
                      <a:pt x="88059" y="110936"/>
                      <a:pt x="86211" y="113560"/>
                      <a:pt x="83866" y="115617"/>
                    </a:cubicBezTo>
                    <a:cubicBezTo>
                      <a:pt x="81520" y="117674"/>
                      <a:pt x="78748" y="119234"/>
                      <a:pt x="75692" y="120227"/>
                    </a:cubicBezTo>
                    <a:cubicBezTo>
                      <a:pt x="72636" y="121221"/>
                      <a:pt x="69367" y="121717"/>
                      <a:pt x="66026" y="121717"/>
                    </a:cubicBezTo>
                    <a:cubicBezTo>
                      <a:pt x="61691" y="121717"/>
                      <a:pt x="57924" y="120653"/>
                      <a:pt x="54726" y="118454"/>
                    </a:cubicBezTo>
                    <a:cubicBezTo>
                      <a:pt x="51528" y="116255"/>
                      <a:pt x="49964" y="112993"/>
                      <a:pt x="49964" y="108666"/>
                    </a:cubicBezTo>
                    <a:cubicBezTo>
                      <a:pt x="49964" y="104339"/>
                      <a:pt x="51385" y="100722"/>
                      <a:pt x="54299" y="98452"/>
                    </a:cubicBezTo>
                    <a:cubicBezTo>
                      <a:pt x="57142" y="96182"/>
                      <a:pt x="61549" y="94409"/>
                      <a:pt x="67519" y="93274"/>
                    </a:cubicBezTo>
                    <a:lnTo>
                      <a:pt x="91613" y="88238"/>
                    </a:lnTo>
                    <a:lnTo>
                      <a:pt x="91613" y="96537"/>
                    </a:lnTo>
                    <a:cubicBezTo>
                      <a:pt x="91613" y="100863"/>
                      <a:pt x="90902" y="104623"/>
                      <a:pt x="89551" y="107815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63D3B7A3-479F-3F3D-73F4-BDEC0E99EE26}"/>
                  </a:ext>
                </a:extLst>
              </p:cNvPr>
              <p:cNvSpPr/>
              <p:nvPr/>
            </p:nvSpPr>
            <p:spPr>
              <a:xfrm>
                <a:off x="1420351" y="2512172"/>
                <a:ext cx="122813" cy="198534"/>
              </a:xfrm>
              <a:custGeom>
                <a:avLst/>
                <a:gdLst>
                  <a:gd name="csX0" fmla="*/ 108101 w 122813"/>
                  <a:gd name="csY0" fmla="*/ 161013 h 198534"/>
                  <a:gd name="csX1" fmla="*/ 95735 w 122813"/>
                  <a:gd name="csY1" fmla="*/ 162644 h 198534"/>
                  <a:gd name="csX2" fmla="*/ 81307 w 122813"/>
                  <a:gd name="csY2" fmla="*/ 158034 h 198534"/>
                  <a:gd name="csX3" fmla="*/ 76119 w 122813"/>
                  <a:gd name="csY3" fmla="*/ 142783 h 198534"/>
                  <a:gd name="csX4" fmla="*/ 76119 w 122813"/>
                  <a:gd name="csY4" fmla="*/ 83131 h 198534"/>
                  <a:gd name="csX5" fmla="*/ 120397 w 122813"/>
                  <a:gd name="csY5" fmla="*/ 83131 h 198534"/>
                  <a:gd name="csX6" fmla="*/ 120397 w 122813"/>
                  <a:gd name="csY6" fmla="*/ 47240 h 198534"/>
                  <a:gd name="csX7" fmla="*/ 76119 w 122813"/>
                  <a:gd name="csY7" fmla="*/ 47240 h 198534"/>
                  <a:gd name="csX8" fmla="*/ 76119 w 122813"/>
                  <a:gd name="csY8" fmla="*/ 0 h 198534"/>
                  <a:gd name="csX9" fmla="*/ 25586 w 122813"/>
                  <a:gd name="csY9" fmla="*/ 13973 h 198534"/>
                  <a:gd name="csX10" fmla="*/ 25586 w 122813"/>
                  <a:gd name="csY10" fmla="*/ 47240 h 198534"/>
                  <a:gd name="csX11" fmla="*/ 0 w 122813"/>
                  <a:gd name="csY11" fmla="*/ 47240 h 198534"/>
                  <a:gd name="csX12" fmla="*/ 0 w 122813"/>
                  <a:gd name="csY12" fmla="*/ 83131 h 198534"/>
                  <a:gd name="csX13" fmla="*/ 25586 w 122813"/>
                  <a:gd name="csY13" fmla="*/ 83131 h 198534"/>
                  <a:gd name="csX14" fmla="*/ 25586 w 122813"/>
                  <a:gd name="csY14" fmla="*/ 151082 h 198534"/>
                  <a:gd name="csX15" fmla="*/ 32551 w 122813"/>
                  <a:gd name="csY15" fmla="*/ 178674 h 198534"/>
                  <a:gd name="csX16" fmla="*/ 51599 w 122813"/>
                  <a:gd name="csY16" fmla="*/ 193783 h 198534"/>
                  <a:gd name="csX17" fmla="*/ 80881 w 122813"/>
                  <a:gd name="csY17" fmla="*/ 198535 h 198534"/>
                  <a:gd name="csX18" fmla="*/ 104050 w 122813"/>
                  <a:gd name="csY18" fmla="*/ 195556 h 198534"/>
                  <a:gd name="csX19" fmla="*/ 122813 w 122813"/>
                  <a:gd name="csY19" fmla="*/ 187257 h 198534"/>
                  <a:gd name="csX20" fmla="*/ 117483 w 122813"/>
                  <a:gd name="csY20" fmla="*/ 156118 h 198534"/>
                  <a:gd name="csX21" fmla="*/ 108101 w 122813"/>
                  <a:gd name="csY21" fmla="*/ 161013 h 198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22813" h="198534">
                    <a:moveTo>
                      <a:pt x="108101" y="161013"/>
                    </a:moveTo>
                    <a:cubicBezTo>
                      <a:pt x="104619" y="162077"/>
                      <a:pt x="100497" y="162644"/>
                      <a:pt x="95735" y="162644"/>
                    </a:cubicBezTo>
                    <a:cubicBezTo>
                      <a:pt x="89551" y="162644"/>
                      <a:pt x="84790" y="161084"/>
                      <a:pt x="81307" y="158034"/>
                    </a:cubicBezTo>
                    <a:cubicBezTo>
                      <a:pt x="77824" y="154984"/>
                      <a:pt x="76119" y="149876"/>
                      <a:pt x="76119" y="142783"/>
                    </a:cubicBezTo>
                    <a:lnTo>
                      <a:pt x="76119" y="83131"/>
                    </a:lnTo>
                    <a:lnTo>
                      <a:pt x="120397" y="83131"/>
                    </a:lnTo>
                    <a:lnTo>
                      <a:pt x="120397" y="47240"/>
                    </a:lnTo>
                    <a:lnTo>
                      <a:pt x="76119" y="47240"/>
                    </a:lnTo>
                    <a:lnTo>
                      <a:pt x="76119" y="0"/>
                    </a:lnTo>
                    <a:lnTo>
                      <a:pt x="25586" y="13973"/>
                    </a:lnTo>
                    <a:lnTo>
                      <a:pt x="25586" y="47240"/>
                    </a:lnTo>
                    <a:lnTo>
                      <a:pt x="0" y="47240"/>
                    </a:lnTo>
                    <a:lnTo>
                      <a:pt x="0" y="83131"/>
                    </a:lnTo>
                    <a:lnTo>
                      <a:pt x="25586" y="83131"/>
                    </a:lnTo>
                    <a:lnTo>
                      <a:pt x="25586" y="151082"/>
                    </a:lnTo>
                    <a:cubicBezTo>
                      <a:pt x="25799" y="162573"/>
                      <a:pt x="28145" y="171794"/>
                      <a:pt x="32551" y="178674"/>
                    </a:cubicBezTo>
                    <a:cubicBezTo>
                      <a:pt x="37029" y="185626"/>
                      <a:pt x="43354" y="190662"/>
                      <a:pt x="51599" y="193783"/>
                    </a:cubicBezTo>
                    <a:cubicBezTo>
                      <a:pt x="59843" y="196974"/>
                      <a:pt x="69580" y="198535"/>
                      <a:pt x="80881" y="198535"/>
                    </a:cubicBezTo>
                    <a:cubicBezTo>
                      <a:pt x="88841" y="198535"/>
                      <a:pt x="96517" y="197542"/>
                      <a:pt x="104050" y="195556"/>
                    </a:cubicBezTo>
                    <a:cubicBezTo>
                      <a:pt x="111584" y="193570"/>
                      <a:pt x="117838" y="190803"/>
                      <a:pt x="122813" y="187257"/>
                    </a:cubicBezTo>
                    <a:lnTo>
                      <a:pt x="117483" y="156118"/>
                    </a:lnTo>
                    <a:cubicBezTo>
                      <a:pt x="114711" y="158317"/>
                      <a:pt x="111584" y="159949"/>
                      <a:pt x="108101" y="161013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2FD5EB06-C99B-A9BF-C3A6-0B1C993787F6}"/>
                  </a:ext>
                </a:extLst>
              </p:cNvPr>
              <p:cNvSpPr/>
              <p:nvPr/>
            </p:nvSpPr>
            <p:spPr>
              <a:xfrm>
                <a:off x="1557450" y="2493801"/>
                <a:ext cx="58848" cy="48445"/>
              </a:xfrm>
              <a:custGeom>
                <a:avLst/>
                <a:gdLst>
                  <a:gd name="csX0" fmla="*/ 29424 w 58848"/>
                  <a:gd name="csY0" fmla="*/ 0 h 48445"/>
                  <a:gd name="csX1" fmla="*/ 6965 w 58848"/>
                  <a:gd name="csY1" fmla="*/ 5816 h 48445"/>
                  <a:gd name="csX2" fmla="*/ 0 w 58848"/>
                  <a:gd name="csY2" fmla="*/ 24400 h 48445"/>
                  <a:gd name="csX3" fmla="*/ 6965 w 58848"/>
                  <a:gd name="csY3" fmla="*/ 42629 h 48445"/>
                  <a:gd name="csX4" fmla="*/ 29424 w 58848"/>
                  <a:gd name="csY4" fmla="*/ 48446 h 48445"/>
                  <a:gd name="csX5" fmla="*/ 51741 w 58848"/>
                  <a:gd name="csY5" fmla="*/ 42629 h 48445"/>
                  <a:gd name="csX6" fmla="*/ 58848 w 58848"/>
                  <a:gd name="csY6" fmla="*/ 24400 h 48445"/>
                  <a:gd name="csX7" fmla="*/ 51741 w 58848"/>
                  <a:gd name="csY7" fmla="*/ 5816 h 48445"/>
                  <a:gd name="csX8" fmla="*/ 29424 w 58848"/>
                  <a:gd name="csY8" fmla="*/ 0 h 484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58848" h="48445">
                    <a:moveTo>
                      <a:pt x="29424" y="0"/>
                    </a:moveTo>
                    <a:cubicBezTo>
                      <a:pt x="19118" y="0"/>
                      <a:pt x="11656" y="1915"/>
                      <a:pt x="6965" y="5816"/>
                    </a:cubicBezTo>
                    <a:cubicBezTo>
                      <a:pt x="2274" y="9718"/>
                      <a:pt x="0" y="15888"/>
                      <a:pt x="0" y="24400"/>
                    </a:cubicBezTo>
                    <a:cubicBezTo>
                      <a:pt x="0" y="32912"/>
                      <a:pt x="2345" y="38799"/>
                      <a:pt x="6965" y="42629"/>
                    </a:cubicBezTo>
                    <a:cubicBezTo>
                      <a:pt x="11585" y="46460"/>
                      <a:pt x="19118" y="48446"/>
                      <a:pt x="29424" y="48446"/>
                    </a:cubicBezTo>
                    <a:cubicBezTo>
                      <a:pt x="39730" y="48446"/>
                      <a:pt x="46979" y="46531"/>
                      <a:pt x="51741" y="42629"/>
                    </a:cubicBezTo>
                    <a:cubicBezTo>
                      <a:pt x="56503" y="38799"/>
                      <a:pt x="58848" y="32699"/>
                      <a:pt x="58848" y="24400"/>
                    </a:cubicBezTo>
                    <a:cubicBezTo>
                      <a:pt x="58848" y="16101"/>
                      <a:pt x="56503" y="9718"/>
                      <a:pt x="51741" y="5816"/>
                    </a:cubicBezTo>
                    <a:cubicBezTo>
                      <a:pt x="46979" y="1986"/>
                      <a:pt x="39587" y="0"/>
                      <a:pt x="29424" y="0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2EC75927-C742-6822-99AE-DE4F24013C09}"/>
                  </a:ext>
                </a:extLst>
              </p:cNvPr>
              <p:cNvSpPr/>
              <p:nvPr/>
            </p:nvSpPr>
            <p:spPr>
              <a:xfrm>
                <a:off x="1561643" y="2559411"/>
                <a:ext cx="50532" cy="148386"/>
              </a:xfrm>
              <a:prstGeom prst="rect">
                <a:avLst/>
              </a:pr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2F3DE6E5-4F57-8BF3-D4C0-0C953D5E1121}"/>
                  </a:ext>
                </a:extLst>
              </p:cNvPr>
              <p:cNvSpPr/>
              <p:nvPr/>
            </p:nvSpPr>
            <p:spPr>
              <a:xfrm>
                <a:off x="1642453" y="2556361"/>
                <a:ext cx="148896" cy="151366"/>
              </a:xfrm>
              <a:custGeom>
                <a:avLst/>
                <a:gdLst>
                  <a:gd name="csX0" fmla="*/ 124519 w 148896"/>
                  <a:gd name="csY0" fmla="*/ 5958 h 151366"/>
                  <a:gd name="csX1" fmla="*/ 97583 w 148896"/>
                  <a:gd name="csY1" fmla="*/ 0 h 151366"/>
                  <a:gd name="csX2" fmla="*/ 71854 w 148896"/>
                  <a:gd name="csY2" fmla="*/ 5462 h 151366"/>
                  <a:gd name="csX3" fmla="*/ 52807 w 148896"/>
                  <a:gd name="csY3" fmla="*/ 21634 h 151366"/>
                  <a:gd name="csX4" fmla="*/ 46766 w 148896"/>
                  <a:gd name="csY4" fmla="*/ 32770 h 151366"/>
                  <a:gd name="csX5" fmla="*/ 45202 w 148896"/>
                  <a:gd name="csY5" fmla="*/ 2979 h 151366"/>
                  <a:gd name="csX6" fmla="*/ 0 w 148896"/>
                  <a:gd name="csY6" fmla="*/ 2979 h 151366"/>
                  <a:gd name="csX7" fmla="*/ 0 w 148896"/>
                  <a:gd name="csY7" fmla="*/ 151366 h 151366"/>
                  <a:gd name="csX8" fmla="*/ 50533 w 148896"/>
                  <a:gd name="csY8" fmla="*/ 151366 h 151366"/>
                  <a:gd name="csX9" fmla="*/ 50533 w 148896"/>
                  <a:gd name="csY9" fmla="*/ 72704 h 151366"/>
                  <a:gd name="csX10" fmla="*/ 54086 w 148896"/>
                  <a:gd name="csY10" fmla="*/ 52843 h 151366"/>
                  <a:gd name="csX11" fmla="*/ 63894 w 148896"/>
                  <a:gd name="csY11" fmla="*/ 41991 h 151366"/>
                  <a:gd name="csX12" fmla="*/ 77256 w 148896"/>
                  <a:gd name="csY12" fmla="*/ 38586 h 151366"/>
                  <a:gd name="csX13" fmla="*/ 92394 w 148896"/>
                  <a:gd name="csY13" fmla="*/ 44544 h 151366"/>
                  <a:gd name="csX14" fmla="*/ 98364 w 148896"/>
                  <a:gd name="csY14" fmla="*/ 65895 h 151366"/>
                  <a:gd name="csX15" fmla="*/ 98364 w 148896"/>
                  <a:gd name="csY15" fmla="*/ 151366 h 151366"/>
                  <a:gd name="csX16" fmla="*/ 148897 w 148896"/>
                  <a:gd name="csY16" fmla="*/ 151366 h 151366"/>
                  <a:gd name="csX17" fmla="*/ 148897 w 148896"/>
                  <a:gd name="csY17" fmla="*/ 52560 h 151366"/>
                  <a:gd name="csX18" fmla="*/ 142358 w 148896"/>
                  <a:gd name="csY18" fmla="*/ 23478 h 151366"/>
                  <a:gd name="csX19" fmla="*/ 124377 w 148896"/>
                  <a:gd name="csY19" fmla="*/ 5958 h 1513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48896" h="151366">
                    <a:moveTo>
                      <a:pt x="124519" y="5958"/>
                    </a:moveTo>
                    <a:cubicBezTo>
                      <a:pt x="116914" y="1986"/>
                      <a:pt x="107888" y="0"/>
                      <a:pt x="97583" y="0"/>
                    </a:cubicBezTo>
                    <a:cubicBezTo>
                      <a:pt x="88059" y="0"/>
                      <a:pt x="79459" y="1844"/>
                      <a:pt x="71854" y="5462"/>
                    </a:cubicBezTo>
                    <a:cubicBezTo>
                      <a:pt x="64250" y="9150"/>
                      <a:pt x="57853" y="14541"/>
                      <a:pt x="52807" y="21634"/>
                    </a:cubicBezTo>
                    <a:cubicBezTo>
                      <a:pt x="50462" y="24968"/>
                      <a:pt x="48472" y="28656"/>
                      <a:pt x="46766" y="32770"/>
                    </a:cubicBezTo>
                    <a:lnTo>
                      <a:pt x="45202" y="2979"/>
                    </a:lnTo>
                    <a:lnTo>
                      <a:pt x="0" y="2979"/>
                    </a:lnTo>
                    <a:lnTo>
                      <a:pt x="0" y="151366"/>
                    </a:lnTo>
                    <a:lnTo>
                      <a:pt x="50533" y="151366"/>
                    </a:lnTo>
                    <a:lnTo>
                      <a:pt x="50533" y="72704"/>
                    </a:lnTo>
                    <a:cubicBezTo>
                      <a:pt x="50533" y="64405"/>
                      <a:pt x="51741" y="57738"/>
                      <a:pt x="54086" y="52843"/>
                    </a:cubicBezTo>
                    <a:cubicBezTo>
                      <a:pt x="56432" y="47878"/>
                      <a:pt x="59701" y="44261"/>
                      <a:pt x="63894" y="41991"/>
                    </a:cubicBezTo>
                    <a:cubicBezTo>
                      <a:pt x="68088" y="39721"/>
                      <a:pt x="72494" y="38586"/>
                      <a:pt x="77256" y="38586"/>
                    </a:cubicBezTo>
                    <a:cubicBezTo>
                      <a:pt x="83368" y="38586"/>
                      <a:pt x="88485" y="40572"/>
                      <a:pt x="92394" y="44544"/>
                    </a:cubicBezTo>
                    <a:cubicBezTo>
                      <a:pt x="96303" y="48517"/>
                      <a:pt x="98364" y="55610"/>
                      <a:pt x="98364" y="65895"/>
                    </a:cubicBezTo>
                    <a:lnTo>
                      <a:pt x="98364" y="151366"/>
                    </a:lnTo>
                    <a:lnTo>
                      <a:pt x="148897" y="151366"/>
                    </a:lnTo>
                    <a:lnTo>
                      <a:pt x="148897" y="52560"/>
                    </a:lnTo>
                    <a:cubicBezTo>
                      <a:pt x="148897" y="40856"/>
                      <a:pt x="146694" y="31209"/>
                      <a:pt x="142358" y="23478"/>
                    </a:cubicBezTo>
                    <a:cubicBezTo>
                      <a:pt x="138023" y="15747"/>
                      <a:pt x="131982" y="9930"/>
                      <a:pt x="124377" y="5958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B18E66C4-CCE3-4403-965B-8D0CFADABA24}"/>
                  </a:ext>
                </a:extLst>
              </p:cNvPr>
              <p:cNvSpPr/>
              <p:nvPr/>
            </p:nvSpPr>
            <p:spPr>
              <a:xfrm>
                <a:off x="1815728" y="2556432"/>
                <a:ext cx="157070" cy="215203"/>
              </a:xfrm>
              <a:custGeom>
                <a:avLst/>
                <a:gdLst>
                  <a:gd name="csX0" fmla="*/ 111584 w 157070"/>
                  <a:gd name="csY0" fmla="*/ 2979 h 215203"/>
                  <a:gd name="csX1" fmla="*/ 110376 w 157070"/>
                  <a:gd name="csY1" fmla="*/ 34756 h 215203"/>
                  <a:gd name="csX2" fmla="*/ 93105 w 157070"/>
                  <a:gd name="csY2" fmla="*/ 9647 h 215203"/>
                  <a:gd name="csX3" fmla="*/ 61265 w 157070"/>
                  <a:gd name="csY3" fmla="*/ 0 h 215203"/>
                  <a:gd name="csX4" fmla="*/ 29921 w 157070"/>
                  <a:gd name="csY4" fmla="*/ 8724 h 215203"/>
                  <a:gd name="csX5" fmla="*/ 8031 w 157070"/>
                  <a:gd name="csY5" fmla="*/ 34118 h 215203"/>
                  <a:gd name="csX6" fmla="*/ 0 w 157070"/>
                  <a:gd name="csY6" fmla="*/ 74193 h 215203"/>
                  <a:gd name="csX7" fmla="*/ 7463 w 157070"/>
                  <a:gd name="csY7" fmla="*/ 113489 h 215203"/>
                  <a:gd name="csX8" fmla="*/ 28713 w 157070"/>
                  <a:gd name="csY8" fmla="*/ 138599 h 215203"/>
                  <a:gd name="csX9" fmla="*/ 61265 w 157070"/>
                  <a:gd name="csY9" fmla="*/ 147181 h 215203"/>
                  <a:gd name="csX10" fmla="*/ 88201 w 157070"/>
                  <a:gd name="csY10" fmla="*/ 140514 h 215203"/>
                  <a:gd name="csX11" fmla="*/ 106182 w 157070"/>
                  <a:gd name="csY11" fmla="*/ 122852 h 215203"/>
                  <a:gd name="csX12" fmla="*/ 106182 w 157070"/>
                  <a:gd name="csY12" fmla="*/ 151650 h 215203"/>
                  <a:gd name="csX13" fmla="*/ 99217 w 157070"/>
                  <a:gd name="csY13" fmla="*/ 175057 h 215203"/>
                  <a:gd name="csX14" fmla="*/ 79175 w 157070"/>
                  <a:gd name="csY14" fmla="*/ 183356 h 215203"/>
                  <a:gd name="csX15" fmla="*/ 57924 w 157070"/>
                  <a:gd name="csY15" fmla="*/ 176405 h 215203"/>
                  <a:gd name="csX16" fmla="*/ 49466 w 157070"/>
                  <a:gd name="csY16" fmla="*/ 156402 h 215203"/>
                  <a:gd name="csX17" fmla="*/ 711 w 157070"/>
                  <a:gd name="csY17" fmla="*/ 162644 h 215203"/>
                  <a:gd name="csX18" fmla="*/ 14215 w 157070"/>
                  <a:gd name="csY18" fmla="*/ 194563 h 215203"/>
                  <a:gd name="csX19" fmla="*/ 40796 w 157070"/>
                  <a:gd name="csY19" fmla="*/ 210593 h 215203"/>
                  <a:gd name="csX20" fmla="*/ 76190 w 157070"/>
                  <a:gd name="csY20" fmla="*/ 215204 h 215203"/>
                  <a:gd name="csX21" fmla="*/ 119331 w 157070"/>
                  <a:gd name="csY21" fmla="*/ 207614 h 215203"/>
                  <a:gd name="csX22" fmla="*/ 147262 w 157070"/>
                  <a:gd name="csY22" fmla="*/ 183569 h 215203"/>
                  <a:gd name="csX23" fmla="*/ 157070 w 157070"/>
                  <a:gd name="csY23" fmla="*/ 139521 h 215203"/>
                  <a:gd name="csX24" fmla="*/ 157070 w 157070"/>
                  <a:gd name="csY24" fmla="*/ 2979 h 215203"/>
                  <a:gd name="csX25" fmla="*/ 111584 w 157070"/>
                  <a:gd name="csY25" fmla="*/ 2979 h 215203"/>
                  <a:gd name="csX26" fmla="*/ 98791 w 157070"/>
                  <a:gd name="csY26" fmla="*/ 101147 h 215203"/>
                  <a:gd name="csX27" fmla="*/ 78890 w 157070"/>
                  <a:gd name="csY27" fmla="*/ 110368 h 215203"/>
                  <a:gd name="csX28" fmla="*/ 58351 w 157070"/>
                  <a:gd name="csY28" fmla="*/ 101431 h 215203"/>
                  <a:gd name="csX29" fmla="*/ 50888 w 157070"/>
                  <a:gd name="csY29" fmla="*/ 73555 h 215203"/>
                  <a:gd name="csX30" fmla="*/ 54299 w 157070"/>
                  <a:gd name="csY30" fmla="*/ 53411 h 215203"/>
                  <a:gd name="csX31" fmla="*/ 63965 w 157070"/>
                  <a:gd name="csY31" fmla="*/ 41282 h 215203"/>
                  <a:gd name="csX32" fmla="*/ 78819 w 157070"/>
                  <a:gd name="csY32" fmla="*/ 37097 h 215203"/>
                  <a:gd name="csX33" fmla="*/ 99004 w 157070"/>
                  <a:gd name="csY33" fmla="*/ 46460 h 215203"/>
                  <a:gd name="csX34" fmla="*/ 106111 w 157070"/>
                  <a:gd name="csY34" fmla="*/ 73626 h 215203"/>
                  <a:gd name="csX35" fmla="*/ 98649 w 157070"/>
                  <a:gd name="csY35" fmla="*/ 101218 h 2152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157070" h="215203">
                    <a:moveTo>
                      <a:pt x="111584" y="2979"/>
                    </a:moveTo>
                    <a:lnTo>
                      <a:pt x="110376" y="34756"/>
                    </a:lnTo>
                    <a:cubicBezTo>
                      <a:pt x="107035" y="24471"/>
                      <a:pt x="101278" y="16101"/>
                      <a:pt x="93105" y="9647"/>
                    </a:cubicBezTo>
                    <a:cubicBezTo>
                      <a:pt x="84932" y="3192"/>
                      <a:pt x="74342" y="0"/>
                      <a:pt x="61265" y="0"/>
                    </a:cubicBezTo>
                    <a:cubicBezTo>
                      <a:pt x="49538" y="0"/>
                      <a:pt x="39090" y="2908"/>
                      <a:pt x="29921" y="8724"/>
                    </a:cubicBezTo>
                    <a:cubicBezTo>
                      <a:pt x="20682" y="14541"/>
                      <a:pt x="13433" y="23052"/>
                      <a:pt x="8031" y="34118"/>
                    </a:cubicBezTo>
                    <a:cubicBezTo>
                      <a:pt x="2701" y="45183"/>
                      <a:pt x="0" y="58589"/>
                      <a:pt x="0" y="74193"/>
                    </a:cubicBezTo>
                    <a:cubicBezTo>
                      <a:pt x="0" y="89798"/>
                      <a:pt x="2487" y="102566"/>
                      <a:pt x="7463" y="113489"/>
                    </a:cubicBezTo>
                    <a:cubicBezTo>
                      <a:pt x="12438" y="124483"/>
                      <a:pt x="19474" y="132853"/>
                      <a:pt x="28713" y="138599"/>
                    </a:cubicBezTo>
                    <a:cubicBezTo>
                      <a:pt x="37953" y="144344"/>
                      <a:pt x="48756" y="147181"/>
                      <a:pt x="61265" y="147181"/>
                    </a:cubicBezTo>
                    <a:cubicBezTo>
                      <a:pt x="71570" y="147181"/>
                      <a:pt x="80525" y="144982"/>
                      <a:pt x="88201" y="140514"/>
                    </a:cubicBezTo>
                    <a:cubicBezTo>
                      <a:pt x="95806" y="136045"/>
                      <a:pt x="101847" y="130158"/>
                      <a:pt x="106182" y="122852"/>
                    </a:cubicBezTo>
                    <a:lnTo>
                      <a:pt x="106182" y="151650"/>
                    </a:lnTo>
                    <a:cubicBezTo>
                      <a:pt x="106182" y="161722"/>
                      <a:pt x="103837" y="169524"/>
                      <a:pt x="99217" y="175057"/>
                    </a:cubicBezTo>
                    <a:cubicBezTo>
                      <a:pt x="94527" y="180589"/>
                      <a:pt x="87846" y="183356"/>
                      <a:pt x="79175" y="183356"/>
                    </a:cubicBezTo>
                    <a:cubicBezTo>
                      <a:pt x="69864" y="183356"/>
                      <a:pt x="62757" y="181015"/>
                      <a:pt x="57924" y="176405"/>
                    </a:cubicBezTo>
                    <a:cubicBezTo>
                      <a:pt x="53091" y="171723"/>
                      <a:pt x="50248" y="165056"/>
                      <a:pt x="49466" y="156402"/>
                    </a:cubicBezTo>
                    <a:lnTo>
                      <a:pt x="711" y="162644"/>
                    </a:lnTo>
                    <a:cubicBezTo>
                      <a:pt x="2701" y="176263"/>
                      <a:pt x="7178" y="186902"/>
                      <a:pt x="14215" y="194563"/>
                    </a:cubicBezTo>
                    <a:cubicBezTo>
                      <a:pt x="21251" y="202152"/>
                      <a:pt x="30135" y="207543"/>
                      <a:pt x="40796" y="210593"/>
                    </a:cubicBezTo>
                    <a:cubicBezTo>
                      <a:pt x="51456" y="213643"/>
                      <a:pt x="63326" y="215204"/>
                      <a:pt x="76190" y="215204"/>
                    </a:cubicBezTo>
                    <a:cubicBezTo>
                      <a:pt x="92821" y="215204"/>
                      <a:pt x="107248" y="212650"/>
                      <a:pt x="119331" y="207614"/>
                    </a:cubicBezTo>
                    <a:cubicBezTo>
                      <a:pt x="131413" y="202578"/>
                      <a:pt x="140724" y="194563"/>
                      <a:pt x="147262" y="183569"/>
                    </a:cubicBezTo>
                    <a:cubicBezTo>
                      <a:pt x="153801" y="172574"/>
                      <a:pt x="157070" y="157892"/>
                      <a:pt x="157070" y="139521"/>
                    </a:cubicBezTo>
                    <a:lnTo>
                      <a:pt x="157070" y="2979"/>
                    </a:lnTo>
                    <a:lnTo>
                      <a:pt x="111584" y="2979"/>
                    </a:lnTo>
                    <a:close/>
                    <a:moveTo>
                      <a:pt x="98791" y="101147"/>
                    </a:moveTo>
                    <a:cubicBezTo>
                      <a:pt x="93816" y="107247"/>
                      <a:pt x="87206" y="110368"/>
                      <a:pt x="78890" y="110368"/>
                    </a:cubicBezTo>
                    <a:cubicBezTo>
                      <a:pt x="70575" y="110368"/>
                      <a:pt x="63326" y="107389"/>
                      <a:pt x="58351" y="101431"/>
                    </a:cubicBezTo>
                    <a:cubicBezTo>
                      <a:pt x="53375" y="95473"/>
                      <a:pt x="50888" y="86181"/>
                      <a:pt x="50888" y="73555"/>
                    </a:cubicBezTo>
                    <a:cubicBezTo>
                      <a:pt x="50888" y="65469"/>
                      <a:pt x="52025" y="58731"/>
                      <a:pt x="54299" y="53411"/>
                    </a:cubicBezTo>
                    <a:cubicBezTo>
                      <a:pt x="56574" y="48091"/>
                      <a:pt x="59772" y="44048"/>
                      <a:pt x="63965" y="41282"/>
                    </a:cubicBezTo>
                    <a:cubicBezTo>
                      <a:pt x="68159" y="38515"/>
                      <a:pt x="73063" y="37097"/>
                      <a:pt x="78819" y="37097"/>
                    </a:cubicBezTo>
                    <a:cubicBezTo>
                      <a:pt x="87561" y="37097"/>
                      <a:pt x="94313" y="40218"/>
                      <a:pt x="99004" y="46460"/>
                    </a:cubicBezTo>
                    <a:cubicBezTo>
                      <a:pt x="103766" y="52701"/>
                      <a:pt x="106111" y="61781"/>
                      <a:pt x="106111" y="73626"/>
                    </a:cubicBezTo>
                    <a:cubicBezTo>
                      <a:pt x="106111" y="85471"/>
                      <a:pt x="103624" y="95118"/>
                      <a:pt x="98649" y="101218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EDD64EE3-1322-0D49-63E5-A119ECCE3901}"/>
                  </a:ext>
                </a:extLst>
              </p:cNvPr>
              <p:cNvSpPr/>
              <p:nvPr/>
            </p:nvSpPr>
            <p:spPr>
              <a:xfrm>
                <a:off x="492783" y="2832423"/>
                <a:ext cx="122813" cy="198534"/>
              </a:xfrm>
              <a:custGeom>
                <a:avLst/>
                <a:gdLst>
                  <a:gd name="csX0" fmla="*/ 108101 w 122813"/>
                  <a:gd name="csY0" fmla="*/ 160942 h 198534"/>
                  <a:gd name="csX1" fmla="*/ 95735 w 122813"/>
                  <a:gd name="csY1" fmla="*/ 162573 h 198534"/>
                  <a:gd name="csX2" fmla="*/ 81307 w 122813"/>
                  <a:gd name="csY2" fmla="*/ 157963 h 198534"/>
                  <a:gd name="csX3" fmla="*/ 76119 w 122813"/>
                  <a:gd name="csY3" fmla="*/ 142712 h 198534"/>
                  <a:gd name="csX4" fmla="*/ 76119 w 122813"/>
                  <a:gd name="csY4" fmla="*/ 83060 h 198534"/>
                  <a:gd name="csX5" fmla="*/ 120397 w 122813"/>
                  <a:gd name="csY5" fmla="*/ 83060 h 198534"/>
                  <a:gd name="csX6" fmla="*/ 120397 w 122813"/>
                  <a:gd name="csY6" fmla="*/ 47169 h 198534"/>
                  <a:gd name="csX7" fmla="*/ 76119 w 122813"/>
                  <a:gd name="csY7" fmla="*/ 47169 h 198534"/>
                  <a:gd name="csX8" fmla="*/ 76119 w 122813"/>
                  <a:gd name="csY8" fmla="*/ 0 h 198534"/>
                  <a:gd name="csX9" fmla="*/ 25586 w 122813"/>
                  <a:gd name="csY9" fmla="*/ 13973 h 198534"/>
                  <a:gd name="csX10" fmla="*/ 25586 w 122813"/>
                  <a:gd name="csY10" fmla="*/ 47240 h 198534"/>
                  <a:gd name="csX11" fmla="*/ 0 w 122813"/>
                  <a:gd name="csY11" fmla="*/ 47240 h 198534"/>
                  <a:gd name="csX12" fmla="*/ 0 w 122813"/>
                  <a:gd name="csY12" fmla="*/ 83131 h 198534"/>
                  <a:gd name="csX13" fmla="*/ 25586 w 122813"/>
                  <a:gd name="csY13" fmla="*/ 83131 h 198534"/>
                  <a:gd name="csX14" fmla="*/ 25586 w 122813"/>
                  <a:gd name="csY14" fmla="*/ 151082 h 198534"/>
                  <a:gd name="csX15" fmla="*/ 32551 w 122813"/>
                  <a:gd name="csY15" fmla="*/ 178674 h 198534"/>
                  <a:gd name="csX16" fmla="*/ 51599 w 122813"/>
                  <a:gd name="csY16" fmla="*/ 193783 h 198534"/>
                  <a:gd name="csX17" fmla="*/ 80881 w 122813"/>
                  <a:gd name="csY17" fmla="*/ 198535 h 198534"/>
                  <a:gd name="csX18" fmla="*/ 104050 w 122813"/>
                  <a:gd name="csY18" fmla="*/ 195556 h 198534"/>
                  <a:gd name="csX19" fmla="*/ 122813 w 122813"/>
                  <a:gd name="csY19" fmla="*/ 187257 h 198534"/>
                  <a:gd name="csX20" fmla="*/ 117483 w 122813"/>
                  <a:gd name="csY20" fmla="*/ 156118 h 198534"/>
                  <a:gd name="csX21" fmla="*/ 108101 w 122813"/>
                  <a:gd name="csY21" fmla="*/ 161013 h 198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22813" h="198534">
                    <a:moveTo>
                      <a:pt x="108101" y="160942"/>
                    </a:moveTo>
                    <a:cubicBezTo>
                      <a:pt x="104619" y="162006"/>
                      <a:pt x="100497" y="162573"/>
                      <a:pt x="95735" y="162573"/>
                    </a:cubicBezTo>
                    <a:cubicBezTo>
                      <a:pt x="89551" y="162573"/>
                      <a:pt x="84790" y="161013"/>
                      <a:pt x="81307" y="157963"/>
                    </a:cubicBezTo>
                    <a:cubicBezTo>
                      <a:pt x="77824" y="154913"/>
                      <a:pt x="76119" y="149806"/>
                      <a:pt x="76119" y="142712"/>
                    </a:cubicBezTo>
                    <a:lnTo>
                      <a:pt x="76119" y="83060"/>
                    </a:lnTo>
                    <a:lnTo>
                      <a:pt x="120397" y="83060"/>
                    </a:lnTo>
                    <a:lnTo>
                      <a:pt x="120397" y="47169"/>
                    </a:lnTo>
                    <a:lnTo>
                      <a:pt x="76119" y="47169"/>
                    </a:lnTo>
                    <a:lnTo>
                      <a:pt x="76119" y="0"/>
                    </a:lnTo>
                    <a:lnTo>
                      <a:pt x="25586" y="13973"/>
                    </a:lnTo>
                    <a:lnTo>
                      <a:pt x="25586" y="47240"/>
                    </a:lnTo>
                    <a:lnTo>
                      <a:pt x="0" y="47240"/>
                    </a:lnTo>
                    <a:lnTo>
                      <a:pt x="0" y="83131"/>
                    </a:lnTo>
                    <a:lnTo>
                      <a:pt x="25586" y="83131"/>
                    </a:lnTo>
                    <a:lnTo>
                      <a:pt x="25586" y="151082"/>
                    </a:lnTo>
                    <a:cubicBezTo>
                      <a:pt x="25799" y="162573"/>
                      <a:pt x="28145" y="171794"/>
                      <a:pt x="32551" y="178674"/>
                    </a:cubicBezTo>
                    <a:cubicBezTo>
                      <a:pt x="37029" y="185626"/>
                      <a:pt x="43354" y="190662"/>
                      <a:pt x="51599" y="193783"/>
                    </a:cubicBezTo>
                    <a:cubicBezTo>
                      <a:pt x="59843" y="196974"/>
                      <a:pt x="69580" y="198535"/>
                      <a:pt x="80881" y="198535"/>
                    </a:cubicBezTo>
                    <a:cubicBezTo>
                      <a:pt x="88841" y="198535"/>
                      <a:pt x="96517" y="197542"/>
                      <a:pt x="104050" y="195556"/>
                    </a:cubicBezTo>
                    <a:cubicBezTo>
                      <a:pt x="111584" y="193570"/>
                      <a:pt x="117838" y="190803"/>
                      <a:pt x="122813" y="187257"/>
                    </a:cubicBezTo>
                    <a:lnTo>
                      <a:pt x="117483" y="156118"/>
                    </a:lnTo>
                    <a:cubicBezTo>
                      <a:pt x="114711" y="158317"/>
                      <a:pt x="111584" y="159949"/>
                      <a:pt x="108101" y="161013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65DACF1B-F5C6-3CCA-1C44-860ED13BDA0E}"/>
                  </a:ext>
                </a:extLst>
              </p:cNvPr>
              <p:cNvSpPr/>
              <p:nvPr/>
            </p:nvSpPr>
            <p:spPr>
              <a:xfrm>
                <a:off x="634715" y="2816677"/>
                <a:ext cx="148968" cy="211444"/>
              </a:xfrm>
              <a:custGeom>
                <a:avLst/>
                <a:gdLst>
                  <a:gd name="csX0" fmla="*/ 124448 w 148968"/>
                  <a:gd name="csY0" fmla="*/ 65895 h 211444"/>
                  <a:gd name="csX1" fmla="*/ 97512 w 148968"/>
                  <a:gd name="csY1" fmla="*/ 59936 h 211444"/>
                  <a:gd name="csX2" fmla="*/ 69296 w 148968"/>
                  <a:gd name="csY2" fmla="*/ 67526 h 211444"/>
                  <a:gd name="csX3" fmla="*/ 50533 w 148968"/>
                  <a:gd name="csY3" fmla="*/ 89940 h 211444"/>
                  <a:gd name="csX4" fmla="*/ 50533 w 148968"/>
                  <a:gd name="csY4" fmla="*/ 0 h 211444"/>
                  <a:gd name="csX5" fmla="*/ 0 w 148968"/>
                  <a:gd name="csY5" fmla="*/ 0 h 211444"/>
                  <a:gd name="csX6" fmla="*/ 0 w 148968"/>
                  <a:gd name="csY6" fmla="*/ 211302 h 211444"/>
                  <a:gd name="csX7" fmla="*/ 50533 w 148968"/>
                  <a:gd name="csY7" fmla="*/ 211302 h 211444"/>
                  <a:gd name="csX8" fmla="*/ 50533 w 148968"/>
                  <a:gd name="csY8" fmla="*/ 133279 h 211444"/>
                  <a:gd name="csX9" fmla="*/ 54086 w 148968"/>
                  <a:gd name="csY9" fmla="*/ 113134 h 211444"/>
                  <a:gd name="csX10" fmla="*/ 63894 w 148968"/>
                  <a:gd name="csY10" fmla="*/ 101856 h 211444"/>
                  <a:gd name="csX11" fmla="*/ 77256 w 148968"/>
                  <a:gd name="csY11" fmla="*/ 98310 h 211444"/>
                  <a:gd name="csX12" fmla="*/ 92608 w 148968"/>
                  <a:gd name="csY12" fmla="*/ 104410 h 211444"/>
                  <a:gd name="csX13" fmla="*/ 98435 w 148968"/>
                  <a:gd name="csY13" fmla="*/ 126540 h 211444"/>
                  <a:gd name="csX14" fmla="*/ 98435 w 148968"/>
                  <a:gd name="csY14" fmla="*/ 211444 h 211444"/>
                  <a:gd name="csX15" fmla="*/ 148968 w 148968"/>
                  <a:gd name="csY15" fmla="*/ 211444 h 211444"/>
                  <a:gd name="csX16" fmla="*/ 148968 w 148968"/>
                  <a:gd name="csY16" fmla="*/ 112638 h 211444"/>
                  <a:gd name="csX17" fmla="*/ 142429 w 148968"/>
                  <a:gd name="csY17" fmla="*/ 83556 h 211444"/>
                  <a:gd name="csX18" fmla="*/ 124448 w 148968"/>
                  <a:gd name="csY18" fmla="*/ 66036 h 2114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148968" h="211444">
                    <a:moveTo>
                      <a:pt x="124448" y="65895"/>
                    </a:moveTo>
                    <a:cubicBezTo>
                      <a:pt x="116843" y="61922"/>
                      <a:pt x="107817" y="59936"/>
                      <a:pt x="97512" y="59936"/>
                    </a:cubicBezTo>
                    <a:cubicBezTo>
                      <a:pt x="87206" y="59936"/>
                      <a:pt x="77398" y="62490"/>
                      <a:pt x="69296" y="67526"/>
                    </a:cubicBezTo>
                    <a:cubicBezTo>
                      <a:pt x="61193" y="72562"/>
                      <a:pt x="54939" y="80010"/>
                      <a:pt x="50533" y="89940"/>
                    </a:cubicBezTo>
                    <a:lnTo>
                      <a:pt x="50533" y="0"/>
                    </a:lnTo>
                    <a:lnTo>
                      <a:pt x="0" y="0"/>
                    </a:lnTo>
                    <a:lnTo>
                      <a:pt x="0" y="211302"/>
                    </a:lnTo>
                    <a:lnTo>
                      <a:pt x="50533" y="211302"/>
                    </a:lnTo>
                    <a:lnTo>
                      <a:pt x="50533" y="133279"/>
                    </a:lnTo>
                    <a:cubicBezTo>
                      <a:pt x="50533" y="124980"/>
                      <a:pt x="51741" y="118241"/>
                      <a:pt x="54086" y="113134"/>
                    </a:cubicBezTo>
                    <a:cubicBezTo>
                      <a:pt x="56432" y="108027"/>
                      <a:pt x="59701" y="104268"/>
                      <a:pt x="63894" y="101856"/>
                    </a:cubicBezTo>
                    <a:cubicBezTo>
                      <a:pt x="68087" y="99516"/>
                      <a:pt x="72494" y="98310"/>
                      <a:pt x="77256" y="98310"/>
                    </a:cubicBezTo>
                    <a:cubicBezTo>
                      <a:pt x="83581" y="98310"/>
                      <a:pt x="88699" y="100367"/>
                      <a:pt x="92608" y="104410"/>
                    </a:cubicBezTo>
                    <a:cubicBezTo>
                      <a:pt x="96445" y="108453"/>
                      <a:pt x="98435" y="115830"/>
                      <a:pt x="98435" y="126540"/>
                    </a:cubicBezTo>
                    <a:lnTo>
                      <a:pt x="98435" y="211444"/>
                    </a:lnTo>
                    <a:lnTo>
                      <a:pt x="148968" y="211444"/>
                    </a:lnTo>
                    <a:lnTo>
                      <a:pt x="148968" y="112638"/>
                    </a:lnTo>
                    <a:cubicBezTo>
                      <a:pt x="148968" y="100934"/>
                      <a:pt x="146765" y="91288"/>
                      <a:pt x="142429" y="83556"/>
                    </a:cubicBezTo>
                    <a:cubicBezTo>
                      <a:pt x="138094" y="75825"/>
                      <a:pt x="132053" y="70009"/>
                      <a:pt x="124448" y="66036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AD1DA115-4E1F-275E-92B6-67FE895A8E5C}"/>
                  </a:ext>
                </a:extLst>
              </p:cNvPr>
              <p:cNvSpPr/>
              <p:nvPr/>
            </p:nvSpPr>
            <p:spPr>
              <a:xfrm>
                <a:off x="805431" y="2876613"/>
                <a:ext cx="151526" cy="154345"/>
              </a:xfrm>
              <a:custGeom>
                <a:avLst/>
                <a:gdLst>
                  <a:gd name="csX0" fmla="*/ 117909 w 151526"/>
                  <a:gd name="csY0" fmla="*/ 9079 h 154345"/>
                  <a:gd name="csX1" fmla="*/ 77896 w 151526"/>
                  <a:gd name="csY1" fmla="*/ 0 h 154345"/>
                  <a:gd name="csX2" fmla="*/ 37313 w 151526"/>
                  <a:gd name="csY2" fmla="*/ 9221 h 154345"/>
                  <a:gd name="csX3" fmla="*/ 9808 w 151526"/>
                  <a:gd name="csY3" fmla="*/ 35607 h 154345"/>
                  <a:gd name="csX4" fmla="*/ 0 w 151526"/>
                  <a:gd name="csY4" fmla="*/ 77173 h 154345"/>
                  <a:gd name="csX5" fmla="*/ 9808 w 151526"/>
                  <a:gd name="csY5" fmla="*/ 118738 h 154345"/>
                  <a:gd name="csX6" fmla="*/ 37597 w 151526"/>
                  <a:gd name="csY6" fmla="*/ 145124 h 154345"/>
                  <a:gd name="csX7" fmla="*/ 80241 w 151526"/>
                  <a:gd name="csY7" fmla="*/ 154345 h 154345"/>
                  <a:gd name="csX8" fmla="*/ 109807 w 151526"/>
                  <a:gd name="csY8" fmla="*/ 149876 h 154345"/>
                  <a:gd name="csX9" fmla="*/ 134185 w 151526"/>
                  <a:gd name="csY9" fmla="*/ 136683 h 154345"/>
                  <a:gd name="csX10" fmla="*/ 148613 w 151526"/>
                  <a:gd name="csY10" fmla="*/ 115191 h 154345"/>
                  <a:gd name="csX11" fmla="*/ 108172 w 151526"/>
                  <a:gd name="csY11" fmla="*/ 101856 h 154345"/>
                  <a:gd name="csX12" fmla="*/ 98222 w 151526"/>
                  <a:gd name="csY12" fmla="*/ 114340 h 154345"/>
                  <a:gd name="csX13" fmla="*/ 80241 w 151526"/>
                  <a:gd name="csY13" fmla="*/ 118809 h 154345"/>
                  <a:gd name="csX14" fmla="*/ 62970 w 151526"/>
                  <a:gd name="csY14" fmla="*/ 114837 h 154345"/>
                  <a:gd name="csX15" fmla="*/ 51954 w 151526"/>
                  <a:gd name="csY15" fmla="*/ 101785 h 154345"/>
                  <a:gd name="csX16" fmla="*/ 48898 w 151526"/>
                  <a:gd name="csY16" fmla="*/ 90082 h 154345"/>
                  <a:gd name="csX17" fmla="*/ 150389 w 151526"/>
                  <a:gd name="csY17" fmla="*/ 90082 h 154345"/>
                  <a:gd name="csX18" fmla="*/ 151242 w 151526"/>
                  <a:gd name="csY18" fmla="*/ 81145 h 154345"/>
                  <a:gd name="csX19" fmla="*/ 151527 w 151526"/>
                  <a:gd name="csY19" fmla="*/ 70434 h 154345"/>
                  <a:gd name="csX20" fmla="*/ 142927 w 151526"/>
                  <a:gd name="csY20" fmla="*/ 34118 h 154345"/>
                  <a:gd name="csX21" fmla="*/ 117767 w 151526"/>
                  <a:gd name="csY21" fmla="*/ 9221 h 154345"/>
                  <a:gd name="csX22" fmla="*/ 61691 w 151526"/>
                  <a:gd name="csY22" fmla="*/ 39792 h 154345"/>
                  <a:gd name="csX23" fmla="*/ 77896 w 151526"/>
                  <a:gd name="csY23" fmla="*/ 35323 h 154345"/>
                  <a:gd name="csX24" fmla="*/ 97654 w 151526"/>
                  <a:gd name="csY24" fmla="*/ 44828 h 154345"/>
                  <a:gd name="csX25" fmla="*/ 103482 w 151526"/>
                  <a:gd name="csY25" fmla="*/ 62915 h 154345"/>
                  <a:gd name="csX26" fmla="*/ 49253 w 151526"/>
                  <a:gd name="csY26" fmla="*/ 62915 h 154345"/>
                  <a:gd name="csX27" fmla="*/ 51528 w 151526"/>
                  <a:gd name="csY27" fmla="*/ 53695 h 154345"/>
                  <a:gd name="csX28" fmla="*/ 61620 w 151526"/>
                  <a:gd name="csY28" fmla="*/ 39721 h 1543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151526" h="154345">
                    <a:moveTo>
                      <a:pt x="117909" y="9079"/>
                    </a:moveTo>
                    <a:cubicBezTo>
                      <a:pt x="106893" y="3050"/>
                      <a:pt x="93603" y="0"/>
                      <a:pt x="77896" y="0"/>
                    </a:cubicBezTo>
                    <a:cubicBezTo>
                      <a:pt x="62188" y="0"/>
                      <a:pt x="49111" y="3050"/>
                      <a:pt x="37313" y="9221"/>
                    </a:cubicBezTo>
                    <a:cubicBezTo>
                      <a:pt x="25515" y="15392"/>
                      <a:pt x="16347" y="24187"/>
                      <a:pt x="9808" y="35607"/>
                    </a:cubicBezTo>
                    <a:cubicBezTo>
                      <a:pt x="3269" y="47098"/>
                      <a:pt x="0" y="60929"/>
                      <a:pt x="0" y="77173"/>
                    </a:cubicBezTo>
                    <a:cubicBezTo>
                      <a:pt x="0" y="93416"/>
                      <a:pt x="3269" y="107247"/>
                      <a:pt x="9808" y="118738"/>
                    </a:cubicBezTo>
                    <a:cubicBezTo>
                      <a:pt x="16347" y="130229"/>
                      <a:pt x="25586" y="139024"/>
                      <a:pt x="37597" y="145124"/>
                    </a:cubicBezTo>
                    <a:cubicBezTo>
                      <a:pt x="49609" y="151295"/>
                      <a:pt x="63823" y="154345"/>
                      <a:pt x="80241" y="154345"/>
                    </a:cubicBezTo>
                    <a:cubicBezTo>
                      <a:pt x="90546" y="154345"/>
                      <a:pt x="100425" y="152856"/>
                      <a:pt x="109807" y="149876"/>
                    </a:cubicBezTo>
                    <a:cubicBezTo>
                      <a:pt x="119189" y="146897"/>
                      <a:pt x="127362" y="142500"/>
                      <a:pt x="134185" y="136683"/>
                    </a:cubicBezTo>
                    <a:cubicBezTo>
                      <a:pt x="141008" y="130867"/>
                      <a:pt x="145841" y="123703"/>
                      <a:pt x="148613" y="115191"/>
                    </a:cubicBezTo>
                    <a:lnTo>
                      <a:pt x="108172" y="101856"/>
                    </a:lnTo>
                    <a:cubicBezTo>
                      <a:pt x="105969" y="107176"/>
                      <a:pt x="102700" y="111361"/>
                      <a:pt x="98222" y="114340"/>
                    </a:cubicBezTo>
                    <a:cubicBezTo>
                      <a:pt x="93745" y="117319"/>
                      <a:pt x="87775" y="118809"/>
                      <a:pt x="80241" y="118809"/>
                    </a:cubicBezTo>
                    <a:cubicBezTo>
                      <a:pt x="73489" y="118809"/>
                      <a:pt x="67732" y="117461"/>
                      <a:pt x="62970" y="114837"/>
                    </a:cubicBezTo>
                    <a:cubicBezTo>
                      <a:pt x="58208" y="112141"/>
                      <a:pt x="54513" y="107815"/>
                      <a:pt x="51954" y="101785"/>
                    </a:cubicBezTo>
                    <a:cubicBezTo>
                      <a:pt x="50533" y="98452"/>
                      <a:pt x="49538" y="94480"/>
                      <a:pt x="48898" y="90082"/>
                    </a:cubicBezTo>
                    <a:lnTo>
                      <a:pt x="150389" y="90082"/>
                    </a:lnTo>
                    <a:cubicBezTo>
                      <a:pt x="150816" y="87741"/>
                      <a:pt x="151100" y="84762"/>
                      <a:pt x="151242" y="81145"/>
                    </a:cubicBezTo>
                    <a:cubicBezTo>
                      <a:pt x="151456" y="77598"/>
                      <a:pt x="151527" y="74052"/>
                      <a:pt x="151527" y="70434"/>
                    </a:cubicBezTo>
                    <a:cubicBezTo>
                      <a:pt x="151527" y="56815"/>
                      <a:pt x="148684" y="44686"/>
                      <a:pt x="142927" y="34118"/>
                    </a:cubicBezTo>
                    <a:cubicBezTo>
                      <a:pt x="137170" y="23549"/>
                      <a:pt x="128783" y="15250"/>
                      <a:pt x="117767" y="9221"/>
                    </a:cubicBezTo>
                    <a:close/>
                    <a:moveTo>
                      <a:pt x="61691" y="39792"/>
                    </a:moveTo>
                    <a:cubicBezTo>
                      <a:pt x="66169" y="36813"/>
                      <a:pt x="71570" y="35323"/>
                      <a:pt x="77896" y="35323"/>
                    </a:cubicBezTo>
                    <a:cubicBezTo>
                      <a:pt x="86780" y="35323"/>
                      <a:pt x="93389" y="38515"/>
                      <a:pt x="97654" y="44828"/>
                    </a:cubicBezTo>
                    <a:cubicBezTo>
                      <a:pt x="100710" y="49368"/>
                      <a:pt x="102629" y="55468"/>
                      <a:pt x="103482" y="62915"/>
                    </a:cubicBezTo>
                    <a:lnTo>
                      <a:pt x="49253" y="62915"/>
                    </a:lnTo>
                    <a:cubicBezTo>
                      <a:pt x="49822" y="59511"/>
                      <a:pt x="50533" y="56461"/>
                      <a:pt x="51528" y="53695"/>
                    </a:cubicBezTo>
                    <a:cubicBezTo>
                      <a:pt x="53802" y="47382"/>
                      <a:pt x="57142" y="42700"/>
                      <a:pt x="61620" y="39721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15D5E684-F7CC-12C5-9EB6-B72A43977923}"/>
                  </a:ext>
                </a:extLst>
              </p:cNvPr>
              <p:cNvSpPr/>
              <p:nvPr/>
            </p:nvSpPr>
            <p:spPr>
              <a:xfrm>
                <a:off x="1020142" y="2832069"/>
                <a:ext cx="152521" cy="195910"/>
              </a:xfrm>
              <a:custGeom>
                <a:avLst/>
                <a:gdLst>
                  <a:gd name="csX0" fmla="*/ 0 w 152521"/>
                  <a:gd name="csY0" fmla="*/ 195910 h 195910"/>
                  <a:gd name="csX1" fmla="*/ 51172 w 152521"/>
                  <a:gd name="csY1" fmla="*/ 195910 h 195910"/>
                  <a:gd name="csX2" fmla="*/ 51172 w 152521"/>
                  <a:gd name="csY2" fmla="*/ 120511 h 195910"/>
                  <a:gd name="csX3" fmla="*/ 132053 w 152521"/>
                  <a:gd name="csY3" fmla="*/ 120511 h 195910"/>
                  <a:gd name="csX4" fmla="*/ 132053 w 152521"/>
                  <a:gd name="csY4" fmla="*/ 81074 h 195910"/>
                  <a:gd name="csX5" fmla="*/ 51172 w 152521"/>
                  <a:gd name="csY5" fmla="*/ 81074 h 195910"/>
                  <a:gd name="csX6" fmla="*/ 51172 w 152521"/>
                  <a:gd name="csY6" fmla="*/ 39508 h 195910"/>
                  <a:gd name="csX7" fmla="*/ 152522 w 152521"/>
                  <a:gd name="csY7" fmla="*/ 39508 h 195910"/>
                  <a:gd name="csX8" fmla="*/ 152522 w 152521"/>
                  <a:gd name="csY8" fmla="*/ 0 h 195910"/>
                  <a:gd name="csX9" fmla="*/ 0 w 152521"/>
                  <a:gd name="csY9" fmla="*/ 0 h 195910"/>
                  <a:gd name="csX10" fmla="*/ 0 w 152521"/>
                  <a:gd name="csY10" fmla="*/ 195910 h 1959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152521" h="195910">
                    <a:moveTo>
                      <a:pt x="0" y="195910"/>
                    </a:moveTo>
                    <a:lnTo>
                      <a:pt x="51172" y="195910"/>
                    </a:lnTo>
                    <a:lnTo>
                      <a:pt x="51172" y="120511"/>
                    </a:lnTo>
                    <a:lnTo>
                      <a:pt x="132053" y="120511"/>
                    </a:lnTo>
                    <a:lnTo>
                      <a:pt x="132053" y="81074"/>
                    </a:lnTo>
                    <a:lnTo>
                      <a:pt x="51172" y="81074"/>
                    </a:lnTo>
                    <a:lnTo>
                      <a:pt x="51172" y="39508"/>
                    </a:lnTo>
                    <a:lnTo>
                      <a:pt x="152522" y="39508"/>
                    </a:lnTo>
                    <a:lnTo>
                      <a:pt x="152522" y="0"/>
                    </a:lnTo>
                    <a:lnTo>
                      <a:pt x="0" y="0"/>
                    </a:lnTo>
                    <a:lnTo>
                      <a:pt x="0" y="195910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5F759422-458B-4C85-2CD9-29C181917F16}"/>
                  </a:ext>
                </a:extLst>
              </p:cNvPr>
              <p:cNvSpPr/>
              <p:nvPr/>
            </p:nvSpPr>
            <p:spPr>
              <a:xfrm>
                <a:off x="1187162" y="2879521"/>
                <a:ext cx="148683" cy="151366"/>
              </a:xfrm>
              <a:custGeom>
                <a:avLst/>
                <a:gdLst>
                  <a:gd name="csX0" fmla="*/ 98009 w 148683"/>
                  <a:gd name="csY0" fmla="*/ 79584 h 151366"/>
                  <a:gd name="csX1" fmla="*/ 96090 w 148683"/>
                  <a:gd name="csY1" fmla="*/ 94551 h 151366"/>
                  <a:gd name="csX2" fmla="*/ 90618 w 148683"/>
                  <a:gd name="csY2" fmla="*/ 104906 h 151366"/>
                  <a:gd name="csX3" fmla="*/ 82302 w 148683"/>
                  <a:gd name="csY3" fmla="*/ 110865 h 151366"/>
                  <a:gd name="csX4" fmla="*/ 72210 w 148683"/>
                  <a:gd name="csY4" fmla="*/ 112780 h 151366"/>
                  <a:gd name="csX5" fmla="*/ 56147 w 148683"/>
                  <a:gd name="csY5" fmla="*/ 107176 h 151366"/>
                  <a:gd name="csX6" fmla="*/ 50533 w 148683"/>
                  <a:gd name="csY6" fmla="*/ 87316 h 151366"/>
                  <a:gd name="csX7" fmla="*/ 50533 w 148683"/>
                  <a:gd name="csY7" fmla="*/ 71 h 151366"/>
                  <a:gd name="csX8" fmla="*/ 0 w 148683"/>
                  <a:gd name="csY8" fmla="*/ 71 h 151366"/>
                  <a:gd name="csX9" fmla="*/ 0 w 148683"/>
                  <a:gd name="csY9" fmla="*/ 99161 h 151366"/>
                  <a:gd name="csX10" fmla="*/ 6539 w 148683"/>
                  <a:gd name="csY10" fmla="*/ 129448 h 151366"/>
                  <a:gd name="csX11" fmla="*/ 24520 w 148683"/>
                  <a:gd name="csY11" fmla="*/ 146188 h 151366"/>
                  <a:gd name="csX12" fmla="*/ 51172 w 148683"/>
                  <a:gd name="csY12" fmla="*/ 151366 h 151366"/>
                  <a:gd name="csX13" fmla="*/ 82089 w 148683"/>
                  <a:gd name="csY13" fmla="*/ 143776 h 151366"/>
                  <a:gd name="csX14" fmla="*/ 101989 w 148683"/>
                  <a:gd name="csY14" fmla="*/ 120511 h 151366"/>
                  <a:gd name="csX15" fmla="*/ 103482 w 148683"/>
                  <a:gd name="csY15" fmla="*/ 148387 h 151366"/>
                  <a:gd name="csX16" fmla="*/ 148684 w 148683"/>
                  <a:gd name="csY16" fmla="*/ 148387 h 151366"/>
                  <a:gd name="csX17" fmla="*/ 148684 w 148683"/>
                  <a:gd name="csY17" fmla="*/ 0 h 151366"/>
                  <a:gd name="csX18" fmla="*/ 98151 w 148683"/>
                  <a:gd name="csY18" fmla="*/ 0 h 151366"/>
                  <a:gd name="csX19" fmla="*/ 98151 w 148683"/>
                  <a:gd name="csY19" fmla="*/ 79513 h 1513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48683" h="151366">
                    <a:moveTo>
                      <a:pt x="98009" y="79584"/>
                    </a:moveTo>
                    <a:cubicBezTo>
                      <a:pt x="98009" y="85330"/>
                      <a:pt x="97369" y="90295"/>
                      <a:pt x="96090" y="94551"/>
                    </a:cubicBezTo>
                    <a:cubicBezTo>
                      <a:pt x="94811" y="98806"/>
                      <a:pt x="92963" y="102282"/>
                      <a:pt x="90618" y="104906"/>
                    </a:cubicBezTo>
                    <a:cubicBezTo>
                      <a:pt x="88272" y="107602"/>
                      <a:pt x="85429" y="109588"/>
                      <a:pt x="82302" y="110865"/>
                    </a:cubicBezTo>
                    <a:cubicBezTo>
                      <a:pt x="79104" y="112141"/>
                      <a:pt x="75763" y="112780"/>
                      <a:pt x="72210" y="112780"/>
                    </a:cubicBezTo>
                    <a:cubicBezTo>
                      <a:pt x="65245" y="112780"/>
                      <a:pt x="59914" y="110936"/>
                      <a:pt x="56147" y="107176"/>
                    </a:cubicBezTo>
                    <a:cubicBezTo>
                      <a:pt x="52380" y="103417"/>
                      <a:pt x="50533" y="96820"/>
                      <a:pt x="50533" y="87316"/>
                    </a:cubicBezTo>
                    <a:lnTo>
                      <a:pt x="50533" y="71"/>
                    </a:lnTo>
                    <a:lnTo>
                      <a:pt x="0" y="71"/>
                    </a:lnTo>
                    <a:lnTo>
                      <a:pt x="0" y="99161"/>
                    </a:lnTo>
                    <a:cubicBezTo>
                      <a:pt x="0" y="111645"/>
                      <a:pt x="2203" y="121717"/>
                      <a:pt x="6539" y="129448"/>
                    </a:cubicBezTo>
                    <a:cubicBezTo>
                      <a:pt x="10874" y="137180"/>
                      <a:pt x="16915" y="142783"/>
                      <a:pt x="24520" y="146188"/>
                    </a:cubicBezTo>
                    <a:cubicBezTo>
                      <a:pt x="32125" y="149664"/>
                      <a:pt x="41009" y="151366"/>
                      <a:pt x="51172" y="151366"/>
                    </a:cubicBezTo>
                    <a:cubicBezTo>
                      <a:pt x="63255" y="151366"/>
                      <a:pt x="73560" y="148813"/>
                      <a:pt x="82089" y="143776"/>
                    </a:cubicBezTo>
                    <a:cubicBezTo>
                      <a:pt x="90618" y="138740"/>
                      <a:pt x="97227" y="130938"/>
                      <a:pt x="101989" y="120511"/>
                    </a:cubicBezTo>
                    <a:lnTo>
                      <a:pt x="103482" y="148387"/>
                    </a:lnTo>
                    <a:lnTo>
                      <a:pt x="148684" y="148387"/>
                    </a:lnTo>
                    <a:lnTo>
                      <a:pt x="148684" y="0"/>
                    </a:lnTo>
                    <a:lnTo>
                      <a:pt x="98151" y="0"/>
                    </a:lnTo>
                    <a:lnTo>
                      <a:pt x="98151" y="79513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54707756-6AFF-77CC-49CA-CB8370AF4D6D}"/>
                  </a:ext>
                </a:extLst>
              </p:cNvPr>
              <p:cNvSpPr/>
              <p:nvPr/>
            </p:nvSpPr>
            <p:spPr>
              <a:xfrm>
                <a:off x="1352406" y="2832423"/>
                <a:ext cx="122813" cy="198534"/>
              </a:xfrm>
              <a:custGeom>
                <a:avLst/>
                <a:gdLst>
                  <a:gd name="csX0" fmla="*/ 108101 w 122813"/>
                  <a:gd name="csY0" fmla="*/ 160942 h 198534"/>
                  <a:gd name="csX1" fmla="*/ 95735 w 122813"/>
                  <a:gd name="csY1" fmla="*/ 162573 h 198534"/>
                  <a:gd name="csX2" fmla="*/ 81307 w 122813"/>
                  <a:gd name="csY2" fmla="*/ 157963 h 198534"/>
                  <a:gd name="csX3" fmla="*/ 76119 w 122813"/>
                  <a:gd name="csY3" fmla="*/ 142712 h 198534"/>
                  <a:gd name="csX4" fmla="*/ 76119 w 122813"/>
                  <a:gd name="csY4" fmla="*/ 83060 h 198534"/>
                  <a:gd name="csX5" fmla="*/ 120397 w 122813"/>
                  <a:gd name="csY5" fmla="*/ 83060 h 198534"/>
                  <a:gd name="csX6" fmla="*/ 120397 w 122813"/>
                  <a:gd name="csY6" fmla="*/ 47169 h 198534"/>
                  <a:gd name="csX7" fmla="*/ 76119 w 122813"/>
                  <a:gd name="csY7" fmla="*/ 47169 h 198534"/>
                  <a:gd name="csX8" fmla="*/ 76119 w 122813"/>
                  <a:gd name="csY8" fmla="*/ 0 h 198534"/>
                  <a:gd name="csX9" fmla="*/ 25586 w 122813"/>
                  <a:gd name="csY9" fmla="*/ 13973 h 198534"/>
                  <a:gd name="csX10" fmla="*/ 25586 w 122813"/>
                  <a:gd name="csY10" fmla="*/ 47240 h 198534"/>
                  <a:gd name="csX11" fmla="*/ 0 w 122813"/>
                  <a:gd name="csY11" fmla="*/ 47240 h 198534"/>
                  <a:gd name="csX12" fmla="*/ 0 w 122813"/>
                  <a:gd name="csY12" fmla="*/ 83131 h 198534"/>
                  <a:gd name="csX13" fmla="*/ 25586 w 122813"/>
                  <a:gd name="csY13" fmla="*/ 83131 h 198534"/>
                  <a:gd name="csX14" fmla="*/ 25586 w 122813"/>
                  <a:gd name="csY14" fmla="*/ 151082 h 198534"/>
                  <a:gd name="csX15" fmla="*/ 32551 w 122813"/>
                  <a:gd name="csY15" fmla="*/ 178674 h 198534"/>
                  <a:gd name="csX16" fmla="*/ 51599 w 122813"/>
                  <a:gd name="csY16" fmla="*/ 193783 h 198534"/>
                  <a:gd name="csX17" fmla="*/ 80881 w 122813"/>
                  <a:gd name="csY17" fmla="*/ 198535 h 198534"/>
                  <a:gd name="csX18" fmla="*/ 104050 w 122813"/>
                  <a:gd name="csY18" fmla="*/ 195556 h 198534"/>
                  <a:gd name="csX19" fmla="*/ 122813 w 122813"/>
                  <a:gd name="csY19" fmla="*/ 187257 h 198534"/>
                  <a:gd name="csX20" fmla="*/ 117483 w 122813"/>
                  <a:gd name="csY20" fmla="*/ 156118 h 198534"/>
                  <a:gd name="csX21" fmla="*/ 108101 w 122813"/>
                  <a:gd name="csY21" fmla="*/ 161013 h 198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22813" h="198534">
                    <a:moveTo>
                      <a:pt x="108101" y="160942"/>
                    </a:moveTo>
                    <a:cubicBezTo>
                      <a:pt x="104619" y="162006"/>
                      <a:pt x="100497" y="162573"/>
                      <a:pt x="95735" y="162573"/>
                    </a:cubicBezTo>
                    <a:cubicBezTo>
                      <a:pt x="89551" y="162573"/>
                      <a:pt x="84790" y="161013"/>
                      <a:pt x="81307" y="157963"/>
                    </a:cubicBezTo>
                    <a:cubicBezTo>
                      <a:pt x="77824" y="154913"/>
                      <a:pt x="76119" y="149806"/>
                      <a:pt x="76119" y="142712"/>
                    </a:cubicBezTo>
                    <a:lnTo>
                      <a:pt x="76119" y="83060"/>
                    </a:lnTo>
                    <a:lnTo>
                      <a:pt x="120397" y="83060"/>
                    </a:lnTo>
                    <a:lnTo>
                      <a:pt x="120397" y="47169"/>
                    </a:lnTo>
                    <a:lnTo>
                      <a:pt x="76119" y="47169"/>
                    </a:lnTo>
                    <a:lnTo>
                      <a:pt x="76119" y="0"/>
                    </a:lnTo>
                    <a:lnTo>
                      <a:pt x="25586" y="13973"/>
                    </a:lnTo>
                    <a:lnTo>
                      <a:pt x="25586" y="47240"/>
                    </a:lnTo>
                    <a:lnTo>
                      <a:pt x="0" y="47240"/>
                    </a:lnTo>
                    <a:lnTo>
                      <a:pt x="0" y="83131"/>
                    </a:lnTo>
                    <a:lnTo>
                      <a:pt x="25586" y="83131"/>
                    </a:lnTo>
                    <a:lnTo>
                      <a:pt x="25586" y="151082"/>
                    </a:lnTo>
                    <a:cubicBezTo>
                      <a:pt x="25799" y="162573"/>
                      <a:pt x="28145" y="171794"/>
                      <a:pt x="32551" y="178674"/>
                    </a:cubicBezTo>
                    <a:cubicBezTo>
                      <a:pt x="37029" y="185626"/>
                      <a:pt x="43354" y="190662"/>
                      <a:pt x="51599" y="193783"/>
                    </a:cubicBezTo>
                    <a:cubicBezTo>
                      <a:pt x="59843" y="196974"/>
                      <a:pt x="69580" y="198535"/>
                      <a:pt x="80881" y="198535"/>
                    </a:cubicBezTo>
                    <a:cubicBezTo>
                      <a:pt x="88841" y="198535"/>
                      <a:pt x="96517" y="197542"/>
                      <a:pt x="104050" y="195556"/>
                    </a:cubicBezTo>
                    <a:cubicBezTo>
                      <a:pt x="111584" y="193570"/>
                      <a:pt x="117838" y="190803"/>
                      <a:pt x="122813" y="187257"/>
                    </a:cubicBezTo>
                    <a:lnTo>
                      <a:pt x="117483" y="156118"/>
                    </a:lnTo>
                    <a:cubicBezTo>
                      <a:pt x="114711" y="158317"/>
                      <a:pt x="111584" y="159949"/>
                      <a:pt x="108101" y="161013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23CD6FA8-9C9E-6AF2-C4A5-730172A5F36A}"/>
                  </a:ext>
                </a:extLst>
              </p:cNvPr>
              <p:cNvSpPr/>
              <p:nvPr/>
            </p:nvSpPr>
            <p:spPr>
              <a:xfrm>
                <a:off x="1492490" y="2879521"/>
                <a:ext cx="148683" cy="151366"/>
              </a:xfrm>
              <a:custGeom>
                <a:avLst/>
                <a:gdLst>
                  <a:gd name="csX0" fmla="*/ 98009 w 148683"/>
                  <a:gd name="csY0" fmla="*/ 79584 h 151366"/>
                  <a:gd name="csX1" fmla="*/ 96090 w 148683"/>
                  <a:gd name="csY1" fmla="*/ 94551 h 151366"/>
                  <a:gd name="csX2" fmla="*/ 90618 w 148683"/>
                  <a:gd name="csY2" fmla="*/ 104906 h 151366"/>
                  <a:gd name="csX3" fmla="*/ 82302 w 148683"/>
                  <a:gd name="csY3" fmla="*/ 110865 h 151366"/>
                  <a:gd name="csX4" fmla="*/ 72210 w 148683"/>
                  <a:gd name="csY4" fmla="*/ 112780 h 151366"/>
                  <a:gd name="csX5" fmla="*/ 56147 w 148683"/>
                  <a:gd name="csY5" fmla="*/ 107176 h 151366"/>
                  <a:gd name="csX6" fmla="*/ 50533 w 148683"/>
                  <a:gd name="csY6" fmla="*/ 87316 h 151366"/>
                  <a:gd name="csX7" fmla="*/ 50533 w 148683"/>
                  <a:gd name="csY7" fmla="*/ 71 h 151366"/>
                  <a:gd name="csX8" fmla="*/ 0 w 148683"/>
                  <a:gd name="csY8" fmla="*/ 71 h 151366"/>
                  <a:gd name="csX9" fmla="*/ 0 w 148683"/>
                  <a:gd name="csY9" fmla="*/ 99161 h 151366"/>
                  <a:gd name="csX10" fmla="*/ 6539 w 148683"/>
                  <a:gd name="csY10" fmla="*/ 129448 h 151366"/>
                  <a:gd name="csX11" fmla="*/ 24520 w 148683"/>
                  <a:gd name="csY11" fmla="*/ 146188 h 151366"/>
                  <a:gd name="csX12" fmla="*/ 51172 w 148683"/>
                  <a:gd name="csY12" fmla="*/ 151366 h 151366"/>
                  <a:gd name="csX13" fmla="*/ 82089 w 148683"/>
                  <a:gd name="csY13" fmla="*/ 143776 h 151366"/>
                  <a:gd name="csX14" fmla="*/ 101989 w 148683"/>
                  <a:gd name="csY14" fmla="*/ 120511 h 151366"/>
                  <a:gd name="csX15" fmla="*/ 103482 w 148683"/>
                  <a:gd name="csY15" fmla="*/ 148387 h 151366"/>
                  <a:gd name="csX16" fmla="*/ 148684 w 148683"/>
                  <a:gd name="csY16" fmla="*/ 148387 h 151366"/>
                  <a:gd name="csX17" fmla="*/ 148684 w 148683"/>
                  <a:gd name="csY17" fmla="*/ 0 h 151366"/>
                  <a:gd name="csX18" fmla="*/ 98151 w 148683"/>
                  <a:gd name="csY18" fmla="*/ 0 h 151366"/>
                  <a:gd name="csX19" fmla="*/ 98151 w 148683"/>
                  <a:gd name="csY19" fmla="*/ 79513 h 15136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48683" h="151366">
                    <a:moveTo>
                      <a:pt x="98009" y="79584"/>
                    </a:moveTo>
                    <a:cubicBezTo>
                      <a:pt x="98009" y="85330"/>
                      <a:pt x="97369" y="90295"/>
                      <a:pt x="96090" y="94551"/>
                    </a:cubicBezTo>
                    <a:cubicBezTo>
                      <a:pt x="94811" y="98806"/>
                      <a:pt x="92963" y="102282"/>
                      <a:pt x="90618" y="104906"/>
                    </a:cubicBezTo>
                    <a:cubicBezTo>
                      <a:pt x="88272" y="107602"/>
                      <a:pt x="85429" y="109588"/>
                      <a:pt x="82302" y="110865"/>
                    </a:cubicBezTo>
                    <a:cubicBezTo>
                      <a:pt x="79104" y="112141"/>
                      <a:pt x="75763" y="112780"/>
                      <a:pt x="72210" y="112780"/>
                    </a:cubicBezTo>
                    <a:cubicBezTo>
                      <a:pt x="65245" y="112780"/>
                      <a:pt x="59914" y="110936"/>
                      <a:pt x="56147" y="107176"/>
                    </a:cubicBezTo>
                    <a:cubicBezTo>
                      <a:pt x="52380" y="103417"/>
                      <a:pt x="50533" y="96820"/>
                      <a:pt x="50533" y="87316"/>
                    </a:cubicBezTo>
                    <a:lnTo>
                      <a:pt x="50533" y="71"/>
                    </a:lnTo>
                    <a:lnTo>
                      <a:pt x="0" y="71"/>
                    </a:lnTo>
                    <a:lnTo>
                      <a:pt x="0" y="99161"/>
                    </a:lnTo>
                    <a:cubicBezTo>
                      <a:pt x="0" y="111645"/>
                      <a:pt x="2203" y="121717"/>
                      <a:pt x="6539" y="129448"/>
                    </a:cubicBezTo>
                    <a:cubicBezTo>
                      <a:pt x="10874" y="137180"/>
                      <a:pt x="16915" y="142783"/>
                      <a:pt x="24520" y="146188"/>
                    </a:cubicBezTo>
                    <a:cubicBezTo>
                      <a:pt x="32125" y="149664"/>
                      <a:pt x="41009" y="151366"/>
                      <a:pt x="51172" y="151366"/>
                    </a:cubicBezTo>
                    <a:cubicBezTo>
                      <a:pt x="63255" y="151366"/>
                      <a:pt x="73560" y="148813"/>
                      <a:pt x="82089" y="143776"/>
                    </a:cubicBezTo>
                    <a:cubicBezTo>
                      <a:pt x="90618" y="138740"/>
                      <a:pt x="97227" y="130938"/>
                      <a:pt x="101989" y="120511"/>
                    </a:cubicBezTo>
                    <a:lnTo>
                      <a:pt x="103482" y="148387"/>
                    </a:lnTo>
                    <a:lnTo>
                      <a:pt x="148684" y="148387"/>
                    </a:lnTo>
                    <a:lnTo>
                      <a:pt x="148684" y="0"/>
                    </a:lnTo>
                    <a:lnTo>
                      <a:pt x="98151" y="0"/>
                    </a:lnTo>
                    <a:lnTo>
                      <a:pt x="98151" y="79513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BA2ED8EB-332D-E238-924B-E5BF60815895}"/>
                  </a:ext>
                </a:extLst>
              </p:cNvPr>
              <p:cNvSpPr/>
              <p:nvPr/>
            </p:nvSpPr>
            <p:spPr>
              <a:xfrm>
                <a:off x="1671166" y="2876613"/>
                <a:ext cx="107959" cy="151365"/>
              </a:xfrm>
              <a:custGeom>
                <a:avLst/>
                <a:gdLst>
                  <a:gd name="csX0" fmla="*/ 91897 w 107959"/>
                  <a:gd name="csY0" fmla="*/ 0 h 151365"/>
                  <a:gd name="csX1" fmla="*/ 63468 w 107959"/>
                  <a:gd name="csY1" fmla="*/ 9221 h 151365"/>
                  <a:gd name="csX2" fmla="*/ 46695 w 107959"/>
                  <a:gd name="csY2" fmla="*/ 35040 h 151365"/>
                  <a:gd name="csX3" fmla="*/ 44634 w 107959"/>
                  <a:gd name="csY3" fmla="*/ 2979 h 151365"/>
                  <a:gd name="csX4" fmla="*/ 0 w 107959"/>
                  <a:gd name="csY4" fmla="*/ 2979 h 151365"/>
                  <a:gd name="csX5" fmla="*/ 0 w 107959"/>
                  <a:gd name="csY5" fmla="*/ 151366 h 151365"/>
                  <a:gd name="csX6" fmla="*/ 50533 w 107959"/>
                  <a:gd name="csY6" fmla="*/ 151366 h 151365"/>
                  <a:gd name="csX7" fmla="*/ 50533 w 107959"/>
                  <a:gd name="csY7" fmla="*/ 76605 h 151365"/>
                  <a:gd name="csX8" fmla="*/ 55152 w 107959"/>
                  <a:gd name="csY8" fmla="*/ 57454 h 151365"/>
                  <a:gd name="csX9" fmla="*/ 67519 w 107959"/>
                  <a:gd name="csY9" fmla="*/ 46034 h 151365"/>
                  <a:gd name="csX10" fmla="*/ 84150 w 107959"/>
                  <a:gd name="csY10" fmla="*/ 42204 h 151365"/>
                  <a:gd name="csX11" fmla="*/ 95308 w 107959"/>
                  <a:gd name="csY11" fmla="*/ 42913 h 151365"/>
                  <a:gd name="csX12" fmla="*/ 102913 w 107959"/>
                  <a:gd name="csY12" fmla="*/ 44828 h 151365"/>
                  <a:gd name="csX13" fmla="*/ 107959 w 107959"/>
                  <a:gd name="csY13" fmla="*/ 3263 h 151365"/>
                  <a:gd name="csX14" fmla="*/ 101563 w 107959"/>
                  <a:gd name="csY14" fmla="*/ 922 h 151365"/>
                  <a:gd name="csX15" fmla="*/ 91897 w 107959"/>
                  <a:gd name="csY15" fmla="*/ 0 h 1513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107959" h="151365">
                    <a:moveTo>
                      <a:pt x="91897" y="0"/>
                    </a:moveTo>
                    <a:cubicBezTo>
                      <a:pt x="80383" y="0"/>
                      <a:pt x="70930" y="3050"/>
                      <a:pt x="63468" y="9221"/>
                    </a:cubicBezTo>
                    <a:cubicBezTo>
                      <a:pt x="56005" y="15392"/>
                      <a:pt x="50461" y="23975"/>
                      <a:pt x="46695" y="35040"/>
                    </a:cubicBezTo>
                    <a:lnTo>
                      <a:pt x="44634" y="2979"/>
                    </a:lnTo>
                    <a:lnTo>
                      <a:pt x="0" y="2979"/>
                    </a:lnTo>
                    <a:lnTo>
                      <a:pt x="0" y="151366"/>
                    </a:lnTo>
                    <a:lnTo>
                      <a:pt x="50533" y="151366"/>
                    </a:lnTo>
                    <a:lnTo>
                      <a:pt x="50533" y="76605"/>
                    </a:lnTo>
                    <a:cubicBezTo>
                      <a:pt x="50533" y="68874"/>
                      <a:pt x="52025" y="62490"/>
                      <a:pt x="55152" y="57454"/>
                    </a:cubicBezTo>
                    <a:cubicBezTo>
                      <a:pt x="58208" y="52418"/>
                      <a:pt x="62331" y="48587"/>
                      <a:pt x="67519" y="46034"/>
                    </a:cubicBezTo>
                    <a:cubicBezTo>
                      <a:pt x="72636" y="43480"/>
                      <a:pt x="78251" y="42204"/>
                      <a:pt x="84150" y="42204"/>
                    </a:cubicBezTo>
                    <a:cubicBezTo>
                      <a:pt x="88485" y="42204"/>
                      <a:pt x="92252" y="42487"/>
                      <a:pt x="95308" y="42913"/>
                    </a:cubicBezTo>
                    <a:cubicBezTo>
                      <a:pt x="98364" y="43410"/>
                      <a:pt x="100923" y="44048"/>
                      <a:pt x="102913" y="44828"/>
                    </a:cubicBezTo>
                    <a:lnTo>
                      <a:pt x="107959" y="3263"/>
                    </a:lnTo>
                    <a:cubicBezTo>
                      <a:pt x="106396" y="2270"/>
                      <a:pt x="104263" y="1490"/>
                      <a:pt x="101563" y="922"/>
                    </a:cubicBezTo>
                    <a:cubicBezTo>
                      <a:pt x="98862" y="355"/>
                      <a:pt x="95664" y="0"/>
                      <a:pt x="91897" y="0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C4135430-C3B2-7AFC-62A9-A82B9CDDA0FB}"/>
                  </a:ext>
                </a:extLst>
              </p:cNvPr>
              <p:cNvSpPr/>
              <p:nvPr/>
            </p:nvSpPr>
            <p:spPr>
              <a:xfrm>
                <a:off x="1786090" y="2876613"/>
                <a:ext cx="151526" cy="154345"/>
              </a:xfrm>
              <a:custGeom>
                <a:avLst/>
                <a:gdLst>
                  <a:gd name="csX0" fmla="*/ 143069 w 151526"/>
                  <a:gd name="csY0" fmla="*/ 33976 h 154345"/>
                  <a:gd name="csX1" fmla="*/ 117909 w 151526"/>
                  <a:gd name="csY1" fmla="*/ 9079 h 154345"/>
                  <a:gd name="csX2" fmla="*/ 77895 w 151526"/>
                  <a:gd name="csY2" fmla="*/ 0 h 154345"/>
                  <a:gd name="csX3" fmla="*/ 37313 w 151526"/>
                  <a:gd name="csY3" fmla="*/ 9221 h 154345"/>
                  <a:gd name="csX4" fmla="*/ 9808 w 151526"/>
                  <a:gd name="csY4" fmla="*/ 35607 h 154345"/>
                  <a:gd name="csX5" fmla="*/ 0 w 151526"/>
                  <a:gd name="csY5" fmla="*/ 77173 h 154345"/>
                  <a:gd name="csX6" fmla="*/ 9808 w 151526"/>
                  <a:gd name="csY6" fmla="*/ 118738 h 154345"/>
                  <a:gd name="csX7" fmla="*/ 37597 w 151526"/>
                  <a:gd name="csY7" fmla="*/ 145124 h 154345"/>
                  <a:gd name="csX8" fmla="*/ 80241 w 151526"/>
                  <a:gd name="csY8" fmla="*/ 154345 h 154345"/>
                  <a:gd name="csX9" fmla="*/ 109807 w 151526"/>
                  <a:gd name="csY9" fmla="*/ 149876 h 154345"/>
                  <a:gd name="csX10" fmla="*/ 134185 w 151526"/>
                  <a:gd name="csY10" fmla="*/ 136683 h 154345"/>
                  <a:gd name="csX11" fmla="*/ 148613 w 151526"/>
                  <a:gd name="csY11" fmla="*/ 115191 h 154345"/>
                  <a:gd name="csX12" fmla="*/ 108172 w 151526"/>
                  <a:gd name="csY12" fmla="*/ 101856 h 154345"/>
                  <a:gd name="csX13" fmla="*/ 98222 w 151526"/>
                  <a:gd name="csY13" fmla="*/ 114340 h 154345"/>
                  <a:gd name="csX14" fmla="*/ 80241 w 151526"/>
                  <a:gd name="csY14" fmla="*/ 118809 h 154345"/>
                  <a:gd name="csX15" fmla="*/ 62970 w 151526"/>
                  <a:gd name="csY15" fmla="*/ 114837 h 154345"/>
                  <a:gd name="csX16" fmla="*/ 51954 w 151526"/>
                  <a:gd name="csY16" fmla="*/ 101785 h 154345"/>
                  <a:gd name="csX17" fmla="*/ 48898 w 151526"/>
                  <a:gd name="csY17" fmla="*/ 90082 h 154345"/>
                  <a:gd name="csX18" fmla="*/ 150389 w 151526"/>
                  <a:gd name="csY18" fmla="*/ 90082 h 154345"/>
                  <a:gd name="csX19" fmla="*/ 151242 w 151526"/>
                  <a:gd name="csY19" fmla="*/ 81145 h 154345"/>
                  <a:gd name="csX20" fmla="*/ 151527 w 151526"/>
                  <a:gd name="csY20" fmla="*/ 70434 h 154345"/>
                  <a:gd name="csX21" fmla="*/ 142927 w 151526"/>
                  <a:gd name="csY21" fmla="*/ 34118 h 154345"/>
                  <a:gd name="csX22" fmla="*/ 61762 w 151526"/>
                  <a:gd name="csY22" fmla="*/ 39792 h 154345"/>
                  <a:gd name="csX23" fmla="*/ 77967 w 151526"/>
                  <a:gd name="csY23" fmla="*/ 35323 h 154345"/>
                  <a:gd name="csX24" fmla="*/ 97725 w 151526"/>
                  <a:gd name="csY24" fmla="*/ 44828 h 154345"/>
                  <a:gd name="csX25" fmla="*/ 103553 w 151526"/>
                  <a:gd name="csY25" fmla="*/ 62915 h 154345"/>
                  <a:gd name="csX26" fmla="*/ 49324 w 151526"/>
                  <a:gd name="csY26" fmla="*/ 62915 h 154345"/>
                  <a:gd name="csX27" fmla="*/ 51599 w 151526"/>
                  <a:gd name="csY27" fmla="*/ 53695 h 154345"/>
                  <a:gd name="csX28" fmla="*/ 61691 w 151526"/>
                  <a:gd name="csY28" fmla="*/ 39721 h 1543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151526" h="154345">
                    <a:moveTo>
                      <a:pt x="143069" y="33976"/>
                    </a:moveTo>
                    <a:cubicBezTo>
                      <a:pt x="137312" y="23407"/>
                      <a:pt x="128926" y="15108"/>
                      <a:pt x="117909" y="9079"/>
                    </a:cubicBezTo>
                    <a:cubicBezTo>
                      <a:pt x="106893" y="3050"/>
                      <a:pt x="93603" y="0"/>
                      <a:pt x="77895" y="0"/>
                    </a:cubicBezTo>
                    <a:cubicBezTo>
                      <a:pt x="62188" y="0"/>
                      <a:pt x="49111" y="3050"/>
                      <a:pt x="37313" y="9221"/>
                    </a:cubicBezTo>
                    <a:cubicBezTo>
                      <a:pt x="25515" y="15392"/>
                      <a:pt x="16347" y="24187"/>
                      <a:pt x="9808" y="35607"/>
                    </a:cubicBezTo>
                    <a:cubicBezTo>
                      <a:pt x="3269" y="47098"/>
                      <a:pt x="0" y="60929"/>
                      <a:pt x="0" y="77173"/>
                    </a:cubicBezTo>
                    <a:cubicBezTo>
                      <a:pt x="0" y="93416"/>
                      <a:pt x="3269" y="107247"/>
                      <a:pt x="9808" y="118738"/>
                    </a:cubicBezTo>
                    <a:cubicBezTo>
                      <a:pt x="16347" y="130229"/>
                      <a:pt x="25586" y="139024"/>
                      <a:pt x="37597" y="145124"/>
                    </a:cubicBezTo>
                    <a:cubicBezTo>
                      <a:pt x="49609" y="151295"/>
                      <a:pt x="63823" y="154345"/>
                      <a:pt x="80241" y="154345"/>
                    </a:cubicBezTo>
                    <a:cubicBezTo>
                      <a:pt x="90546" y="154345"/>
                      <a:pt x="100425" y="152856"/>
                      <a:pt x="109807" y="149876"/>
                    </a:cubicBezTo>
                    <a:cubicBezTo>
                      <a:pt x="119189" y="146897"/>
                      <a:pt x="127362" y="142500"/>
                      <a:pt x="134185" y="136683"/>
                    </a:cubicBezTo>
                    <a:cubicBezTo>
                      <a:pt x="141008" y="130867"/>
                      <a:pt x="145841" y="123703"/>
                      <a:pt x="148613" y="115191"/>
                    </a:cubicBezTo>
                    <a:lnTo>
                      <a:pt x="108172" y="101856"/>
                    </a:lnTo>
                    <a:cubicBezTo>
                      <a:pt x="105969" y="107176"/>
                      <a:pt x="102700" y="111361"/>
                      <a:pt x="98222" y="114340"/>
                    </a:cubicBezTo>
                    <a:cubicBezTo>
                      <a:pt x="93745" y="117319"/>
                      <a:pt x="87775" y="118809"/>
                      <a:pt x="80241" y="118809"/>
                    </a:cubicBezTo>
                    <a:cubicBezTo>
                      <a:pt x="73489" y="118809"/>
                      <a:pt x="67732" y="117461"/>
                      <a:pt x="62970" y="114837"/>
                    </a:cubicBezTo>
                    <a:cubicBezTo>
                      <a:pt x="58208" y="112141"/>
                      <a:pt x="54513" y="107815"/>
                      <a:pt x="51954" y="101785"/>
                    </a:cubicBezTo>
                    <a:cubicBezTo>
                      <a:pt x="50533" y="98452"/>
                      <a:pt x="49538" y="94480"/>
                      <a:pt x="48898" y="90082"/>
                    </a:cubicBezTo>
                    <a:lnTo>
                      <a:pt x="150389" y="90082"/>
                    </a:lnTo>
                    <a:cubicBezTo>
                      <a:pt x="150816" y="87741"/>
                      <a:pt x="151100" y="84762"/>
                      <a:pt x="151242" y="81145"/>
                    </a:cubicBezTo>
                    <a:cubicBezTo>
                      <a:pt x="151456" y="77598"/>
                      <a:pt x="151527" y="74052"/>
                      <a:pt x="151527" y="70434"/>
                    </a:cubicBezTo>
                    <a:cubicBezTo>
                      <a:pt x="151527" y="56815"/>
                      <a:pt x="148684" y="44686"/>
                      <a:pt x="142927" y="34118"/>
                    </a:cubicBezTo>
                    <a:close/>
                    <a:moveTo>
                      <a:pt x="61762" y="39792"/>
                    </a:moveTo>
                    <a:cubicBezTo>
                      <a:pt x="66240" y="36813"/>
                      <a:pt x="71641" y="35323"/>
                      <a:pt x="77967" y="35323"/>
                    </a:cubicBezTo>
                    <a:cubicBezTo>
                      <a:pt x="86851" y="35323"/>
                      <a:pt x="93460" y="38515"/>
                      <a:pt x="97725" y="44828"/>
                    </a:cubicBezTo>
                    <a:cubicBezTo>
                      <a:pt x="100781" y="49368"/>
                      <a:pt x="102700" y="55468"/>
                      <a:pt x="103553" y="62915"/>
                    </a:cubicBezTo>
                    <a:lnTo>
                      <a:pt x="49324" y="62915"/>
                    </a:lnTo>
                    <a:cubicBezTo>
                      <a:pt x="49893" y="59511"/>
                      <a:pt x="50604" y="56461"/>
                      <a:pt x="51599" y="53695"/>
                    </a:cubicBezTo>
                    <a:cubicBezTo>
                      <a:pt x="53873" y="47382"/>
                      <a:pt x="57213" y="42700"/>
                      <a:pt x="61691" y="39721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4736086-AEC8-697B-384B-C4D05DF293B9}"/>
                </a:ext>
              </a:extLst>
            </p:cNvPr>
            <p:cNvGrpSpPr/>
            <p:nvPr userDrawn="1"/>
          </p:nvGrpSpPr>
          <p:grpSpPr>
            <a:xfrm>
              <a:off x="273738" y="3873524"/>
              <a:ext cx="1894368" cy="481618"/>
              <a:chOff x="229932" y="3875477"/>
              <a:chExt cx="2014724" cy="512217"/>
            </a:xfrm>
          </p:grpSpPr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21B9E5A2-72D1-8AF2-DB2F-E51BCDD731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229932" y="3875477"/>
                <a:ext cx="906230" cy="512217"/>
              </a:xfrm>
              <a:prstGeom prst="rect">
                <a:avLst/>
              </a:prstGeom>
            </p:spPr>
          </p:pic>
          <p:pic>
            <p:nvPicPr>
              <p:cNvPr id="61" name="Graphic 60">
                <a:extLst>
                  <a:ext uri="{FF2B5EF4-FFF2-40B4-BE49-F238E27FC236}">
                    <a16:creationId xmlns:a16="http://schemas.microsoft.com/office/drawing/2014/main" id="{F5614AA1-7FC4-78ED-7F66-8146D103A5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1230072" y="3958947"/>
                <a:ext cx="1014584" cy="354612"/>
              </a:xfrm>
              <a:prstGeom prst="rect">
                <a:avLst/>
              </a:prstGeom>
            </p:spPr>
          </p:pic>
        </p:grpSp>
        <p:pic>
          <p:nvPicPr>
            <p:cNvPr id="59" name="Graphic 58">
              <a:extLst>
                <a:ext uri="{FF2B5EF4-FFF2-40B4-BE49-F238E27FC236}">
                  <a16:creationId xmlns:a16="http://schemas.microsoft.com/office/drawing/2014/main" id="{A0C83BC8-7760-1298-3BAC-22FEB5A54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49158" y="4539901"/>
              <a:ext cx="1143527" cy="245041"/>
            </a:xfrm>
            <a:prstGeom prst="rect">
              <a:avLst/>
            </a:prstGeom>
          </p:spPr>
        </p:pic>
      </p:grpSp>
      <p:pic>
        <p:nvPicPr>
          <p:cNvPr id="96" name="Graphic 95">
            <a:extLst>
              <a:ext uri="{FF2B5EF4-FFF2-40B4-BE49-F238E27FC236}">
                <a16:creationId xmlns:a16="http://schemas.microsoft.com/office/drawing/2014/main" id="{B779212F-3957-6374-B5B0-F2A95FDC081A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440123" y="1025592"/>
            <a:ext cx="304800" cy="342900"/>
          </a:xfrm>
          <a:prstGeom prst="rect">
            <a:avLst/>
          </a:prstGeom>
        </p:spPr>
      </p:pic>
      <p:sp>
        <p:nvSpPr>
          <p:cNvPr id="97" name="Text Placeholder 20">
            <a:extLst>
              <a:ext uri="{FF2B5EF4-FFF2-40B4-BE49-F238E27FC236}">
                <a16:creationId xmlns:a16="http://schemas.microsoft.com/office/drawing/2014/main" id="{975E1181-0EF3-0C13-E10B-C365A8F828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8733" y="723900"/>
            <a:ext cx="5687177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98" name="Text Placeholder 20">
            <a:extLst>
              <a:ext uri="{FF2B5EF4-FFF2-40B4-BE49-F238E27FC236}">
                <a16:creationId xmlns:a16="http://schemas.microsoft.com/office/drawing/2014/main" id="{77424A75-E704-B34B-3A29-1FD79B743F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38733" y="374534"/>
            <a:ext cx="5687177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99" name="Graphic 98">
            <a:extLst>
              <a:ext uri="{FF2B5EF4-FFF2-40B4-BE49-F238E27FC236}">
                <a16:creationId xmlns:a16="http://schemas.microsoft.com/office/drawing/2014/main" id="{AC2F512D-F784-E3D6-D4E9-4A30557159BD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40123" y="4784942"/>
            <a:ext cx="6703877" cy="3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569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599E2709-DEE8-A610-6E9C-199BD2E4E5E6}"/>
              </a:ext>
            </a:extLst>
          </p:cNvPr>
          <p:cNvGrpSpPr/>
          <p:nvPr userDrawn="1"/>
        </p:nvGrpSpPr>
        <p:grpSpPr>
          <a:xfrm>
            <a:off x="4130647" y="2112214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99276E5-C357-3206-40E3-C61C0917C6B7}"/>
              </a:ext>
            </a:extLst>
          </p:cNvPr>
          <p:cNvGrpSpPr/>
          <p:nvPr userDrawn="1"/>
        </p:nvGrpSpPr>
        <p:grpSpPr>
          <a:xfrm>
            <a:off x="1714999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6889" y="723900"/>
            <a:ext cx="5687177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88590E3-868C-ADF2-71F8-4C30BA1089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721" y="4784942"/>
            <a:ext cx="6703877" cy="358558"/>
          </a:xfrm>
          <a:prstGeom prst="rect">
            <a:avLst/>
          </a:prstGeom>
        </p:spPr>
      </p:pic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779345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194993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DCBC5CCD-919B-E36E-AE36-3ED3DE04B5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6889" y="374534"/>
            <a:ext cx="5687177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1238" y="3146906"/>
            <a:ext cx="2340000" cy="166199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71238" y="3392715"/>
            <a:ext cx="2340000" cy="656308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463C43E8-9F90-34AF-8EDE-1B322F3A85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86886" y="3146906"/>
            <a:ext cx="2340000" cy="166199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AF6DB299-9BF5-984A-F0CE-71317A87CB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86886" y="3392715"/>
            <a:ext cx="2340000" cy="656308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A6B727-B1A4-78DF-56A3-F223B36109C3}"/>
              </a:ext>
            </a:extLst>
          </p:cNvPr>
          <p:cNvGrpSpPr/>
          <p:nvPr userDrawn="1"/>
        </p:nvGrpSpPr>
        <p:grpSpPr>
          <a:xfrm>
            <a:off x="6397356" y="0"/>
            <a:ext cx="2752662" cy="5145525"/>
            <a:chOff x="6397356" y="0"/>
            <a:chExt cx="2752662" cy="5145525"/>
          </a:xfrm>
        </p:grpSpPr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F5FC097D-811B-9086-E010-5DD2FA673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6397356" y="1025592"/>
              <a:ext cx="304800" cy="342900"/>
            </a:xfrm>
            <a:prstGeom prst="rect">
              <a:avLst/>
            </a:prstGeom>
          </p:spPr>
        </p:pic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DAC16467-E2E2-E03D-AA8A-0B9CFECF945D}"/>
                </a:ext>
              </a:extLst>
            </p:cNvPr>
            <p:cNvGrpSpPr/>
            <p:nvPr userDrawn="1"/>
          </p:nvGrpSpPr>
          <p:grpSpPr>
            <a:xfrm>
              <a:off x="6708170" y="0"/>
              <a:ext cx="2441848" cy="5145525"/>
              <a:chOff x="-2" y="0"/>
              <a:chExt cx="2441848" cy="5145525"/>
            </a:xfrm>
          </p:grpSpPr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49D074E8-2D38-6C3B-A606-770BA41DAF26}"/>
                  </a:ext>
                </a:extLst>
              </p:cNvPr>
              <p:cNvPicPr>
                <a:picLocks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 flipH="1">
                <a:off x="-2" y="0"/>
                <a:ext cx="2441848" cy="5145525"/>
              </a:xfrm>
              <a:prstGeom prst="rect">
                <a:avLst/>
              </a:prstGeom>
            </p:spPr>
          </p:pic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E66F283F-FEC4-A172-D951-6F89F7AAFF7B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>
              <a:xfrm>
                <a:off x="500922" y="0"/>
                <a:ext cx="1440000" cy="578357"/>
                <a:chOff x="5918198" y="0"/>
                <a:chExt cx="1803400" cy="723900"/>
              </a:xfrm>
            </p:grpSpPr>
            <p:sp>
              <p:nvSpPr>
                <p:cNvPr id="7" name="Freeform 6">
                  <a:extLst>
                    <a:ext uri="{FF2B5EF4-FFF2-40B4-BE49-F238E27FC236}">
                      <a16:creationId xmlns:a16="http://schemas.microsoft.com/office/drawing/2014/main" id="{40F66A7D-3FF3-CC74-C71C-83F7FE321DB4}"/>
                    </a:ext>
                  </a:extLst>
                </p:cNvPr>
                <p:cNvSpPr/>
                <p:nvPr/>
              </p:nvSpPr>
              <p:spPr>
                <a:xfrm>
                  <a:off x="5918198" y="0"/>
                  <a:ext cx="1803400" cy="723900"/>
                </a:xfrm>
                <a:custGeom>
                  <a:avLst/>
                  <a:gdLst>
                    <a:gd name="connsiteX0" fmla="*/ 0 w 1803400"/>
                    <a:gd name="connsiteY0" fmla="*/ 0 h 723900"/>
                    <a:gd name="connsiteX1" fmla="*/ 1803400 w 1803400"/>
                    <a:gd name="connsiteY1" fmla="*/ 0 h 723900"/>
                    <a:gd name="connsiteX2" fmla="*/ 1803400 w 1803400"/>
                    <a:gd name="connsiteY2" fmla="*/ 723900 h 723900"/>
                    <a:gd name="connsiteX3" fmla="*/ 0 w 1803400"/>
                    <a:gd name="connsiteY3" fmla="*/ 723900 h 723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03400" h="723900">
                      <a:moveTo>
                        <a:pt x="0" y="0"/>
                      </a:moveTo>
                      <a:lnTo>
                        <a:pt x="1803400" y="0"/>
                      </a:lnTo>
                      <a:lnTo>
                        <a:pt x="1803400" y="723900"/>
                      </a:lnTo>
                      <a:lnTo>
                        <a:pt x="0" y="7239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grpSp>
              <p:nvGrpSpPr>
                <p:cNvPr id="8" name="Group 7">
                  <a:extLst>
                    <a:ext uri="{FF2B5EF4-FFF2-40B4-BE49-F238E27FC236}">
                      <a16:creationId xmlns:a16="http://schemas.microsoft.com/office/drawing/2014/main" id="{BD516E0A-6414-60FF-522F-F02440AEBB9F}"/>
                    </a:ext>
                  </a:extLst>
                </p:cNvPr>
                <p:cNvGrpSpPr/>
                <p:nvPr/>
              </p:nvGrpSpPr>
              <p:grpSpPr>
                <a:xfrm>
                  <a:off x="6088666" y="231552"/>
                  <a:ext cx="1437025" cy="285083"/>
                  <a:chOff x="6088666" y="231552"/>
                  <a:chExt cx="1437025" cy="285083"/>
                </a:xfrm>
              </p:grpSpPr>
              <p:sp>
                <p:nvSpPr>
                  <p:cNvPr id="9" name="Freeform 8">
                    <a:extLst>
                      <a:ext uri="{FF2B5EF4-FFF2-40B4-BE49-F238E27FC236}">
                        <a16:creationId xmlns:a16="http://schemas.microsoft.com/office/drawing/2014/main" id="{A5E88EBF-83AA-9261-19F3-A4E7DD669F32}"/>
                      </a:ext>
                    </a:extLst>
                  </p:cNvPr>
                  <p:cNvSpPr/>
                  <p:nvPr/>
                </p:nvSpPr>
                <p:spPr>
                  <a:xfrm>
                    <a:off x="6088666" y="236029"/>
                    <a:ext cx="265954" cy="276796"/>
                  </a:xfrm>
                  <a:custGeom>
                    <a:avLst/>
                    <a:gdLst>
                      <a:gd name="connsiteX0" fmla="*/ 228272 w 265954"/>
                      <a:gd name="connsiteY0" fmla="*/ 0 h 276796"/>
                      <a:gd name="connsiteX1" fmla="*/ 179771 w 265954"/>
                      <a:gd name="connsiteY1" fmla="*/ 0 h 276796"/>
                      <a:gd name="connsiteX2" fmla="*/ 169140 w 265954"/>
                      <a:gd name="connsiteY2" fmla="*/ 66675 h 276796"/>
                      <a:gd name="connsiteX3" fmla="*/ 115228 w 265954"/>
                      <a:gd name="connsiteY3" fmla="*/ 66675 h 276796"/>
                      <a:gd name="connsiteX4" fmla="*/ 125858 w 265954"/>
                      <a:gd name="connsiteY4" fmla="*/ 0 h 276796"/>
                      <a:gd name="connsiteX5" fmla="*/ 77356 w 265954"/>
                      <a:gd name="connsiteY5" fmla="*/ 0 h 276796"/>
                      <a:gd name="connsiteX6" fmla="*/ 66726 w 265954"/>
                      <a:gd name="connsiteY6" fmla="*/ 66675 h 276796"/>
                      <a:gd name="connsiteX7" fmla="*/ 18034 w 265954"/>
                      <a:gd name="connsiteY7" fmla="*/ 66675 h 276796"/>
                      <a:gd name="connsiteX8" fmla="*/ 18034 w 265954"/>
                      <a:gd name="connsiteY8" fmla="*/ 109442 h 276796"/>
                      <a:gd name="connsiteX9" fmla="*/ 59892 w 265954"/>
                      <a:gd name="connsiteY9" fmla="*/ 109442 h 276796"/>
                      <a:gd name="connsiteX10" fmla="*/ 50590 w 265954"/>
                      <a:gd name="connsiteY10" fmla="*/ 167354 h 276796"/>
                      <a:gd name="connsiteX11" fmla="*/ 0 w 265954"/>
                      <a:gd name="connsiteY11" fmla="*/ 167354 h 276796"/>
                      <a:gd name="connsiteX12" fmla="*/ 0 w 265954"/>
                      <a:gd name="connsiteY12" fmla="*/ 210122 h 276796"/>
                      <a:gd name="connsiteX13" fmla="*/ 43661 w 265954"/>
                      <a:gd name="connsiteY13" fmla="*/ 210122 h 276796"/>
                      <a:gd name="connsiteX14" fmla="*/ 33031 w 265954"/>
                      <a:gd name="connsiteY14" fmla="*/ 276797 h 276796"/>
                      <a:gd name="connsiteX15" fmla="*/ 81533 w 265954"/>
                      <a:gd name="connsiteY15" fmla="*/ 276797 h 276796"/>
                      <a:gd name="connsiteX16" fmla="*/ 92163 w 265954"/>
                      <a:gd name="connsiteY16" fmla="*/ 210122 h 276796"/>
                      <a:gd name="connsiteX17" fmla="*/ 146075 w 265954"/>
                      <a:gd name="connsiteY17" fmla="*/ 210122 h 276796"/>
                      <a:gd name="connsiteX18" fmla="*/ 135445 w 265954"/>
                      <a:gd name="connsiteY18" fmla="*/ 276797 h 276796"/>
                      <a:gd name="connsiteX19" fmla="*/ 183472 w 265954"/>
                      <a:gd name="connsiteY19" fmla="*/ 276797 h 276796"/>
                      <a:gd name="connsiteX20" fmla="*/ 194293 w 265954"/>
                      <a:gd name="connsiteY20" fmla="*/ 210122 h 276796"/>
                      <a:gd name="connsiteX21" fmla="*/ 247920 w 265954"/>
                      <a:gd name="connsiteY21" fmla="*/ 210122 h 276796"/>
                      <a:gd name="connsiteX22" fmla="*/ 247920 w 265954"/>
                      <a:gd name="connsiteY22" fmla="*/ 167354 h 276796"/>
                      <a:gd name="connsiteX23" fmla="*/ 201221 w 265954"/>
                      <a:gd name="connsiteY23" fmla="*/ 167354 h 276796"/>
                      <a:gd name="connsiteX24" fmla="*/ 210618 w 265954"/>
                      <a:gd name="connsiteY24" fmla="*/ 109442 h 276796"/>
                      <a:gd name="connsiteX25" fmla="*/ 265954 w 265954"/>
                      <a:gd name="connsiteY25" fmla="*/ 109442 h 276796"/>
                      <a:gd name="connsiteX26" fmla="*/ 265954 w 265954"/>
                      <a:gd name="connsiteY26" fmla="*/ 66675 h 276796"/>
                      <a:gd name="connsiteX27" fmla="*/ 217547 w 265954"/>
                      <a:gd name="connsiteY27" fmla="*/ 66675 h 276796"/>
                      <a:gd name="connsiteX28" fmla="*/ 228367 w 265954"/>
                      <a:gd name="connsiteY28" fmla="*/ 0 h 276796"/>
                      <a:gd name="connsiteX29" fmla="*/ 153004 w 265954"/>
                      <a:gd name="connsiteY29" fmla="*/ 167354 h 276796"/>
                      <a:gd name="connsiteX30" fmla="*/ 99092 w 265954"/>
                      <a:gd name="connsiteY30" fmla="*/ 167354 h 276796"/>
                      <a:gd name="connsiteX31" fmla="*/ 108394 w 265954"/>
                      <a:gd name="connsiteY31" fmla="*/ 109442 h 276796"/>
                      <a:gd name="connsiteX32" fmla="*/ 162306 w 265954"/>
                      <a:gd name="connsiteY32" fmla="*/ 109442 h 276796"/>
                      <a:gd name="connsiteX33" fmla="*/ 153004 w 265954"/>
                      <a:gd name="connsiteY33" fmla="*/ 167354 h 276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265954" h="276796">
                        <a:moveTo>
                          <a:pt x="228272" y="0"/>
                        </a:moveTo>
                        <a:lnTo>
                          <a:pt x="179771" y="0"/>
                        </a:lnTo>
                        <a:lnTo>
                          <a:pt x="169140" y="66675"/>
                        </a:lnTo>
                        <a:lnTo>
                          <a:pt x="115228" y="66675"/>
                        </a:lnTo>
                        <a:lnTo>
                          <a:pt x="125858" y="0"/>
                        </a:lnTo>
                        <a:lnTo>
                          <a:pt x="77356" y="0"/>
                        </a:lnTo>
                        <a:lnTo>
                          <a:pt x="66726" y="66675"/>
                        </a:lnTo>
                        <a:lnTo>
                          <a:pt x="18034" y="66675"/>
                        </a:lnTo>
                        <a:lnTo>
                          <a:pt x="18034" y="109442"/>
                        </a:lnTo>
                        <a:lnTo>
                          <a:pt x="59892" y="109442"/>
                        </a:lnTo>
                        <a:lnTo>
                          <a:pt x="50590" y="167354"/>
                        </a:lnTo>
                        <a:lnTo>
                          <a:pt x="0" y="167354"/>
                        </a:lnTo>
                        <a:lnTo>
                          <a:pt x="0" y="210122"/>
                        </a:lnTo>
                        <a:lnTo>
                          <a:pt x="43661" y="210122"/>
                        </a:lnTo>
                        <a:lnTo>
                          <a:pt x="33031" y="276797"/>
                        </a:lnTo>
                        <a:lnTo>
                          <a:pt x="81533" y="276797"/>
                        </a:lnTo>
                        <a:lnTo>
                          <a:pt x="92163" y="210122"/>
                        </a:lnTo>
                        <a:lnTo>
                          <a:pt x="146075" y="210122"/>
                        </a:lnTo>
                        <a:lnTo>
                          <a:pt x="135445" y="276797"/>
                        </a:lnTo>
                        <a:lnTo>
                          <a:pt x="183472" y="276797"/>
                        </a:lnTo>
                        <a:lnTo>
                          <a:pt x="194293" y="210122"/>
                        </a:lnTo>
                        <a:lnTo>
                          <a:pt x="247920" y="210122"/>
                        </a:lnTo>
                        <a:lnTo>
                          <a:pt x="247920" y="167354"/>
                        </a:lnTo>
                        <a:lnTo>
                          <a:pt x="201221" y="167354"/>
                        </a:lnTo>
                        <a:lnTo>
                          <a:pt x="210618" y="109442"/>
                        </a:lnTo>
                        <a:lnTo>
                          <a:pt x="265954" y="109442"/>
                        </a:lnTo>
                        <a:lnTo>
                          <a:pt x="265954" y="66675"/>
                        </a:lnTo>
                        <a:lnTo>
                          <a:pt x="217547" y="66675"/>
                        </a:lnTo>
                        <a:lnTo>
                          <a:pt x="228367" y="0"/>
                        </a:lnTo>
                        <a:close/>
                        <a:moveTo>
                          <a:pt x="153004" y="167354"/>
                        </a:moveTo>
                        <a:lnTo>
                          <a:pt x="99092" y="167354"/>
                        </a:lnTo>
                        <a:lnTo>
                          <a:pt x="108394" y="109442"/>
                        </a:lnTo>
                        <a:lnTo>
                          <a:pt x="162306" y="109442"/>
                        </a:lnTo>
                        <a:lnTo>
                          <a:pt x="153004" y="16735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0" name="Freeform 9">
                    <a:extLst>
                      <a:ext uri="{FF2B5EF4-FFF2-40B4-BE49-F238E27FC236}">
                        <a16:creationId xmlns:a16="http://schemas.microsoft.com/office/drawing/2014/main" id="{A9649A1D-B61A-B91A-B270-2A36A17FBF40}"/>
                      </a:ext>
                    </a:extLst>
                  </p:cNvPr>
                  <p:cNvSpPr/>
                  <p:nvPr/>
                </p:nvSpPr>
                <p:spPr>
                  <a:xfrm>
                    <a:off x="6507909" y="235934"/>
                    <a:ext cx="250767" cy="276891"/>
                  </a:xfrm>
                  <a:custGeom>
                    <a:avLst/>
                    <a:gdLst>
                      <a:gd name="connsiteX0" fmla="*/ 117031 w 250767"/>
                      <a:gd name="connsiteY0" fmla="*/ 95 h 276891"/>
                      <a:gd name="connsiteX1" fmla="*/ 0 w 250767"/>
                      <a:gd name="connsiteY1" fmla="*/ 95 h 276891"/>
                      <a:gd name="connsiteX2" fmla="*/ 0 w 250767"/>
                      <a:gd name="connsiteY2" fmla="*/ 276892 h 276891"/>
                      <a:gd name="connsiteX3" fmla="*/ 117031 w 250767"/>
                      <a:gd name="connsiteY3" fmla="*/ 276892 h 276891"/>
                      <a:gd name="connsiteX4" fmla="*/ 216313 w 250767"/>
                      <a:gd name="connsiteY4" fmla="*/ 240792 h 276891"/>
                      <a:gd name="connsiteX5" fmla="*/ 250768 w 250767"/>
                      <a:gd name="connsiteY5" fmla="*/ 138494 h 276891"/>
                      <a:gd name="connsiteX6" fmla="*/ 216313 w 250767"/>
                      <a:gd name="connsiteY6" fmla="*/ 36100 h 276891"/>
                      <a:gd name="connsiteX7" fmla="*/ 117031 w 250767"/>
                      <a:gd name="connsiteY7" fmla="*/ 0 h 276891"/>
                      <a:gd name="connsiteX8" fmla="*/ 161167 w 250767"/>
                      <a:gd name="connsiteY8" fmla="*/ 201263 h 276891"/>
                      <a:gd name="connsiteX9" fmla="*/ 110007 w 250767"/>
                      <a:gd name="connsiteY9" fmla="*/ 222409 h 276891"/>
                      <a:gd name="connsiteX10" fmla="*/ 71946 w 250767"/>
                      <a:gd name="connsiteY10" fmla="*/ 222409 h 276891"/>
                      <a:gd name="connsiteX11" fmla="*/ 71946 w 250767"/>
                      <a:gd name="connsiteY11" fmla="*/ 54673 h 276891"/>
                      <a:gd name="connsiteX12" fmla="*/ 110007 w 250767"/>
                      <a:gd name="connsiteY12" fmla="*/ 54673 h 276891"/>
                      <a:gd name="connsiteX13" fmla="*/ 161167 w 250767"/>
                      <a:gd name="connsiteY13" fmla="*/ 75819 h 276891"/>
                      <a:gd name="connsiteX14" fmla="*/ 177303 w 250767"/>
                      <a:gd name="connsiteY14" fmla="*/ 138494 h 276891"/>
                      <a:gd name="connsiteX15" fmla="*/ 161167 w 250767"/>
                      <a:gd name="connsiteY15" fmla="*/ 201168 h 2768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50767" h="276891">
                        <a:moveTo>
                          <a:pt x="117031" y="95"/>
                        </a:moveTo>
                        <a:lnTo>
                          <a:pt x="0" y="95"/>
                        </a:lnTo>
                        <a:lnTo>
                          <a:pt x="0" y="276892"/>
                        </a:lnTo>
                        <a:lnTo>
                          <a:pt x="117031" y="276892"/>
                        </a:lnTo>
                        <a:cubicBezTo>
                          <a:pt x="160218" y="276892"/>
                          <a:pt x="193343" y="264890"/>
                          <a:pt x="216313" y="240792"/>
                        </a:cubicBezTo>
                        <a:cubicBezTo>
                          <a:pt x="239283" y="216789"/>
                          <a:pt x="250768" y="182594"/>
                          <a:pt x="250768" y="138494"/>
                        </a:cubicBezTo>
                        <a:cubicBezTo>
                          <a:pt x="250768" y="94393"/>
                          <a:pt x="239283" y="60198"/>
                          <a:pt x="216313" y="36100"/>
                        </a:cubicBezTo>
                        <a:cubicBezTo>
                          <a:pt x="193343" y="12097"/>
                          <a:pt x="160218" y="0"/>
                          <a:pt x="117031" y="0"/>
                        </a:cubicBezTo>
                        <a:close/>
                        <a:moveTo>
                          <a:pt x="161167" y="201263"/>
                        </a:moveTo>
                        <a:cubicBezTo>
                          <a:pt x="150442" y="215360"/>
                          <a:pt x="133357" y="222409"/>
                          <a:pt x="110007" y="222409"/>
                        </a:cubicBezTo>
                        <a:lnTo>
                          <a:pt x="71946" y="222409"/>
                        </a:lnTo>
                        <a:lnTo>
                          <a:pt x="71946" y="54673"/>
                        </a:lnTo>
                        <a:lnTo>
                          <a:pt x="110007" y="54673"/>
                        </a:lnTo>
                        <a:cubicBezTo>
                          <a:pt x="133452" y="54673"/>
                          <a:pt x="150442" y="61722"/>
                          <a:pt x="161167" y="75819"/>
                        </a:cubicBezTo>
                        <a:cubicBezTo>
                          <a:pt x="171892" y="89916"/>
                          <a:pt x="177303" y="110871"/>
                          <a:pt x="177303" y="138494"/>
                        </a:cubicBezTo>
                        <a:cubicBezTo>
                          <a:pt x="177303" y="166116"/>
                          <a:pt x="171892" y="187071"/>
                          <a:pt x="161167" y="20116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" name="Freeform 10">
                    <a:extLst>
                      <a:ext uri="{FF2B5EF4-FFF2-40B4-BE49-F238E27FC236}">
                        <a16:creationId xmlns:a16="http://schemas.microsoft.com/office/drawing/2014/main" id="{521F8268-E186-18FF-D21A-9E094369B782}"/>
                      </a:ext>
                    </a:extLst>
                  </p:cNvPr>
                  <p:cNvSpPr/>
                  <p:nvPr/>
                </p:nvSpPr>
                <p:spPr>
                  <a:xfrm>
                    <a:off x="6797592" y="236029"/>
                    <a:ext cx="252096" cy="276796"/>
                  </a:xfrm>
                  <a:custGeom>
                    <a:avLst/>
                    <a:gdLst>
                      <a:gd name="connsiteX0" fmla="*/ 208530 w 252096"/>
                      <a:gd name="connsiteY0" fmla="*/ 149733 h 276796"/>
                      <a:gd name="connsiteX1" fmla="*/ 235676 w 252096"/>
                      <a:gd name="connsiteY1" fmla="*/ 85154 h 276796"/>
                      <a:gd name="connsiteX2" fmla="*/ 208340 w 252096"/>
                      <a:gd name="connsiteY2" fmla="*/ 23241 h 276796"/>
                      <a:gd name="connsiteX3" fmla="*/ 131648 w 252096"/>
                      <a:gd name="connsiteY3" fmla="*/ 0 h 276796"/>
                      <a:gd name="connsiteX4" fmla="*/ 0 w 252096"/>
                      <a:gd name="connsiteY4" fmla="*/ 0 h 276796"/>
                      <a:gd name="connsiteX5" fmla="*/ 0 w 252096"/>
                      <a:gd name="connsiteY5" fmla="*/ 276797 h 276796"/>
                      <a:gd name="connsiteX6" fmla="*/ 70617 w 252096"/>
                      <a:gd name="connsiteY6" fmla="*/ 276797 h 276796"/>
                      <a:gd name="connsiteX7" fmla="*/ 70617 w 252096"/>
                      <a:gd name="connsiteY7" fmla="*/ 175736 h 276796"/>
                      <a:gd name="connsiteX8" fmla="*/ 113709 w 252096"/>
                      <a:gd name="connsiteY8" fmla="*/ 175736 h 276796"/>
                      <a:gd name="connsiteX9" fmla="*/ 172652 w 252096"/>
                      <a:gd name="connsiteY9" fmla="*/ 276797 h 276796"/>
                      <a:gd name="connsiteX10" fmla="*/ 252096 w 252096"/>
                      <a:gd name="connsiteY10" fmla="*/ 276797 h 276796"/>
                      <a:gd name="connsiteX11" fmla="*/ 180150 w 252096"/>
                      <a:gd name="connsiteY11" fmla="*/ 164973 h 276796"/>
                      <a:gd name="connsiteX12" fmla="*/ 208625 w 252096"/>
                      <a:gd name="connsiteY12" fmla="*/ 149733 h 276796"/>
                      <a:gd name="connsiteX13" fmla="*/ 70617 w 252096"/>
                      <a:gd name="connsiteY13" fmla="*/ 54483 h 276796"/>
                      <a:gd name="connsiteX14" fmla="*/ 121587 w 252096"/>
                      <a:gd name="connsiteY14" fmla="*/ 54483 h 276796"/>
                      <a:gd name="connsiteX15" fmla="*/ 152909 w 252096"/>
                      <a:gd name="connsiteY15" fmla="*/ 62865 h 276796"/>
                      <a:gd name="connsiteX16" fmla="*/ 163350 w 252096"/>
                      <a:gd name="connsiteY16" fmla="*/ 89249 h 276796"/>
                      <a:gd name="connsiteX17" fmla="*/ 152909 w 252096"/>
                      <a:gd name="connsiteY17" fmla="*/ 116110 h 276796"/>
                      <a:gd name="connsiteX18" fmla="*/ 121587 w 252096"/>
                      <a:gd name="connsiteY18" fmla="*/ 124492 h 276796"/>
                      <a:gd name="connsiteX19" fmla="*/ 70617 w 252096"/>
                      <a:gd name="connsiteY19" fmla="*/ 124492 h 276796"/>
                      <a:gd name="connsiteX20" fmla="*/ 70617 w 252096"/>
                      <a:gd name="connsiteY20" fmla="*/ 54483 h 276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2096" h="276796">
                        <a:moveTo>
                          <a:pt x="208530" y="149733"/>
                        </a:moveTo>
                        <a:cubicBezTo>
                          <a:pt x="226659" y="134874"/>
                          <a:pt x="235676" y="113348"/>
                          <a:pt x="235676" y="85154"/>
                        </a:cubicBezTo>
                        <a:cubicBezTo>
                          <a:pt x="235676" y="59436"/>
                          <a:pt x="226564" y="38767"/>
                          <a:pt x="208340" y="23241"/>
                        </a:cubicBezTo>
                        <a:cubicBezTo>
                          <a:pt x="190116" y="7715"/>
                          <a:pt x="164489" y="0"/>
                          <a:pt x="131648" y="0"/>
                        </a:cubicBezTo>
                        <a:lnTo>
                          <a:pt x="0" y="0"/>
                        </a:lnTo>
                        <a:lnTo>
                          <a:pt x="0" y="276797"/>
                        </a:lnTo>
                        <a:lnTo>
                          <a:pt x="70617" y="276797"/>
                        </a:lnTo>
                        <a:lnTo>
                          <a:pt x="70617" y="175736"/>
                        </a:lnTo>
                        <a:lnTo>
                          <a:pt x="113709" y="175736"/>
                        </a:lnTo>
                        <a:lnTo>
                          <a:pt x="172652" y="276797"/>
                        </a:lnTo>
                        <a:lnTo>
                          <a:pt x="252096" y="276797"/>
                        </a:lnTo>
                        <a:lnTo>
                          <a:pt x="180150" y="164973"/>
                        </a:lnTo>
                        <a:cubicBezTo>
                          <a:pt x="191065" y="161354"/>
                          <a:pt x="200557" y="156305"/>
                          <a:pt x="208625" y="149733"/>
                        </a:cubicBezTo>
                        <a:close/>
                        <a:moveTo>
                          <a:pt x="70617" y="54483"/>
                        </a:moveTo>
                        <a:lnTo>
                          <a:pt x="121587" y="54483"/>
                        </a:lnTo>
                        <a:cubicBezTo>
                          <a:pt x="135540" y="54483"/>
                          <a:pt x="145980" y="57245"/>
                          <a:pt x="152909" y="62865"/>
                        </a:cubicBezTo>
                        <a:cubicBezTo>
                          <a:pt x="159838" y="68485"/>
                          <a:pt x="163350" y="77248"/>
                          <a:pt x="163350" y="89249"/>
                        </a:cubicBezTo>
                        <a:cubicBezTo>
                          <a:pt x="163350" y="101251"/>
                          <a:pt x="159838" y="110490"/>
                          <a:pt x="152909" y="116110"/>
                        </a:cubicBezTo>
                        <a:cubicBezTo>
                          <a:pt x="145980" y="121730"/>
                          <a:pt x="135540" y="124492"/>
                          <a:pt x="121587" y="124492"/>
                        </a:cubicBezTo>
                        <a:lnTo>
                          <a:pt x="70617" y="124492"/>
                        </a:lnTo>
                        <a:lnTo>
                          <a:pt x="70617" y="5448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2" name="Freeform 11">
                    <a:extLst>
                      <a:ext uri="{FF2B5EF4-FFF2-40B4-BE49-F238E27FC236}">
                        <a16:creationId xmlns:a16="http://schemas.microsoft.com/office/drawing/2014/main" id="{D08D4FF7-7E0D-F7F8-472A-A3042DAFDF8B}"/>
                      </a:ext>
                    </a:extLst>
                  </p:cNvPr>
                  <p:cNvSpPr/>
                  <p:nvPr/>
                </p:nvSpPr>
                <p:spPr>
                  <a:xfrm>
                    <a:off x="7061079" y="231933"/>
                    <a:ext cx="215743" cy="280987"/>
                  </a:xfrm>
                  <a:custGeom>
                    <a:avLst/>
                    <a:gdLst>
                      <a:gd name="connsiteX0" fmla="*/ 131933 w 215743"/>
                      <a:gd name="connsiteY0" fmla="*/ 226219 h 280987"/>
                      <a:gd name="connsiteX1" fmla="*/ 111906 w 215743"/>
                      <a:gd name="connsiteY1" fmla="*/ 226885 h 280987"/>
                      <a:gd name="connsiteX2" fmla="*/ 95201 w 215743"/>
                      <a:gd name="connsiteY2" fmla="*/ 227743 h 280987"/>
                      <a:gd name="connsiteX3" fmla="*/ 95201 w 215743"/>
                      <a:gd name="connsiteY3" fmla="*/ 227362 h 280987"/>
                      <a:gd name="connsiteX4" fmla="*/ 158509 w 215743"/>
                      <a:gd name="connsiteY4" fmla="*/ 183928 h 280987"/>
                      <a:gd name="connsiteX5" fmla="*/ 198469 w 215743"/>
                      <a:gd name="connsiteY5" fmla="*/ 139065 h 280987"/>
                      <a:gd name="connsiteX6" fmla="*/ 212232 w 215743"/>
                      <a:gd name="connsiteY6" fmla="*/ 88963 h 280987"/>
                      <a:gd name="connsiteX7" fmla="*/ 206157 w 215743"/>
                      <a:gd name="connsiteY7" fmla="*/ 56864 h 280987"/>
                      <a:gd name="connsiteX8" fmla="*/ 187554 w 215743"/>
                      <a:gd name="connsiteY8" fmla="*/ 28384 h 280987"/>
                      <a:gd name="connsiteX9" fmla="*/ 155187 w 215743"/>
                      <a:gd name="connsiteY9" fmla="*/ 7810 h 280987"/>
                      <a:gd name="connsiteX10" fmla="*/ 108204 w 215743"/>
                      <a:gd name="connsiteY10" fmla="*/ 0 h 280987"/>
                      <a:gd name="connsiteX11" fmla="*/ 53058 w 215743"/>
                      <a:gd name="connsiteY11" fmla="*/ 10668 h 280987"/>
                      <a:gd name="connsiteX12" fmla="*/ 14807 w 215743"/>
                      <a:gd name="connsiteY12" fmla="*/ 42386 h 280987"/>
                      <a:gd name="connsiteX13" fmla="*/ 0 w 215743"/>
                      <a:gd name="connsiteY13" fmla="*/ 94393 h 280987"/>
                      <a:gd name="connsiteX14" fmla="*/ 61410 w 215743"/>
                      <a:gd name="connsiteY14" fmla="*/ 113252 h 280987"/>
                      <a:gd name="connsiteX15" fmla="*/ 73085 w 215743"/>
                      <a:gd name="connsiteY15" fmla="*/ 71152 h 280987"/>
                      <a:gd name="connsiteX16" fmla="*/ 103553 w 215743"/>
                      <a:gd name="connsiteY16" fmla="*/ 56674 h 280987"/>
                      <a:gd name="connsiteX17" fmla="*/ 131363 w 215743"/>
                      <a:gd name="connsiteY17" fmla="*/ 67342 h 280987"/>
                      <a:gd name="connsiteX18" fmla="*/ 140760 w 215743"/>
                      <a:gd name="connsiteY18" fmla="*/ 94012 h 280987"/>
                      <a:gd name="connsiteX19" fmla="*/ 133262 w 215743"/>
                      <a:gd name="connsiteY19" fmla="*/ 124206 h 280987"/>
                      <a:gd name="connsiteX20" fmla="*/ 110102 w 215743"/>
                      <a:gd name="connsiteY20" fmla="*/ 156877 h 280987"/>
                      <a:gd name="connsiteX21" fmla="*/ 69383 w 215743"/>
                      <a:gd name="connsiteY21" fmla="*/ 193358 h 280987"/>
                      <a:gd name="connsiteX22" fmla="*/ 8827 w 215743"/>
                      <a:gd name="connsiteY22" fmla="*/ 234886 h 280987"/>
                      <a:gd name="connsiteX23" fmla="*/ 8827 w 215743"/>
                      <a:gd name="connsiteY23" fmla="*/ 280987 h 280987"/>
                      <a:gd name="connsiteX24" fmla="*/ 215744 w 215743"/>
                      <a:gd name="connsiteY24" fmla="*/ 280987 h 280987"/>
                      <a:gd name="connsiteX25" fmla="*/ 215744 w 215743"/>
                      <a:gd name="connsiteY25" fmla="*/ 226028 h 280987"/>
                      <a:gd name="connsiteX26" fmla="*/ 150916 w 215743"/>
                      <a:gd name="connsiteY26" fmla="*/ 226028 h 280987"/>
                      <a:gd name="connsiteX27" fmla="*/ 132123 w 215743"/>
                      <a:gd name="connsiteY27" fmla="*/ 226219 h 2809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15743" h="280987">
                        <a:moveTo>
                          <a:pt x="131933" y="226219"/>
                        </a:moveTo>
                        <a:cubicBezTo>
                          <a:pt x="125004" y="226314"/>
                          <a:pt x="118265" y="226600"/>
                          <a:pt x="111906" y="226885"/>
                        </a:cubicBezTo>
                        <a:cubicBezTo>
                          <a:pt x="105451" y="227171"/>
                          <a:pt x="99946" y="227457"/>
                          <a:pt x="95201" y="227743"/>
                        </a:cubicBezTo>
                        <a:lnTo>
                          <a:pt x="95201" y="227362"/>
                        </a:lnTo>
                        <a:cubicBezTo>
                          <a:pt x="119974" y="212788"/>
                          <a:pt x="141140" y="198406"/>
                          <a:pt x="158509" y="183928"/>
                        </a:cubicBezTo>
                        <a:cubicBezTo>
                          <a:pt x="175879" y="169545"/>
                          <a:pt x="189262" y="154591"/>
                          <a:pt x="198469" y="139065"/>
                        </a:cubicBezTo>
                        <a:cubicBezTo>
                          <a:pt x="207676" y="123539"/>
                          <a:pt x="212232" y="106870"/>
                          <a:pt x="212232" y="88963"/>
                        </a:cubicBezTo>
                        <a:cubicBezTo>
                          <a:pt x="212232" y="78105"/>
                          <a:pt x="210238" y="67342"/>
                          <a:pt x="206157" y="56864"/>
                        </a:cubicBezTo>
                        <a:cubicBezTo>
                          <a:pt x="202076" y="46387"/>
                          <a:pt x="195906" y="36862"/>
                          <a:pt x="187554" y="28384"/>
                        </a:cubicBezTo>
                        <a:cubicBezTo>
                          <a:pt x="179201" y="19907"/>
                          <a:pt x="168381" y="13049"/>
                          <a:pt x="155187" y="7810"/>
                        </a:cubicBezTo>
                        <a:cubicBezTo>
                          <a:pt x="141994" y="2572"/>
                          <a:pt x="126238" y="0"/>
                          <a:pt x="108204" y="0"/>
                        </a:cubicBezTo>
                        <a:cubicBezTo>
                          <a:pt x="87607" y="0"/>
                          <a:pt x="69194" y="3619"/>
                          <a:pt x="53058" y="10668"/>
                        </a:cubicBezTo>
                        <a:cubicBezTo>
                          <a:pt x="36922" y="17812"/>
                          <a:pt x="24109" y="28384"/>
                          <a:pt x="14807" y="42386"/>
                        </a:cubicBezTo>
                        <a:cubicBezTo>
                          <a:pt x="5505" y="56388"/>
                          <a:pt x="569" y="73724"/>
                          <a:pt x="0" y="94393"/>
                        </a:cubicBezTo>
                        <a:lnTo>
                          <a:pt x="61410" y="113252"/>
                        </a:lnTo>
                        <a:cubicBezTo>
                          <a:pt x="61980" y="94774"/>
                          <a:pt x="65872" y="80772"/>
                          <a:pt x="73085" y="71152"/>
                        </a:cubicBezTo>
                        <a:cubicBezTo>
                          <a:pt x="80299" y="61531"/>
                          <a:pt x="90455" y="56674"/>
                          <a:pt x="103553" y="56674"/>
                        </a:cubicBezTo>
                        <a:cubicBezTo>
                          <a:pt x="115797" y="56674"/>
                          <a:pt x="125099" y="60198"/>
                          <a:pt x="131363" y="67342"/>
                        </a:cubicBezTo>
                        <a:cubicBezTo>
                          <a:pt x="137628" y="74485"/>
                          <a:pt x="140760" y="83344"/>
                          <a:pt x="140760" y="94012"/>
                        </a:cubicBezTo>
                        <a:cubicBezTo>
                          <a:pt x="140760" y="103823"/>
                          <a:pt x="138292" y="113824"/>
                          <a:pt x="133262" y="124206"/>
                        </a:cubicBezTo>
                        <a:cubicBezTo>
                          <a:pt x="128231" y="134588"/>
                          <a:pt x="120543" y="145447"/>
                          <a:pt x="110102" y="156877"/>
                        </a:cubicBezTo>
                        <a:cubicBezTo>
                          <a:pt x="99662" y="168307"/>
                          <a:pt x="86089" y="180499"/>
                          <a:pt x="69383" y="193358"/>
                        </a:cubicBezTo>
                        <a:cubicBezTo>
                          <a:pt x="52678" y="206216"/>
                          <a:pt x="32461" y="220028"/>
                          <a:pt x="8827" y="234886"/>
                        </a:cubicBezTo>
                        <a:lnTo>
                          <a:pt x="8827" y="280987"/>
                        </a:lnTo>
                        <a:lnTo>
                          <a:pt x="215744" y="280987"/>
                        </a:lnTo>
                        <a:lnTo>
                          <a:pt x="215744" y="226028"/>
                        </a:lnTo>
                        <a:lnTo>
                          <a:pt x="150916" y="226028"/>
                        </a:lnTo>
                        <a:cubicBezTo>
                          <a:pt x="145316" y="226028"/>
                          <a:pt x="139052" y="226028"/>
                          <a:pt x="132123" y="22621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3" name="Freeform 12">
                    <a:extLst>
                      <a:ext uri="{FF2B5EF4-FFF2-40B4-BE49-F238E27FC236}">
                        <a16:creationId xmlns:a16="http://schemas.microsoft.com/office/drawing/2014/main" id="{4C8116D0-8883-067F-622F-E69E65261459}"/>
                      </a:ext>
                    </a:extLst>
                  </p:cNvPr>
                  <p:cNvSpPr/>
                  <p:nvPr/>
                </p:nvSpPr>
                <p:spPr>
                  <a:xfrm>
                    <a:off x="7303019" y="231552"/>
                    <a:ext cx="222672" cy="285083"/>
                  </a:xfrm>
                  <a:custGeom>
                    <a:avLst/>
                    <a:gdLst>
                      <a:gd name="connsiteX0" fmla="*/ 211567 w 222672"/>
                      <a:gd name="connsiteY0" fmla="*/ 147733 h 285083"/>
                      <a:gd name="connsiteX1" fmla="*/ 180055 w 222672"/>
                      <a:gd name="connsiteY1" fmla="*/ 118967 h 285083"/>
                      <a:gd name="connsiteX2" fmla="*/ 134496 w 222672"/>
                      <a:gd name="connsiteY2" fmla="*/ 108871 h 285083"/>
                      <a:gd name="connsiteX3" fmla="*/ 106875 w 222672"/>
                      <a:gd name="connsiteY3" fmla="*/ 113443 h 285083"/>
                      <a:gd name="connsiteX4" fmla="*/ 82387 w 222672"/>
                      <a:gd name="connsiteY4" fmla="*/ 126683 h 285083"/>
                      <a:gd name="connsiteX5" fmla="*/ 66726 w 222672"/>
                      <a:gd name="connsiteY5" fmla="*/ 147828 h 285083"/>
                      <a:gd name="connsiteX6" fmla="*/ 65872 w 222672"/>
                      <a:gd name="connsiteY6" fmla="*/ 145352 h 285083"/>
                      <a:gd name="connsiteX7" fmla="*/ 65872 w 222672"/>
                      <a:gd name="connsiteY7" fmla="*/ 138684 h 285083"/>
                      <a:gd name="connsiteX8" fmla="*/ 69384 w 222672"/>
                      <a:gd name="connsiteY8" fmla="*/ 104680 h 285083"/>
                      <a:gd name="connsiteX9" fmla="*/ 80014 w 222672"/>
                      <a:gd name="connsiteY9" fmla="*/ 79058 h 285083"/>
                      <a:gd name="connsiteX10" fmla="*/ 96909 w 222672"/>
                      <a:gd name="connsiteY10" fmla="*/ 62865 h 285083"/>
                      <a:gd name="connsiteX11" fmla="*/ 118455 w 222672"/>
                      <a:gd name="connsiteY11" fmla="*/ 57245 h 285083"/>
                      <a:gd name="connsiteX12" fmla="*/ 145791 w 222672"/>
                      <a:gd name="connsiteY12" fmla="*/ 65818 h 285083"/>
                      <a:gd name="connsiteX13" fmla="*/ 160218 w 222672"/>
                      <a:gd name="connsiteY13" fmla="*/ 89059 h 285083"/>
                      <a:gd name="connsiteX14" fmla="*/ 218686 w 222672"/>
                      <a:gd name="connsiteY14" fmla="*/ 61341 h 285083"/>
                      <a:gd name="connsiteX15" fmla="*/ 197330 w 222672"/>
                      <a:gd name="connsiteY15" fmla="*/ 25241 h 285083"/>
                      <a:gd name="connsiteX16" fmla="*/ 164109 w 222672"/>
                      <a:gd name="connsiteY16" fmla="*/ 5906 h 285083"/>
                      <a:gd name="connsiteX17" fmla="*/ 122916 w 222672"/>
                      <a:gd name="connsiteY17" fmla="*/ 0 h 285083"/>
                      <a:gd name="connsiteX18" fmla="*/ 60461 w 222672"/>
                      <a:gd name="connsiteY18" fmla="*/ 15907 h 285083"/>
                      <a:gd name="connsiteX19" fmla="*/ 16326 w 222672"/>
                      <a:gd name="connsiteY19" fmla="*/ 63722 h 285083"/>
                      <a:gd name="connsiteX20" fmla="*/ 0 w 222672"/>
                      <a:gd name="connsiteY20" fmla="*/ 145066 h 285083"/>
                      <a:gd name="connsiteX21" fmla="*/ 14807 w 222672"/>
                      <a:gd name="connsiteY21" fmla="*/ 222409 h 285083"/>
                      <a:gd name="connsiteX22" fmla="*/ 56570 w 222672"/>
                      <a:gd name="connsiteY22" fmla="*/ 269367 h 285083"/>
                      <a:gd name="connsiteX23" fmla="*/ 119024 w 222672"/>
                      <a:gd name="connsiteY23" fmla="*/ 285083 h 285083"/>
                      <a:gd name="connsiteX24" fmla="*/ 173791 w 222672"/>
                      <a:gd name="connsiteY24" fmla="*/ 273749 h 285083"/>
                      <a:gd name="connsiteX25" fmla="*/ 209764 w 222672"/>
                      <a:gd name="connsiteY25" fmla="*/ 241649 h 285083"/>
                      <a:gd name="connsiteX26" fmla="*/ 222673 w 222672"/>
                      <a:gd name="connsiteY26" fmla="*/ 192405 h 285083"/>
                      <a:gd name="connsiteX27" fmla="*/ 211188 w 222672"/>
                      <a:gd name="connsiteY27" fmla="*/ 147352 h 285083"/>
                      <a:gd name="connsiteX28" fmla="*/ 147214 w 222672"/>
                      <a:gd name="connsiteY28" fmla="*/ 221742 h 285083"/>
                      <a:gd name="connsiteX29" fmla="*/ 118170 w 222672"/>
                      <a:gd name="connsiteY29" fmla="*/ 231362 h 285083"/>
                      <a:gd name="connsiteX30" fmla="*/ 98523 w 222672"/>
                      <a:gd name="connsiteY30" fmla="*/ 226790 h 285083"/>
                      <a:gd name="connsiteX31" fmla="*/ 84285 w 222672"/>
                      <a:gd name="connsiteY31" fmla="*/ 213741 h 285083"/>
                      <a:gd name="connsiteX32" fmla="*/ 78875 w 222672"/>
                      <a:gd name="connsiteY32" fmla="*/ 194405 h 285083"/>
                      <a:gd name="connsiteX33" fmla="*/ 84095 w 222672"/>
                      <a:gd name="connsiteY33" fmla="*/ 174689 h 285083"/>
                      <a:gd name="connsiteX34" fmla="*/ 98333 w 222672"/>
                      <a:gd name="connsiteY34" fmla="*/ 161925 h 285083"/>
                      <a:gd name="connsiteX35" fmla="*/ 118170 w 222672"/>
                      <a:gd name="connsiteY35" fmla="*/ 157543 h 285083"/>
                      <a:gd name="connsiteX36" fmla="*/ 139716 w 222672"/>
                      <a:gd name="connsiteY36" fmla="*/ 161925 h 285083"/>
                      <a:gd name="connsiteX37" fmla="*/ 152909 w 222672"/>
                      <a:gd name="connsiteY37" fmla="*/ 174498 h 285083"/>
                      <a:gd name="connsiteX38" fmla="*/ 157465 w 222672"/>
                      <a:gd name="connsiteY38" fmla="*/ 194405 h 285083"/>
                      <a:gd name="connsiteX39" fmla="*/ 147214 w 222672"/>
                      <a:gd name="connsiteY39" fmla="*/ 221647 h 285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222672" h="285083">
                        <a:moveTo>
                          <a:pt x="211567" y="147733"/>
                        </a:moveTo>
                        <a:cubicBezTo>
                          <a:pt x="203879" y="135255"/>
                          <a:pt x="193344" y="125730"/>
                          <a:pt x="180055" y="118967"/>
                        </a:cubicBezTo>
                        <a:cubicBezTo>
                          <a:pt x="166672" y="112300"/>
                          <a:pt x="151486" y="108871"/>
                          <a:pt x="134496" y="108871"/>
                        </a:cubicBezTo>
                        <a:cubicBezTo>
                          <a:pt x="125289" y="108871"/>
                          <a:pt x="116082" y="110395"/>
                          <a:pt x="106875" y="113443"/>
                        </a:cubicBezTo>
                        <a:cubicBezTo>
                          <a:pt x="97668" y="116491"/>
                          <a:pt x="89506" y="120967"/>
                          <a:pt x="82387" y="126683"/>
                        </a:cubicBezTo>
                        <a:cubicBezTo>
                          <a:pt x="75268" y="132398"/>
                          <a:pt x="70048" y="139446"/>
                          <a:pt x="66726" y="147828"/>
                        </a:cubicBezTo>
                        <a:lnTo>
                          <a:pt x="65872" y="145352"/>
                        </a:lnTo>
                        <a:lnTo>
                          <a:pt x="65872" y="138684"/>
                        </a:lnTo>
                        <a:cubicBezTo>
                          <a:pt x="65872" y="126111"/>
                          <a:pt x="67011" y="114776"/>
                          <a:pt x="69384" y="104680"/>
                        </a:cubicBezTo>
                        <a:cubicBezTo>
                          <a:pt x="71756" y="94583"/>
                          <a:pt x="75268" y="86106"/>
                          <a:pt x="80014" y="79058"/>
                        </a:cubicBezTo>
                        <a:cubicBezTo>
                          <a:pt x="84760" y="72104"/>
                          <a:pt x="90360" y="66675"/>
                          <a:pt x="96909" y="62865"/>
                        </a:cubicBezTo>
                        <a:cubicBezTo>
                          <a:pt x="103458" y="59055"/>
                          <a:pt x="110672" y="57245"/>
                          <a:pt x="118455" y="57245"/>
                        </a:cubicBezTo>
                        <a:cubicBezTo>
                          <a:pt x="129845" y="57245"/>
                          <a:pt x="139052" y="60103"/>
                          <a:pt x="145791" y="65818"/>
                        </a:cubicBezTo>
                        <a:cubicBezTo>
                          <a:pt x="152625" y="71533"/>
                          <a:pt x="157465" y="79343"/>
                          <a:pt x="160218" y="89059"/>
                        </a:cubicBezTo>
                        <a:lnTo>
                          <a:pt x="218686" y="61341"/>
                        </a:lnTo>
                        <a:cubicBezTo>
                          <a:pt x="213940" y="46292"/>
                          <a:pt x="206822" y="34195"/>
                          <a:pt x="197330" y="25241"/>
                        </a:cubicBezTo>
                        <a:cubicBezTo>
                          <a:pt x="187838" y="16288"/>
                          <a:pt x="176733" y="9906"/>
                          <a:pt x="164109" y="5906"/>
                        </a:cubicBezTo>
                        <a:cubicBezTo>
                          <a:pt x="151486" y="1905"/>
                          <a:pt x="137723" y="0"/>
                          <a:pt x="122916" y="0"/>
                        </a:cubicBezTo>
                        <a:cubicBezTo>
                          <a:pt x="99757" y="0"/>
                          <a:pt x="78970" y="5334"/>
                          <a:pt x="60461" y="15907"/>
                        </a:cubicBezTo>
                        <a:cubicBezTo>
                          <a:pt x="41953" y="26575"/>
                          <a:pt x="27241" y="42482"/>
                          <a:pt x="16326" y="63722"/>
                        </a:cubicBezTo>
                        <a:cubicBezTo>
                          <a:pt x="5505" y="84963"/>
                          <a:pt x="0" y="112109"/>
                          <a:pt x="0" y="145066"/>
                        </a:cubicBezTo>
                        <a:cubicBezTo>
                          <a:pt x="0" y="175832"/>
                          <a:pt x="4936" y="201644"/>
                          <a:pt x="14807" y="222409"/>
                        </a:cubicBezTo>
                        <a:cubicBezTo>
                          <a:pt x="24678" y="243173"/>
                          <a:pt x="38631" y="258890"/>
                          <a:pt x="56570" y="269367"/>
                        </a:cubicBezTo>
                        <a:cubicBezTo>
                          <a:pt x="74509" y="279845"/>
                          <a:pt x="95390" y="285083"/>
                          <a:pt x="119024" y="285083"/>
                        </a:cubicBezTo>
                        <a:cubicBezTo>
                          <a:pt x="140191" y="285083"/>
                          <a:pt x="158414" y="281273"/>
                          <a:pt x="173791" y="273749"/>
                        </a:cubicBezTo>
                        <a:cubicBezTo>
                          <a:pt x="189072" y="266224"/>
                          <a:pt x="201127" y="255461"/>
                          <a:pt x="209764" y="241649"/>
                        </a:cubicBezTo>
                        <a:cubicBezTo>
                          <a:pt x="218401" y="227838"/>
                          <a:pt x="222673" y="211360"/>
                          <a:pt x="222673" y="192405"/>
                        </a:cubicBezTo>
                        <a:cubicBezTo>
                          <a:pt x="222673" y="174784"/>
                          <a:pt x="218876" y="159734"/>
                          <a:pt x="211188" y="147352"/>
                        </a:cubicBezTo>
                        <a:close/>
                        <a:moveTo>
                          <a:pt x="147214" y="221742"/>
                        </a:moveTo>
                        <a:cubicBezTo>
                          <a:pt x="140381" y="228219"/>
                          <a:pt x="130699" y="231362"/>
                          <a:pt x="118170" y="231362"/>
                        </a:cubicBezTo>
                        <a:cubicBezTo>
                          <a:pt x="110957" y="231362"/>
                          <a:pt x="104407" y="229838"/>
                          <a:pt x="98523" y="226790"/>
                        </a:cubicBezTo>
                        <a:cubicBezTo>
                          <a:pt x="92638" y="223742"/>
                          <a:pt x="87892" y="219361"/>
                          <a:pt x="84285" y="213741"/>
                        </a:cubicBezTo>
                        <a:cubicBezTo>
                          <a:pt x="80678" y="208121"/>
                          <a:pt x="78875" y="201740"/>
                          <a:pt x="78875" y="194405"/>
                        </a:cubicBezTo>
                        <a:cubicBezTo>
                          <a:pt x="78875" y="187071"/>
                          <a:pt x="80584" y="180308"/>
                          <a:pt x="84095" y="174689"/>
                        </a:cubicBezTo>
                        <a:cubicBezTo>
                          <a:pt x="87607" y="169069"/>
                          <a:pt x="92353" y="164783"/>
                          <a:pt x="98333" y="161925"/>
                        </a:cubicBezTo>
                        <a:cubicBezTo>
                          <a:pt x="104313" y="158972"/>
                          <a:pt x="110957" y="157543"/>
                          <a:pt x="118170" y="157543"/>
                        </a:cubicBezTo>
                        <a:cubicBezTo>
                          <a:pt x="126808" y="157543"/>
                          <a:pt x="134021" y="158972"/>
                          <a:pt x="139716" y="161925"/>
                        </a:cubicBezTo>
                        <a:cubicBezTo>
                          <a:pt x="145411" y="164878"/>
                          <a:pt x="149777" y="169069"/>
                          <a:pt x="152909" y="174498"/>
                        </a:cubicBezTo>
                        <a:cubicBezTo>
                          <a:pt x="155947" y="179927"/>
                          <a:pt x="157465" y="186595"/>
                          <a:pt x="157465" y="194405"/>
                        </a:cubicBezTo>
                        <a:cubicBezTo>
                          <a:pt x="157465" y="206121"/>
                          <a:pt x="154048" y="215265"/>
                          <a:pt x="147214" y="22164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4" name="Freeform 13">
                    <a:extLst>
                      <a:ext uri="{FF2B5EF4-FFF2-40B4-BE49-F238E27FC236}">
                        <a16:creationId xmlns:a16="http://schemas.microsoft.com/office/drawing/2014/main" id="{29D4B623-5CF4-FB45-AC6A-0517B9D2DE46}"/>
                      </a:ext>
                    </a:extLst>
                  </p:cNvPr>
                  <p:cNvSpPr/>
                  <p:nvPr/>
                </p:nvSpPr>
                <p:spPr>
                  <a:xfrm>
                    <a:off x="6389644" y="232029"/>
                    <a:ext cx="66915" cy="67151"/>
                  </a:xfrm>
                  <a:custGeom>
                    <a:avLst/>
                    <a:gdLst>
                      <a:gd name="connsiteX0" fmla="*/ 66916 w 66915"/>
                      <a:gd name="connsiteY0" fmla="*/ 7906 h 67151"/>
                      <a:gd name="connsiteX1" fmla="*/ 42332 w 66915"/>
                      <a:gd name="connsiteY1" fmla="*/ 0 h 67151"/>
                      <a:gd name="connsiteX2" fmla="*/ 0 w 66915"/>
                      <a:gd name="connsiteY2" fmla="*/ 42481 h 67151"/>
                      <a:gd name="connsiteX3" fmla="*/ 7878 w 66915"/>
                      <a:gd name="connsiteY3" fmla="*/ 67151 h 67151"/>
                      <a:gd name="connsiteX4" fmla="*/ 66916 w 66915"/>
                      <a:gd name="connsiteY4" fmla="*/ 7906 h 6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6915" h="67151">
                        <a:moveTo>
                          <a:pt x="66916" y="7906"/>
                        </a:moveTo>
                        <a:cubicBezTo>
                          <a:pt x="59987" y="2953"/>
                          <a:pt x="51539" y="0"/>
                          <a:pt x="42332" y="0"/>
                        </a:cubicBezTo>
                        <a:cubicBezTo>
                          <a:pt x="18983" y="0"/>
                          <a:pt x="0" y="19050"/>
                          <a:pt x="0" y="42481"/>
                        </a:cubicBezTo>
                        <a:cubicBezTo>
                          <a:pt x="0" y="51721"/>
                          <a:pt x="2942" y="60198"/>
                          <a:pt x="7878" y="67151"/>
                        </a:cubicBezTo>
                        <a:lnTo>
                          <a:pt x="66916" y="790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5" name="Freeform 14">
                    <a:extLst>
                      <a:ext uri="{FF2B5EF4-FFF2-40B4-BE49-F238E27FC236}">
                        <a16:creationId xmlns:a16="http://schemas.microsoft.com/office/drawing/2014/main" id="{B0EB8298-E44A-162D-86FD-8777E3DCFF74}"/>
                      </a:ext>
                    </a:extLst>
                  </p:cNvPr>
                  <p:cNvSpPr/>
                  <p:nvPr/>
                </p:nvSpPr>
                <p:spPr>
                  <a:xfrm>
                    <a:off x="6407393" y="249840"/>
                    <a:ext cx="66915" cy="67151"/>
                  </a:xfrm>
                  <a:custGeom>
                    <a:avLst/>
                    <a:gdLst>
                      <a:gd name="connsiteX0" fmla="*/ 0 w 66915"/>
                      <a:gd name="connsiteY0" fmla="*/ 59246 h 67151"/>
                      <a:gd name="connsiteX1" fmla="*/ 24583 w 66915"/>
                      <a:gd name="connsiteY1" fmla="*/ 67151 h 67151"/>
                      <a:gd name="connsiteX2" fmla="*/ 66916 w 66915"/>
                      <a:gd name="connsiteY2" fmla="*/ 24670 h 67151"/>
                      <a:gd name="connsiteX3" fmla="*/ 59038 w 66915"/>
                      <a:gd name="connsiteY3" fmla="*/ 0 h 67151"/>
                      <a:gd name="connsiteX4" fmla="*/ 0 w 66915"/>
                      <a:gd name="connsiteY4" fmla="*/ 59246 h 6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6915" h="67151">
                        <a:moveTo>
                          <a:pt x="0" y="59246"/>
                        </a:moveTo>
                        <a:cubicBezTo>
                          <a:pt x="6929" y="64199"/>
                          <a:pt x="15376" y="67151"/>
                          <a:pt x="24583" y="67151"/>
                        </a:cubicBezTo>
                        <a:cubicBezTo>
                          <a:pt x="47932" y="67151"/>
                          <a:pt x="66916" y="48101"/>
                          <a:pt x="66916" y="24670"/>
                        </a:cubicBezTo>
                        <a:cubicBezTo>
                          <a:pt x="66916" y="15431"/>
                          <a:pt x="63973" y="6953"/>
                          <a:pt x="59038" y="0"/>
                        </a:cubicBezTo>
                        <a:lnTo>
                          <a:pt x="0" y="5924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6" name="Freeform 15">
                    <a:extLst>
                      <a:ext uri="{FF2B5EF4-FFF2-40B4-BE49-F238E27FC236}">
                        <a16:creationId xmlns:a16="http://schemas.microsoft.com/office/drawing/2014/main" id="{5D1C5800-E4AA-1216-0176-58671DE28DD4}"/>
                      </a:ext>
                    </a:extLst>
                  </p:cNvPr>
                  <p:cNvSpPr/>
                  <p:nvPr/>
                </p:nvSpPr>
                <p:spPr>
                  <a:xfrm>
                    <a:off x="6391827" y="429767"/>
                    <a:ext cx="80393" cy="83439"/>
                  </a:xfrm>
                  <a:custGeom>
                    <a:avLst/>
                    <a:gdLst>
                      <a:gd name="connsiteX0" fmla="*/ 0 w 80393"/>
                      <a:gd name="connsiteY0" fmla="*/ 55245 h 83439"/>
                      <a:gd name="connsiteX1" fmla="*/ 28095 w 80393"/>
                      <a:gd name="connsiteY1" fmla="*/ 83439 h 83439"/>
                      <a:gd name="connsiteX2" fmla="*/ 52299 w 80393"/>
                      <a:gd name="connsiteY2" fmla="*/ 83439 h 83439"/>
                      <a:gd name="connsiteX3" fmla="*/ 80394 w 80393"/>
                      <a:gd name="connsiteY3" fmla="*/ 55245 h 83439"/>
                      <a:gd name="connsiteX4" fmla="*/ 80394 w 80393"/>
                      <a:gd name="connsiteY4" fmla="*/ 0 h 83439"/>
                      <a:gd name="connsiteX5" fmla="*/ 95 w 80393"/>
                      <a:gd name="connsiteY5" fmla="*/ 0 h 83439"/>
                      <a:gd name="connsiteX6" fmla="*/ 95 w 80393"/>
                      <a:gd name="connsiteY6" fmla="*/ 55245 h 834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0393" h="83439">
                        <a:moveTo>
                          <a:pt x="0" y="55245"/>
                        </a:moveTo>
                        <a:cubicBezTo>
                          <a:pt x="0" y="70771"/>
                          <a:pt x="12529" y="83439"/>
                          <a:pt x="28095" y="83439"/>
                        </a:cubicBezTo>
                        <a:lnTo>
                          <a:pt x="52299" y="83439"/>
                        </a:lnTo>
                        <a:cubicBezTo>
                          <a:pt x="67770" y="83439"/>
                          <a:pt x="80394" y="70866"/>
                          <a:pt x="80394" y="55245"/>
                        </a:cubicBezTo>
                        <a:lnTo>
                          <a:pt x="80394" y="0"/>
                        </a:lnTo>
                        <a:lnTo>
                          <a:pt x="95" y="0"/>
                        </a:lnTo>
                        <a:lnTo>
                          <a:pt x="95" y="5524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7" name="Freeform 16">
                    <a:extLst>
                      <a:ext uri="{FF2B5EF4-FFF2-40B4-BE49-F238E27FC236}">
                        <a16:creationId xmlns:a16="http://schemas.microsoft.com/office/drawing/2014/main" id="{C578398F-9ED5-7E7F-5CB4-DBEDE2041CCB}"/>
                      </a:ext>
                    </a:extLst>
                  </p:cNvPr>
                  <p:cNvSpPr/>
                  <p:nvPr/>
                </p:nvSpPr>
                <p:spPr>
                  <a:xfrm>
                    <a:off x="6391827" y="330231"/>
                    <a:ext cx="80298" cy="83439"/>
                  </a:xfrm>
                  <a:custGeom>
                    <a:avLst/>
                    <a:gdLst>
                      <a:gd name="connsiteX0" fmla="*/ 52299 w 80298"/>
                      <a:gd name="connsiteY0" fmla="*/ 0 h 83439"/>
                      <a:gd name="connsiteX1" fmla="*/ 28095 w 80298"/>
                      <a:gd name="connsiteY1" fmla="*/ 0 h 83439"/>
                      <a:gd name="connsiteX2" fmla="*/ 0 w 80298"/>
                      <a:gd name="connsiteY2" fmla="*/ 28194 h 83439"/>
                      <a:gd name="connsiteX3" fmla="*/ 0 w 80298"/>
                      <a:gd name="connsiteY3" fmla="*/ 83439 h 83439"/>
                      <a:gd name="connsiteX4" fmla="*/ 80299 w 80298"/>
                      <a:gd name="connsiteY4" fmla="*/ 83439 h 83439"/>
                      <a:gd name="connsiteX5" fmla="*/ 80299 w 80298"/>
                      <a:gd name="connsiteY5" fmla="*/ 28194 h 83439"/>
                      <a:gd name="connsiteX6" fmla="*/ 52204 w 80298"/>
                      <a:gd name="connsiteY6" fmla="*/ 0 h 834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0298" h="83439">
                        <a:moveTo>
                          <a:pt x="52299" y="0"/>
                        </a:moveTo>
                        <a:lnTo>
                          <a:pt x="28095" y="0"/>
                        </a:lnTo>
                        <a:cubicBezTo>
                          <a:pt x="12624" y="0"/>
                          <a:pt x="0" y="12573"/>
                          <a:pt x="0" y="28194"/>
                        </a:cubicBezTo>
                        <a:lnTo>
                          <a:pt x="0" y="83439"/>
                        </a:lnTo>
                        <a:lnTo>
                          <a:pt x="80299" y="83439"/>
                        </a:lnTo>
                        <a:lnTo>
                          <a:pt x="80299" y="28194"/>
                        </a:lnTo>
                        <a:cubicBezTo>
                          <a:pt x="80299" y="12668"/>
                          <a:pt x="67770" y="0"/>
                          <a:pt x="522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BA868D7-775B-60F9-F099-65A5F2D346B5}"/>
                  </a:ext>
                </a:extLst>
              </p:cNvPr>
              <p:cNvGrpSpPr/>
              <p:nvPr userDrawn="1"/>
            </p:nvGrpSpPr>
            <p:grpSpPr>
              <a:xfrm>
                <a:off x="385313" y="863127"/>
                <a:ext cx="1671218" cy="2005462"/>
                <a:chOff x="4905227" y="821943"/>
                <a:chExt cx="3810000" cy="4572000"/>
              </a:xfrm>
            </p:grpSpPr>
            <p:pic>
              <p:nvPicPr>
                <p:cNvPr id="2" name="Graphic 1">
                  <a:extLst>
                    <a:ext uri="{FF2B5EF4-FFF2-40B4-BE49-F238E27FC236}">
                      <a16:creationId xmlns:a16="http://schemas.microsoft.com/office/drawing/2014/main" id="{68D69B25-C304-765C-DABB-873B62BFE92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12">
                  <a:alphaModFix amt="80000"/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81427" y="4134686"/>
                  <a:ext cx="3657600" cy="876300"/>
                </a:xfrm>
                <a:prstGeom prst="rect">
                  <a:avLst/>
                </a:prstGeom>
              </p:spPr>
            </p:pic>
            <p:pic>
              <p:nvPicPr>
                <p:cNvPr id="26" name="Graphic 25">
                  <a:extLst>
                    <a:ext uri="{FF2B5EF4-FFF2-40B4-BE49-F238E27FC236}">
                      <a16:creationId xmlns:a16="http://schemas.microsoft.com/office/drawing/2014/main" id="{6C48C531-87CA-C602-DC3A-1D8EA22CC284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rcRect/>
                <a:stretch/>
              </p:blipFill>
              <p:spPr>
                <a:xfrm>
                  <a:off x="4905227" y="821943"/>
                  <a:ext cx="3810000" cy="4572000"/>
                </a:xfrm>
                <a:prstGeom prst="rect">
                  <a:avLst/>
                </a:prstGeom>
              </p:spPr>
            </p:pic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B356E185-2D1D-C389-7872-85924F6E68F0}"/>
                  </a:ext>
                </a:extLst>
              </p:cNvPr>
              <p:cNvGrpSpPr/>
              <p:nvPr userDrawn="1"/>
            </p:nvGrpSpPr>
            <p:grpSpPr>
              <a:xfrm>
                <a:off x="346707" y="2805944"/>
                <a:ext cx="1746938" cy="623406"/>
                <a:chOff x="467553" y="2493801"/>
                <a:chExt cx="1505245" cy="537157"/>
              </a:xfrm>
            </p:grpSpPr>
            <p:sp>
              <p:nvSpPr>
                <p:cNvPr id="81" name="Freeform 80">
                  <a:extLst>
                    <a:ext uri="{FF2B5EF4-FFF2-40B4-BE49-F238E27FC236}">
                      <a16:creationId xmlns:a16="http://schemas.microsoft.com/office/drawing/2014/main" id="{65BBFA09-BA3E-98B3-9379-BDE73CCA39E9}"/>
                    </a:ext>
                  </a:extLst>
                </p:cNvPr>
                <p:cNvSpPr/>
                <p:nvPr/>
              </p:nvSpPr>
              <p:spPr>
                <a:xfrm>
                  <a:off x="467553" y="2511888"/>
                  <a:ext cx="176899" cy="195910"/>
                </a:xfrm>
                <a:custGeom>
                  <a:avLst/>
                  <a:gdLst>
                    <a:gd name="csX0" fmla="*/ 131769 w 176899"/>
                    <a:gd name="csY0" fmla="*/ 98806 h 195910"/>
                    <a:gd name="csX1" fmla="*/ 132906 w 176899"/>
                    <a:gd name="csY1" fmla="*/ 135052 h 195910"/>
                    <a:gd name="csX2" fmla="*/ 132621 w 176899"/>
                    <a:gd name="csY2" fmla="*/ 135052 h 195910"/>
                    <a:gd name="csX3" fmla="*/ 117767 w 176899"/>
                    <a:gd name="csY3" fmla="*/ 105970 h 195910"/>
                    <a:gd name="csX4" fmla="*/ 56787 w 176899"/>
                    <a:gd name="csY4" fmla="*/ 0 h 195910"/>
                    <a:gd name="csX5" fmla="*/ 0 w 176899"/>
                    <a:gd name="csY5" fmla="*/ 0 h 195910"/>
                    <a:gd name="csX6" fmla="*/ 0 w 176899"/>
                    <a:gd name="csY6" fmla="*/ 195910 h 195910"/>
                    <a:gd name="csX7" fmla="*/ 45202 w 176899"/>
                    <a:gd name="csY7" fmla="*/ 195910 h 195910"/>
                    <a:gd name="csX8" fmla="*/ 45202 w 176899"/>
                    <a:gd name="csY8" fmla="*/ 97033 h 195910"/>
                    <a:gd name="csX9" fmla="*/ 43994 w 176899"/>
                    <a:gd name="csY9" fmla="*/ 60859 h 195910"/>
                    <a:gd name="csX10" fmla="*/ 44278 w 176899"/>
                    <a:gd name="csY10" fmla="*/ 60859 h 195910"/>
                    <a:gd name="csX11" fmla="*/ 59203 w 176899"/>
                    <a:gd name="csY11" fmla="*/ 89940 h 195910"/>
                    <a:gd name="csX12" fmla="*/ 120113 w 176899"/>
                    <a:gd name="csY12" fmla="*/ 195910 h 195910"/>
                    <a:gd name="csX13" fmla="*/ 176900 w 176899"/>
                    <a:gd name="csY13" fmla="*/ 195910 h 195910"/>
                    <a:gd name="csX14" fmla="*/ 176900 w 176899"/>
                    <a:gd name="csY14" fmla="*/ 0 h 195910"/>
                    <a:gd name="csX15" fmla="*/ 131769 w 176899"/>
                    <a:gd name="csY15" fmla="*/ 0 h 195910"/>
                    <a:gd name="csX16" fmla="*/ 131769 w 176899"/>
                    <a:gd name="csY16" fmla="*/ 98806 h 19591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176899" h="195910">
                      <a:moveTo>
                        <a:pt x="131769" y="98806"/>
                      </a:moveTo>
                      <a:lnTo>
                        <a:pt x="132906" y="135052"/>
                      </a:lnTo>
                      <a:lnTo>
                        <a:pt x="132621" y="135052"/>
                      </a:lnTo>
                      <a:lnTo>
                        <a:pt x="117767" y="105970"/>
                      </a:lnTo>
                      <a:lnTo>
                        <a:pt x="56787" y="0"/>
                      </a:lnTo>
                      <a:lnTo>
                        <a:pt x="0" y="0"/>
                      </a:lnTo>
                      <a:lnTo>
                        <a:pt x="0" y="195910"/>
                      </a:lnTo>
                      <a:lnTo>
                        <a:pt x="45202" y="195910"/>
                      </a:lnTo>
                      <a:lnTo>
                        <a:pt x="45202" y="97033"/>
                      </a:lnTo>
                      <a:lnTo>
                        <a:pt x="43994" y="60859"/>
                      </a:lnTo>
                      <a:lnTo>
                        <a:pt x="44278" y="60859"/>
                      </a:lnTo>
                      <a:lnTo>
                        <a:pt x="59203" y="89940"/>
                      </a:lnTo>
                      <a:lnTo>
                        <a:pt x="120113" y="195910"/>
                      </a:lnTo>
                      <a:lnTo>
                        <a:pt x="176900" y="195910"/>
                      </a:lnTo>
                      <a:lnTo>
                        <a:pt x="176900" y="0"/>
                      </a:lnTo>
                      <a:lnTo>
                        <a:pt x="131769" y="0"/>
                      </a:lnTo>
                      <a:lnTo>
                        <a:pt x="131769" y="98806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5F22B87E-76EB-E8FF-DE2A-934444C7210E}"/>
                    </a:ext>
                  </a:extLst>
                </p:cNvPr>
                <p:cNvSpPr/>
                <p:nvPr/>
              </p:nvSpPr>
              <p:spPr>
                <a:xfrm>
                  <a:off x="671317" y="2556361"/>
                  <a:ext cx="160908" cy="154274"/>
                </a:xfrm>
                <a:custGeom>
                  <a:avLst/>
                  <a:gdLst>
                    <a:gd name="csX0" fmla="*/ 141861 w 160908"/>
                    <a:gd name="csY0" fmla="*/ 110723 h 154274"/>
                    <a:gd name="csX1" fmla="*/ 141861 w 160908"/>
                    <a:gd name="csY1" fmla="*/ 56390 h 154274"/>
                    <a:gd name="csX2" fmla="*/ 133687 w 160908"/>
                    <a:gd name="csY2" fmla="*/ 25393 h 154274"/>
                    <a:gd name="csX3" fmla="*/ 110162 w 160908"/>
                    <a:gd name="csY3" fmla="*/ 6384 h 154274"/>
                    <a:gd name="csX4" fmla="*/ 73134 w 160908"/>
                    <a:gd name="csY4" fmla="*/ 0 h 154274"/>
                    <a:gd name="csX5" fmla="*/ 22885 w 160908"/>
                    <a:gd name="csY5" fmla="*/ 12768 h 154274"/>
                    <a:gd name="csX6" fmla="*/ 853 w 160908"/>
                    <a:gd name="csY6" fmla="*/ 46885 h 154274"/>
                    <a:gd name="csX7" fmla="*/ 43710 w 160908"/>
                    <a:gd name="csY7" fmla="*/ 56957 h 154274"/>
                    <a:gd name="csX8" fmla="*/ 53375 w 160908"/>
                    <a:gd name="csY8" fmla="*/ 39579 h 154274"/>
                    <a:gd name="csX9" fmla="*/ 70149 w 160908"/>
                    <a:gd name="csY9" fmla="*/ 34685 h 154274"/>
                    <a:gd name="csX10" fmla="*/ 85785 w 160908"/>
                    <a:gd name="csY10" fmla="*/ 40785 h 154274"/>
                    <a:gd name="csX11" fmla="*/ 91613 w 160908"/>
                    <a:gd name="csY11" fmla="*/ 57241 h 154274"/>
                    <a:gd name="csX12" fmla="*/ 91613 w 160908"/>
                    <a:gd name="csY12" fmla="*/ 61497 h 154274"/>
                    <a:gd name="csX13" fmla="*/ 40156 w 160908"/>
                    <a:gd name="csY13" fmla="*/ 72066 h 154274"/>
                    <a:gd name="csX14" fmla="*/ 9666 w 160908"/>
                    <a:gd name="csY14" fmla="*/ 86748 h 154274"/>
                    <a:gd name="csX15" fmla="*/ 0 w 160908"/>
                    <a:gd name="csY15" fmla="*/ 113276 h 154274"/>
                    <a:gd name="csX16" fmla="*/ 6112 w 160908"/>
                    <a:gd name="csY16" fmla="*/ 135690 h 154274"/>
                    <a:gd name="csX17" fmla="*/ 23525 w 160908"/>
                    <a:gd name="csY17" fmla="*/ 149522 h 154274"/>
                    <a:gd name="csX18" fmla="*/ 49964 w 160908"/>
                    <a:gd name="csY18" fmla="*/ 154274 h 154274"/>
                    <a:gd name="csX19" fmla="*/ 75124 w 160908"/>
                    <a:gd name="csY19" fmla="*/ 150160 h 154274"/>
                    <a:gd name="csX20" fmla="*/ 94740 w 160908"/>
                    <a:gd name="csY20" fmla="*/ 137393 h 154274"/>
                    <a:gd name="csX21" fmla="*/ 98435 w 160908"/>
                    <a:gd name="csY21" fmla="*/ 132002 h 154274"/>
                    <a:gd name="csX22" fmla="*/ 101705 w 160908"/>
                    <a:gd name="csY22" fmla="*/ 139095 h 154274"/>
                    <a:gd name="csX23" fmla="*/ 115706 w 160908"/>
                    <a:gd name="csY23" fmla="*/ 150373 h 154274"/>
                    <a:gd name="csX24" fmla="*/ 136246 w 160908"/>
                    <a:gd name="csY24" fmla="*/ 154061 h 154274"/>
                    <a:gd name="csX25" fmla="*/ 157923 w 160908"/>
                    <a:gd name="csY25" fmla="*/ 149876 h 154274"/>
                    <a:gd name="csX26" fmla="*/ 160908 w 160908"/>
                    <a:gd name="csY26" fmla="*/ 121079 h 154274"/>
                    <a:gd name="csX27" fmla="*/ 152308 w 160908"/>
                    <a:gd name="csY27" fmla="*/ 122284 h 154274"/>
                    <a:gd name="csX28" fmla="*/ 141932 w 160908"/>
                    <a:gd name="csY28" fmla="*/ 110723 h 154274"/>
                    <a:gd name="csX29" fmla="*/ 89551 w 160908"/>
                    <a:gd name="csY29" fmla="*/ 107744 h 154274"/>
                    <a:gd name="csX30" fmla="*/ 83937 w 160908"/>
                    <a:gd name="csY30" fmla="*/ 115617 h 154274"/>
                    <a:gd name="csX31" fmla="*/ 75763 w 160908"/>
                    <a:gd name="csY31" fmla="*/ 120227 h 154274"/>
                    <a:gd name="csX32" fmla="*/ 66097 w 160908"/>
                    <a:gd name="csY32" fmla="*/ 121717 h 154274"/>
                    <a:gd name="csX33" fmla="*/ 54797 w 160908"/>
                    <a:gd name="csY33" fmla="*/ 118454 h 154274"/>
                    <a:gd name="csX34" fmla="*/ 50035 w 160908"/>
                    <a:gd name="csY34" fmla="*/ 108666 h 154274"/>
                    <a:gd name="csX35" fmla="*/ 54370 w 160908"/>
                    <a:gd name="csY35" fmla="*/ 98452 h 154274"/>
                    <a:gd name="csX36" fmla="*/ 67590 w 160908"/>
                    <a:gd name="csY36" fmla="*/ 93274 h 154274"/>
                    <a:gd name="csX37" fmla="*/ 91684 w 160908"/>
                    <a:gd name="csY37" fmla="*/ 88238 h 154274"/>
                    <a:gd name="csX38" fmla="*/ 91684 w 160908"/>
                    <a:gd name="csY38" fmla="*/ 96537 h 154274"/>
                    <a:gd name="csX39" fmla="*/ 89622 w 160908"/>
                    <a:gd name="csY39" fmla="*/ 107815 h 15427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160908" h="154274">
                      <a:moveTo>
                        <a:pt x="141861" y="110723"/>
                      </a:moveTo>
                      <a:lnTo>
                        <a:pt x="141861" y="56390"/>
                      </a:lnTo>
                      <a:cubicBezTo>
                        <a:pt x="141861" y="44119"/>
                        <a:pt x="139160" y="33763"/>
                        <a:pt x="133687" y="25393"/>
                      </a:cubicBezTo>
                      <a:cubicBezTo>
                        <a:pt x="128215" y="17023"/>
                        <a:pt x="120397" y="10640"/>
                        <a:pt x="110162" y="6384"/>
                      </a:cubicBezTo>
                      <a:cubicBezTo>
                        <a:pt x="99928" y="2128"/>
                        <a:pt x="87632" y="0"/>
                        <a:pt x="73134" y="0"/>
                      </a:cubicBezTo>
                      <a:cubicBezTo>
                        <a:pt x="51528" y="0"/>
                        <a:pt x="34754" y="4256"/>
                        <a:pt x="22885" y="12768"/>
                      </a:cubicBezTo>
                      <a:cubicBezTo>
                        <a:pt x="11016" y="21279"/>
                        <a:pt x="3625" y="32628"/>
                        <a:pt x="853" y="46885"/>
                      </a:cubicBezTo>
                      <a:lnTo>
                        <a:pt x="43710" y="56957"/>
                      </a:lnTo>
                      <a:cubicBezTo>
                        <a:pt x="45486" y="48658"/>
                        <a:pt x="48685" y="42842"/>
                        <a:pt x="53375" y="39579"/>
                      </a:cubicBezTo>
                      <a:cubicBezTo>
                        <a:pt x="58066" y="36316"/>
                        <a:pt x="63610" y="34685"/>
                        <a:pt x="70149" y="34685"/>
                      </a:cubicBezTo>
                      <a:cubicBezTo>
                        <a:pt x="76687" y="34685"/>
                        <a:pt x="81876" y="36742"/>
                        <a:pt x="85785" y="40785"/>
                      </a:cubicBezTo>
                      <a:cubicBezTo>
                        <a:pt x="89622" y="44828"/>
                        <a:pt x="91613" y="50361"/>
                        <a:pt x="91613" y="57241"/>
                      </a:cubicBezTo>
                      <a:lnTo>
                        <a:pt x="91613" y="61497"/>
                      </a:lnTo>
                      <a:lnTo>
                        <a:pt x="40156" y="72066"/>
                      </a:lnTo>
                      <a:cubicBezTo>
                        <a:pt x="26297" y="74832"/>
                        <a:pt x="16133" y="79726"/>
                        <a:pt x="9666" y="86748"/>
                      </a:cubicBezTo>
                      <a:cubicBezTo>
                        <a:pt x="3198" y="93770"/>
                        <a:pt x="0" y="102637"/>
                        <a:pt x="0" y="113276"/>
                      </a:cubicBezTo>
                      <a:cubicBezTo>
                        <a:pt x="0" y="122143"/>
                        <a:pt x="2061" y="129661"/>
                        <a:pt x="6112" y="135690"/>
                      </a:cubicBezTo>
                      <a:cubicBezTo>
                        <a:pt x="10163" y="141719"/>
                        <a:pt x="15991" y="146330"/>
                        <a:pt x="23525" y="149522"/>
                      </a:cubicBezTo>
                      <a:cubicBezTo>
                        <a:pt x="31059" y="152714"/>
                        <a:pt x="39872" y="154274"/>
                        <a:pt x="49964" y="154274"/>
                      </a:cubicBezTo>
                      <a:cubicBezTo>
                        <a:pt x="58706" y="154274"/>
                        <a:pt x="67092" y="152856"/>
                        <a:pt x="75124" y="150160"/>
                      </a:cubicBezTo>
                      <a:cubicBezTo>
                        <a:pt x="83155" y="147394"/>
                        <a:pt x="89694" y="143138"/>
                        <a:pt x="94740" y="137393"/>
                      </a:cubicBezTo>
                      <a:cubicBezTo>
                        <a:pt x="96232" y="135690"/>
                        <a:pt x="97440" y="133846"/>
                        <a:pt x="98435" y="132002"/>
                      </a:cubicBezTo>
                      <a:cubicBezTo>
                        <a:pt x="99217" y="134555"/>
                        <a:pt x="100283" y="136967"/>
                        <a:pt x="101705" y="139095"/>
                      </a:cubicBezTo>
                      <a:cubicBezTo>
                        <a:pt x="105045" y="144131"/>
                        <a:pt x="109736" y="147890"/>
                        <a:pt x="115706" y="150373"/>
                      </a:cubicBezTo>
                      <a:cubicBezTo>
                        <a:pt x="121676" y="152856"/>
                        <a:pt x="128499" y="154061"/>
                        <a:pt x="136246" y="154061"/>
                      </a:cubicBezTo>
                      <a:cubicBezTo>
                        <a:pt x="144775" y="154061"/>
                        <a:pt x="152024" y="152643"/>
                        <a:pt x="157923" y="149876"/>
                      </a:cubicBezTo>
                      <a:lnTo>
                        <a:pt x="160908" y="121079"/>
                      </a:lnTo>
                      <a:cubicBezTo>
                        <a:pt x="158705" y="121859"/>
                        <a:pt x="155862" y="122284"/>
                        <a:pt x="152308" y="122284"/>
                      </a:cubicBezTo>
                      <a:cubicBezTo>
                        <a:pt x="145343" y="122284"/>
                        <a:pt x="141932" y="118454"/>
                        <a:pt x="141932" y="110723"/>
                      </a:cubicBezTo>
                      <a:close/>
                      <a:moveTo>
                        <a:pt x="89551" y="107744"/>
                      </a:moveTo>
                      <a:cubicBezTo>
                        <a:pt x="88130" y="110936"/>
                        <a:pt x="86282" y="113560"/>
                        <a:pt x="83937" y="115617"/>
                      </a:cubicBezTo>
                      <a:cubicBezTo>
                        <a:pt x="81591" y="117674"/>
                        <a:pt x="78819" y="119234"/>
                        <a:pt x="75763" y="120227"/>
                      </a:cubicBezTo>
                      <a:cubicBezTo>
                        <a:pt x="72707" y="121221"/>
                        <a:pt x="69438" y="121717"/>
                        <a:pt x="66097" y="121717"/>
                      </a:cubicBezTo>
                      <a:cubicBezTo>
                        <a:pt x="61762" y="121717"/>
                        <a:pt x="57995" y="120653"/>
                        <a:pt x="54797" y="118454"/>
                      </a:cubicBezTo>
                      <a:cubicBezTo>
                        <a:pt x="51599" y="116255"/>
                        <a:pt x="50035" y="112993"/>
                        <a:pt x="50035" y="108666"/>
                      </a:cubicBezTo>
                      <a:cubicBezTo>
                        <a:pt x="50035" y="104339"/>
                        <a:pt x="51457" y="100722"/>
                        <a:pt x="54370" y="98452"/>
                      </a:cubicBezTo>
                      <a:cubicBezTo>
                        <a:pt x="57213" y="96182"/>
                        <a:pt x="61620" y="94409"/>
                        <a:pt x="67590" y="93274"/>
                      </a:cubicBezTo>
                      <a:lnTo>
                        <a:pt x="91684" y="88238"/>
                      </a:lnTo>
                      <a:lnTo>
                        <a:pt x="91684" y="96537"/>
                      </a:lnTo>
                      <a:cubicBezTo>
                        <a:pt x="91684" y="100863"/>
                        <a:pt x="90973" y="104623"/>
                        <a:pt x="89622" y="10781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83" name="Freeform 82">
                  <a:extLst>
                    <a:ext uri="{FF2B5EF4-FFF2-40B4-BE49-F238E27FC236}">
                      <a16:creationId xmlns:a16="http://schemas.microsoft.com/office/drawing/2014/main" id="{DDF8ACC5-86C5-75F9-0FA0-3938E5ED400D}"/>
                    </a:ext>
                  </a:extLst>
                </p:cNvPr>
                <p:cNvSpPr/>
                <p:nvPr/>
              </p:nvSpPr>
              <p:spPr>
                <a:xfrm>
                  <a:off x="824550" y="2559411"/>
                  <a:ext cx="167375" cy="148386"/>
                </a:xfrm>
                <a:custGeom>
                  <a:avLst/>
                  <a:gdLst>
                    <a:gd name="csX0" fmla="*/ 83866 w 167375"/>
                    <a:gd name="csY0" fmla="*/ 113063 h 148386"/>
                    <a:gd name="csX1" fmla="*/ 53233 w 167375"/>
                    <a:gd name="csY1" fmla="*/ 0 h 148386"/>
                    <a:gd name="csX2" fmla="*/ 0 w 167375"/>
                    <a:gd name="csY2" fmla="*/ 0 h 148386"/>
                    <a:gd name="csX3" fmla="*/ 53518 w 167375"/>
                    <a:gd name="csY3" fmla="*/ 148387 h 148386"/>
                    <a:gd name="csX4" fmla="*/ 113858 w 167375"/>
                    <a:gd name="csY4" fmla="*/ 148387 h 148386"/>
                    <a:gd name="csX5" fmla="*/ 167376 w 167375"/>
                    <a:gd name="csY5" fmla="*/ 0 h 148386"/>
                    <a:gd name="csX6" fmla="*/ 115066 w 167375"/>
                    <a:gd name="csY6" fmla="*/ 0 h 148386"/>
                    <a:gd name="csX7" fmla="*/ 83866 w 167375"/>
                    <a:gd name="csY7" fmla="*/ 113063 h 14838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67375" h="148386">
                      <a:moveTo>
                        <a:pt x="83866" y="113063"/>
                      </a:moveTo>
                      <a:lnTo>
                        <a:pt x="53233" y="0"/>
                      </a:lnTo>
                      <a:lnTo>
                        <a:pt x="0" y="0"/>
                      </a:lnTo>
                      <a:lnTo>
                        <a:pt x="53518" y="148387"/>
                      </a:lnTo>
                      <a:lnTo>
                        <a:pt x="113858" y="148387"/>
                      </a:lnTo>
                      <a:lnTo>
                        <a:pt x="167376" y="0"/>
                      </a:lnTo>
                      <a:lnTo>
                        <a:pt x="115066" y="0"/>
                      </a:lnTo>
                      <a:lnTo>
                        <a:pt x="83866" y="113063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C8033845-0340-81E4-C600-54AB72ADE579}"/>
                    </a:ext>
                  </a:extLst>
                </p:cNvPr>
                <p:cNvSpPr/>
                <p:nvPr/>
              </p:nvSpPr>
              <p:spPr>
                <a:xfrm>
                  <a:off x="1005998" y="2559411"/>
                  <a:ext cx="50532" cy="148386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85" name="Freeform 84">
                  <a:extLst>
                    <a:ext uri="{FF2B5EF4-FFF2-40B4-BE49-F238E27FC236}">
                      <a16:creationId xmlns:a16="http://schemas.microsoft.com/office/drawing/2014/main" id="{BD94CA7C-2DA5-3789-1960-694B6F744EBA}"/>
                    </a:ext>
                  </a:extLst>
                </p:cNvPr>
                <p:cNvSpPr/>
                <p:nvPr/>
              </p:nvSpPr>
              <p:spPr>
                <a:xfrm>
                  <a:off x="1001876" y="2493801"/>
                  <a:ext cx="58848" cy="48445"/>
                </a:xfrm>
                <a:custGeom>
                  <a:avLst/>
                  <a:gdLst>
                    <a:gd name="csX0" fmla="*/ 29424 w 58848"/>
                    <a:gd name="csY0" fmla="*/ 0 h 48445"/>
                    <a:gd name="csX1" fmla="*/ 6965 w 58848"/>
                    <a:gd name="csY1" fmla="*/ 5816 h 48445"/>
                    <a:gd name="csX2" fmla="*/ 0 w 58848"/>
                    <a:gd name="csY2" fmla="*/ 24400 h 48445"/>
                    <a:gd name="csX3" fmla="*/ 6965 w 58848"/>
                    <a:gd name="csY3" fmla="*/ 42629 h 48445"/>
                    <a:gd name="csX4" fmla="*/ 29424 w 58848"/>
                    <a:gd name="csY4" fmla="*/ 48446 h 48445"/>
                    <a:gd name="csX5" fmla="*/ 51741 w 58848"/>
                    <a:gd name="csY5" fmla="*/ 42629 h 48445"/>
                    <a:gd name="csX6" fmla="*/ 58848 w 58848"/>
                    <a:gd name="csY6" fmla="*/ 24400 h 48445"/>
                    <a:gd name="csX7" fmla="*/ 51741 w 58848"/>
                    <a:gd name="csY7" fmla="*/ 5816 h 48445"/>
                    <a:gd name="csX8" fmla="*/ 29424 w 58848"/>
                    <a:gd name="csY8" fmla="*/ 0 h 484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58848" h="48445">
                      <a:moveTo>
                        <a:pt x="29424" y="0"/>
                      </a:moveTo>
                      <a:cubicBezTo>
                        <a:pt x="19119" y="0"/>
                        <a:pt x="11656" y="1915"/>
                        <a:pt x="6965" y="5816"/>
                      </a:cubicBezTo>
                      <a:cubicBezTo>
                        <a:pt x="2274" y="9718"/>
                        <a:pt x="0" y="15888"/>
                        <a:pt x="0" y="24400"/>
                      </a:cubicBezTo>
                      <a:cubicBezTo>
                        <a:pt x="0" y="32912"/>
                        <a:pt x="2345" y="38799"/>
                        <a:pt x="6965" y="42629"/>
                      </a:cubicBezTo>
                      <a:cubicBezTo>
                        <a:pt x="11585" y="46460"/>
                        <a:pt x="19119" y="48446"/>
                        <a:pt x="29424" y="48446"/>
                      </a:cubicBezTo>
                      <a:cubicBezTo>
                        <a:pt x="39730" y="48446"/>
                        <a:pt x="46979" y="46531"/>
                        <a:pt x="51741" y="42629"/>
                      </a:cubicBezTo>
                      <a:cubicBezTo>
                        <a:pt x="56503" y="38799"/>
                        <a:pt x="58848" y="32699"/>
                        <a:pt x="58848" y="24400"/>
                      </a:cubicBezTo>
                      <a:cubicBezTo>
                        <a:pt x="58848" y="16101"/>
                        <a:pt x="56503" y="9718"/>
                        <a:pt x="51741" y="5816"/>
                      </a:cubicBezTo>
                      <a:cubicBezTo>
                        <a:pt x="46979" y="1986"/>
                        <a:pt x="39587" y="0"/>
                        <a:pt x="29424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86" name="Freeform 85">
                  <a:extLst>
                    <a:ext uri="{FF2B5EF4-FFF2-40B4-BE49-F238E27FC236}">
                      <a16:creationId xmlns:a16="http://schemas.microsoft.com/office/drawing/2014/main" id="{CE073183-FC51-2DD6-F92F-D563681F9F9D}"/>
                    </a:ext>
                  </a:extLst>
                </p:cNvPr>
                <p:cNvSpPr/>
                <p:nvPr/>
              </p:nvSpPr>
              <p:spPr>
                <a:xfrm>
                  <a:off x="1080838" y="2556361"/>
                  <a:ext cx="157070" cy="215203"/>
                </a:xfrm>
                <a:custGeom>
                  <a:avLst/>
                  <a:gdLst>
                    <a:gd name="csX0" fmla="*/ 110376 w 157070"/>
                    <a:gd name="csY0" fmla="*/ 34756 h 215203"/>
                    <a:gd name="csX1" fmla="*/ 93105 w 157070"/>
                    <a:gd name="csY1" fmla="*/ 9647 h 215203"/>
                    <a:gd name="csX2" fmla="*/ 61265 w 157070"/>
                    <a:gd name="csY2" fmla="*/ 0 h 215203"/>
                    <a:gd name="csX3" fmla="*/ 29922 w 157070"/>
                    <a:gd name="csY3" fmla="*/ 8724 h 215203"/>
                    <a:gd name="csX4" fmla="*/ 8031 w 157070"/>
                    <a:gd name="csY4" fmla="*/ 34118 h 215203"/>
                    <a:gd name="csX5" fmla="*/ 0 w 157070"/>
                    <a:gd name="csY5" fmla="*/ 74193 h 215203"/>
                    <a:gd name="csX6" fmla="*/ 7463 w 157070"/>
                    <a:gd name="csY6" fmla="*/ 113489 h 215203"/>
                    <a:gd name="csX7" fmla="*/ 28713 w 157070"/>
                    <a:gd name="csY7" fmla="*/ 138599 h 215203"/>
                    <a:gd name="csX8" fmla="*/ 61265 w 157070"/>
                    <a:gd name="csY8" fmla="*/ 147181 h 215203"/>
                    <a:gd name="csX9" fmla="*/ 88201 w 157070"/>
                    <a:gd name="csY9" fmla="*/ 140514 h 215203"/>
                    <a:gd name="csX10" fmla="*/ 106182 w 157070"/>
                    <a:gd name="csY10" fmla="*/ 122852 h 215203"/>
                    <a:gd name="csX11" fmla="*/ 106182 w 157070"/>
                    <a:gd name="csY11" fmla="*/ 151650 h 215203"/>
                    <a:gd name="csX12" fmla="*/ 99217 w 157070"/>
                    <a:gd name="csY12" fmla="*/ 175057 h 215203"/>
                    <a:gd name="csX13" fmla="*/ 79175 w 157070"/>
                    <a:gd name="csY13" fmla="*/ 183356 h 215203"/>
                    <a:gd name="csX14" fmla="*/ 57924 w 157070"/>
                    <a:gd name="csY14" fmla="*/ 176405 h 215203"/>
                    <a:gd name="csX15" fmla="*/ 49466 w 157070"/>
                    <a:gd name="csY15" fmla="*/ 156402 h 215203"/>
                    <a:gd name="csX16" fmla="*/ 711 w 157070"/>
                    <a:gd name="csY16" fmla="*/ 162644 h 215203"/>
                    <a:gd name="csX17" fmla="*/ 14215 w 157070"/>
                    <a:gd name="csY17" fmla="*/ 194563 h 215203"/>
                    <a:gd name="csX18" fmla="*/ 40796 w 157070"/>
                    <a:gd name="csY18" fmla="*/ 210593 h 215203"/>
                    <a:gd name="csX19" fmla="*/ 76190 w 157070"/>
                    <a:gd name="csY19" fmla="*/ 215204 h 215203"/>
                    <a:gd name="csX20" fmla="*/ 119331 w 157070"/>
                    <a:gd name="csY20" fmla="*/ 207614 h 215203"/>
                    <a:gd name="csX21" fmla="*/ 147262 w 157070"/>
                    <a:gd name="csY21" fmla="*/ 183569 h 215203"/>
                    <a:gd name="csX22" fmla="*/ 157070 w 157070"/>
                    <a:gd name="csY22" fmla="*/ 139521 h 215203"/>
                    <a:gd name="csX23" fmla="*/ 157070 w 157070"/>
                    <a:gd name="csY23" fmla="*/ 3050 h 215203"/>
                    <a:gd name="csX24" fmla="*/ 111584 w 157070"/>
                    <a:gd name="csY24" fmla="*/ 3050 h 215203"/>
                    <a:gd name="csX25" fmla="*/ 110376 w 157070"/>
                    <a:gd name="csY25" fmla="*/ 34827 h 215203"/>
                    <a:gd name="csX26" fmla="*/ 98791 w 157070"/>
                    <a:gd name="csY26" fmla="*/ 101218 h 215203"/>
                    <a:gd name="csX27" fmla="*/ 78891 w 157070"/>
                    <a:gd name="csY27" fmla="*/ 110439 h 215203"/>
                    <a:gd name="csX28" fmla="*/ 58351 w 157070"/>
                    <a:gd name="csY28" fmla="*/ 101502 h 215203"/>
                    <a:gd name="csX29" fmla="*/ 50888 w 157070"/>
                    <a:gd name="csY29" fmla="*/ 73626 h 215203"/>
                    <a:gd name="csX30" fmla="*/ 54299 w 157070"/>
                    <a:gd name="csY30" fmla="*/ 53482 h 215203"/>
                    <a:gd name="csX31" fmla="*/ 63965 w 157070"/>
                    <a:gd name="csY31" fmla="*/ 41353 h 215203"/>
                    <a:gd name="csX32" fmla="*/ 78819 w 157070"/>
                    <a:gd name="csY32" fmla="*/ 37168 h 215203"/>
                    <a:gd name="csX33" fmla="*/ 99004 w 157070"/>
                    <a:gd name="csY33" fmla="*/ 46531 h 215203"/>
                    <a:gd name="csX34" fmla="*/ 106111 w 157070"/>
                    <a:gd name="csY34" fmla="*/ 73697 h 215203"/>
                    <a:gd name="csX35" fmla="*/ 98649 w 157070"/>
                    <a:gd name="csY35" fmla="*/ 101289 h 21520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157070" h="215203">
                      <a:moveTo>
                        <a:pt x="110376" y="34756"/>
                      </a:moveTo>
                      <a:cubicBezTo>
                        <a:pt x="107035" y="24471"/>
                        <a:pt x="101278" y="16101"/>
                        <a:pt x="93105" y="9647"/>
                      </a:cubicBezTo>
                      <a:cubicBezTo>
                        <a:pt x="84932" y="3192"/>
                        <a:pt x="74342" y="0"/>
                        <a:pt x="61265" y="0"/>
                      </a:cubicBezTo>
                      <a:cubicBezTo>
                        <a:pt x="49538" y="0"/>
                        <a:pt x="39090" y="2908"/>
                        <a:pt x="29922" y="8724"/>
                      </a:cubicBezTo>
                      <a:cubicBezTo>
                        <a:pt x="20682" y="14541"/>
                        <a:pt x="13433" y="23052"/>
                        <a:pt x="8031" y="34118"/>
                      </a:cubicBezTo>
                      <a:cubicBezTo>
                        <a:pt x="2701" y="45183"/>
                        <a:pt x="0" y="58589"/>
                        <a:pt x="0" y="74193"/>
                      </a:cubicBezTo>
                      <a:cubicBezTo>
                        <a:pt x="0" y="89798"/>
                        <a:pt x="2488" y="102566"/>
                        <a:pt x="7463" y="113489"/>
                      </a:cubicBezTo>
                      <a:cubicBezTo>
                        <a:pt x="12438" y="124483"/>
                        <a:pt x="19474" y="132853"/>
                        <a:pt x="28713" y="138599"/>
                      </a:cubicBezTo>
                      <a:cubicBezTo>
                        <a:pt x="37953" y="144344"/>
                        <a:pt x="48756" y="147181"/>
                        <a:pt x="61265" y="147181"/>
                      </a:cubicBezTo>
                      <a:cubicBezTo>
                        <a:pt x="71570" y="147181"/>
                        <a:pt x="80525" y="144982"/>
                        <a:pt x="88201" y="140514"/>
                      </a:cubicBezTo>
                      <a:cubicBezTo>
                        <a:pt x="95806" y="136045"/>
                        <a:pt x="101847" y="130158"/>
                        <a:pt x="106182" y="122852"/>
                      </a:cubicBezTo>
                      <a:lnTo>
                        <a:pt x="106182" y="151650"/>
                      </a:lnTo>
                      <a:cubicBezTo>
                        <a:pt x="106182" y="161722"/>
                        <a:pt x="103837" y="169524"/>
                        <a:pt x="99217" y="175057"/>
                      </a:cubicBezTo>
                      <a:cubicBezTo>
                        <a:pt x="94526" y="180589"/>
                        <a:pt x="87846" y="183356"/>
                        <a:pt x="79175" y="183356"/>
                      </a:cubicBezTo>
                      <a:cubicBezTo>
                        <a:pt x="69864" y="183356"/>
                        <a:pt x="62757" y="181015"/>
                        <a:pt x="57924" y="176405"/>
                      </a:cubicBezTo>
                      <a:cubicBezTo>
                        <a:pt x="53091" y="171723"/>
                        <a:pt x="50248" y="165056"/>
                        <a:pt x="49466" y="156402"/>
                      </a:cubicBezTo>
                      <a:lnTo>
                        <a:pt x="711" y="162644"/>
                      </a:lnTo>
                      <a:cubicBezTo>
                        <a:pt x="2701" y="176263"/>
                        <a:pt x="7178" y="186902"/>
                        <a:pt x="14215" y="194563"/>
                      </a:cubicBezTo>
                      <a:cubicBezTo>
                        <a:pt x="21251" y="202152"/>
                        <a:pt x="30135" y="207543"/>
                        <a:pt x="40796" y="210593"/>
                      </a:cubicBezTo>
                      <a:cubicBezTo>
                        <a:pt x="51457" y="213643"/>
                        <a:pt x="63326" y="215204"/>
                        <a:pt x="76190" y="215204"/>
                      </a:cubicBezTo>
                      <a:cubicBezTo>
                        <a:pt x="92821" y="215204"/>
                        <a:pt x="107248" y="212650"/>
                        <a:pt x="119331" y="207614"/>
                      </a:cubicBezTo>
                      <a:cubicBezTo>
                        <a:pt x="131413" y="202578"/>
                        <a:pt x="140724" y="194563"/>
                        <a:pt x="147262" y="183569"/>
                      </a:cubicBezTo>
                      <a:cubicBezTo>
                        <a:pt x="153801" y="172574"/>
                        <a:pt x="157070" y="157892"/>
                        <a:pt x="157070" y="139521"/>
                      </a:cubicBezTo>
                      <a:lnTo>
                        <a:pt x="157070" y="3050"/>
                      </a:lnTo>
                      <a:lnTo>
                        <a:pt x="111584" y="3050"/>
                      </a:lnTo>
                      <a:lnTo>
                        <a:pt x="110376" y="34827"/>
                      </a:lnTo>
                      <a:close/>
                      <a:moveTo>
                        <a:pt x="98791" y="101218"/>
                      </a:moveTo>
                      <a:cubicBezTo>
                        <a:pt x="93816" y="107318"/>
                        <a:pt x="87206" y="110439"/>
                        <a:pt x="78891" y="110439"/>
                      </a:cubicBezTo>
                      <a:cubicBezTo>
                        <a:pt x="70575" y="110439"/>
                        <a:pt x="63326" y="107460"/>
                        <a:pt x="58351" y="101502"/>
                      </a:cubicBezTo>
                      <a:cubicBezTo>
                        <a:pt x="53376" y="95544"/>
                        <a:pt x="50888" y="86252"/>
                        <a:pt x="50888" y="73626"/>
                      </a:cubicBezTo>
                      <a:cubicBezTo>
                        <a:pt x="50888" y="65540"/>
                        <a:pt x="52025" y="58802"/>
                        <a:pt x="54299" y="53482"/>
                      </a:cubicBezTo>
                      <a:cubicBezTo>
                        <a:pt x="56574" y="48162"/>
                        <a:pt x="59772" y="44119"/>
                        <a:pt x="63965" y="41353"/>
                      </a:cubicBezTo>
                      <a:cubicBezTo>
                        <a:pt x="68159" y="38586"/>
                        <a:pt x="73063" y="37168"/>
                        <a:pt x="78819" y="37168"/>
                      </a:cubicBezTo>
                      <a:cubicBezTo>
                        <a:pt x="87561" y="37168"/>
                        <a:pt x="94313" y="40289"/>
                        <a:pt x="99004" y="46531"/>
                      </a:cubicBezTo>
                      <a:cubicBezTo>
                        <a:pt x="103766" y="52772"/>
                        <a:pt x="106111" y="61852"/>
                        <a:pt x="106111" y="73697"/>
                      </a:cubicBezTo>
                      <a:cubicBezTo>
                        <a:pt x="106111" y="85542"/>
                        <a:pt x="103624" y="95189"/>
                        <a:pt x="98649" y="101289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87" name="Freeform 86">
                  <a:extLst>
                    <a:ext uri="{FF2B5EF4-FFF2-40B4-BE49-F238E27FC236}">
                      <a16:creationId xmlns:a16="http://schemas.microsoft.com/office/drawing/2014/main" id="{B6F60842-C524-EDC0-616C-5DECFDCCC9FF}"/>
                    </a:ext>
                  </a:extLst>
                </p:cNvPr>
                <p:cNvSpPr/>
                <p:nvPr/>
              </p:nvSpPr>
              <p:spPr>
                <a:xfrm>
                  <a:off x="1261717" y="2556361"/>
                  <a:ext cx="160908" cy="154274"/>
                </a:xfrm>
                <a:custGeom>
                  <a:avLst/>
                  <a:gdLst>
                    <a:gd name="csX0" fmla="*/ 141861 w 160908"/>
                    <a:gd name="csY0" fmla="*/ 110723 h 154274"/>
                    <a:gd name="csX1" fmla="*/ 141861 w 160908"/>
                    <a:gd name="csY1" fmla="*/ 56390 h 154274"/>
                    <a:gd name="csX2" fmla="*/ 133688 w 160908"/>
                    <a:gd name="csY2" fmla="*/ 25393 h 154274"/>
                    <a:gd name="csX3" fmla="*/ 110162 w 160908"/>
                    <a:gd name="csY3" fmla="*/ 6384 h 154274"/>
                    <a:gd name="csX4" fmla="*/ 73134 w 160908"/>
                    <a:gd name="csY4" fmla="*/ 0 h 154274"/>
                    <a:gd name="csX5" fmla="*/ 22885 w 160908"/>
                    <a:gd name="csY5" fmla="*/ 12768 h 154274"/>
                    <a:gd name="csX6" fmla="*/ 853 w 160908"/>
                    <a:gd name="csY6" fmla="*/ 46885 h 154274"/>
                    <a:gd name="csX7" fmla="*/ 43710 w 160908"/>
                    <a:gd name="csY7" fmla="*/ 56957 h 154274"/>
                    <a:gd name="csX8" fmla="*/ 53376 w 160908"/>
                    <a:gd name="csY8" fmla="*/ 39579 h 154274"/>
                    <a:gd name="csX9" fmla="*/ 70149 w 160908"/>
                    <a:gd name="csY9" fmla="*/ 34685 h 154274"/>
                    <a:gd name="csX10" fmla="*/ 85785 w 160908"/>
                    <a:gd name="csY10" fmla="*/ 40785 h 154274"/>
                    <a:gd name="csX11" fmla="*/ 91613 w 160908"/>
                    <a:gd name="csY11" fmla="*/ 57241 h 154274"/>
                    <a:gd name="csX12" fmla="*/ 91613 w 160908"/>
                    <a:gd name="csY12" fmla="*/ 61497 h 154274"/>
                    <a:gd name="csX13" fmla="*/ 40156 w 160908"/>
                    <a:gd name="csY13" fmla="*/ 72066 h 154274"/>
                    <a:gd name="csX14" fmla="*/ 9666 w 160908"/>
                    <a:gd name="csY14" fmla="*/ 86748 h 154274"/>
                    <a:gd name="csX15" fmla="*/ 0 w 160908"/>
                    <a:gd name="csY15" fmla="*/ 113276 h 154274"/>
                    <a:gd name="csX16" fmla="*/ 6112 w 160908"/>
                    <a:gd name="csY16" fmla="*/ 135690 h 154274"/>
                    <a:gd name="csX17" fmla="*/ 23525 w 160908"/>
                    <a:gd name="csY17" fmla="*/ 149522 h 154274"/>
                    <a:gd name="csX18" fmla="*/ 49964 w 160908"/>
                    <a:gd name="csY18" fmla="*/ 154274 h 154274"/>
                    <a:gd name="csX19" fmla="*/ 75124 w 160908"/>
                    <a:gd name="csY19" fmla="*/ 150160 h 154274"/>
                    <a:gd name="csX20" fmla="*/ 94740 w 160908"/>
                    <a:gd name="csY20" fmla="*/ 137393 h 154274"/>
                    <a:gd name="csX21" fmla="*/ 98435 w 160908"/>
                    <a:gd name="csY21" fmla="*/ 132002 h 154274"/>
                    <a:gd name="csX22" fmla="*/ 101705 w 160908"/>
                    <a:gd name="csY22" fmla="*/ 139095 h 154274"/>
                    <a:gd name="csX23" fmla="*/ 115706 w 160908"/>
                    <a:gd name="csY23" fmla="*/ 150373 h 154274"/>
                    <a:gd name="csX24" fmla="*/ 136246 w 160908"/>
                    <a:gd name="csY24" fmla="*/ 154061 h 154274"/>
                    <a:gd name="csX25" fmla="*/ 157923 w 160908"/>
                    <a:gd name="csY25" fmla="*/ 149876 h 154274"/>
                    <a:gd name="csX26" fmla="*/ 160908 w 160908"/>
                    <a:gd name="csY26" fmla="*/ 121079 h 154274"/>
                    <a:gd name="csX27" fmla="*/ 152308 w 160908"/>
                    <a:gd name="csY27" fmla="*/ 122284 h 154274"/>
                    <a:gd name="csX28" fmla="*/ 141932 w 160908"/>
                    <a:gd name="csY28" fmla="*/ 110723 h 154274"/>
                    <a:gd name="csX29" fmla="*/ 89480 w 160908"/>
                    <a:gd name="csY29" fmla="*/ 107744 h 154274"/>
                    <a:gd name="csX30" fmla="*/ 83866 w 160908"/>
                    <a:gd name="csY30" fmla="*/ 115617 h 154274"/>
                    <a:gd name="csX31" fmla="*/ 75692 w 160908"/>
                    <a:gd name="csY31" fmla="*/ 120227 h 154274"/>
                    <a:gd name="csX32" fmla="*/ 66026 w 160908"/>
                    <a:gd name="csY32" fmla="*/ 121717 h 154274"/>
                    <a:gd name="csX33" fmla="*/ 54726 w 160908"/>
                    <a:gd name="csY33" fmla="*/ 118454 h 154274"/>
                    <a:gd name="csX34" fmla="*/ 49964 w 160908"/>
                    <a:gd name="csY34" fmla="*/ 108666 h 154274"/>
                    <a:gd name="csX35" fmla="*/ 54299 w 160908"/>
                    <a:gd name="csY35" fmla="*/ 98452 h 154274"/>
                    <a:gd name="csX36" fmla="*/ 67519 w 160908"/>
                    <a:gd name="csY36" fmla="*/ 93274 h 154274"/>
                    <a:gd name="csX37" fmla="*/ 91613 w 160908"/>
                    <a:gd name="csY37" fmla="*/ 88238 h 154274"/>
                    <a:gd name="csX38" fmla="*/ 91613 w 160908"/>
                    <a:gd name="csY38" fmla="*/ 96537 h 154274"/>
                    <a:gd name="csX39" fmla="*/ 89551 w 160908"/>
                    <a:gd name="csY39" fmla="*/ 107815 h 15427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160908" h="154274">
                      <a:moveTo>
                        <a:pt x="141861" y="110723"/>
                      </a:moveTo>
                      <a:lnTo>
                        <a:pt x="141861" y="56390"/>
                      </a:lnTo>
                      <a:cubicBezTo>
                        <a:pt x="141861" y="44119"/>
                        <a:pt x="139160" y="33763"/>
                        <a:pt x="133688" y="25393"/>
                      </a:cubicBezTo>
                      <a:cubicBezTo>
                        <a:pt x="128215" y="17023"/>
                        <a:pt x="120397" y="10640"/>
                        <a:pt x="110162" y="6384"/>
                      </a:cubicBezTo>
                      <a:cubicBezTo>
                        <a:pt x="99928" y="2128"/>
                        <a:pt x="87632" y="0"/>
                        <a:pt x="73134" y="0"/>
                      </a:cubicBezTo>
                      <a:cubicBezTo>
                        <a:pt x="51528" y="0"/>
                        <a:pt x="34754" y="4256"/>
                        <a:pt x="22885" y="12768"/>
                      </a:cubicBezTo>
                      <a:cubicBezTo>
                        <a:pt x="11016" y="21279"/>
                        <a:pt x="3625" y="32628"/>
                        <a:pt x="853" y="46885"/>
                      </a:cubicBezTo>
                      <a:lnTo>
                        <a:pt x="43710" y="56957"/>
                      </a:lnTo>
                      <a:cubicBezTo>
                        <a:pt x="45486" y="48658"/>
                        <a:pt x="48685" y="42842"/>
                        <a:pt x="53376" y="39579"/>
                      </a:cubicBezTo>
                      <a:cubicBezTo>
                        <a:pt x="58066" y="36316"/>
                        <a:pt x="63610" y="34685"/>
                        <a:pt x="70149" y="34685"/>
                      </a:cubicBezTo>
                      <a:cubicBezTo>
                        <a:pt x="76687" y="34685"/>
                        <a:pt x="81876" y="36742"/>
                        <a:pt x="85785" y="40785"/>
                      </a:cubicBezTo>
                      <a:cubicBezTo>
                        <a:pt x="89622" y="44828"/>
                        <a:pt x="91613" y="50361"/>
                        <a:pt x="91613" y="57241"/>
                      </a:cubicBezTo>
                      <a:lnTo>
                        <a:pt x="91613" y="61497"/>
                      </a:lnTo>
                      <a:lnTo>
                        <a:pt x="40156" y="72066"/>
                      </a:lnTo>
                      <a:cubicBezTo>
                        <a:pt x="26297" y="74832"/>
                        <a:pt x="16133" y="79726"/>
                        <a:pt x="9666" y="86748"/>
                      </a:cubicBezTo>
                      <a:cubicBezTo>
                        <a:pt x="3198" y="93770"/>
                        <a:pt x="0" y="102637"/>
                        <a:pt x="0" y="113276"/>
                      </a:cubicBezTo>
                      <a:cubicBezTo>
                        <a:pt x="0" y="122143"/>
                        <a:pt x="2061" y="129661"/>
                        <a:pt x="6112" y="135690"/>
                      </a:cubicBezTo>
                      <a:cubicBezTo>
                        <a:pt x="10163" y="141719"/>
                        <a:pt x="15991" y="146330"/>
                        <a:pt x="23525" y="149522"/>
                      </a:cubicBezTo>
                      <a:cubicBezTo>
                        <a:pt x="31059" y="152714"/>
                        <a:pt x="39872" y="154274"/>
                        <a:pt x="49964" y="154274"/>
                      </a:cubicBezTo>
                      <a:cubicBezTo>
                        <a:pt x="58706" y="154274"/>
                        <a:pt x="67093" y="152856"/>
                        <a:pt x="75124" y="150160"/>
                      </a:cubicBezTo>
                      <a:cubicBezTo>
                        <a:pt x="83155" y="147394"/>
                        <a:pt x="89694" y="143138"/>
                        <a:pt x="94740" y="137393"/>
                      </a:cubicBezTo>
                      <a:cubicBezTo>
                        <a:pt x="96232" y="135690"/>
                        <a:pt x="97440" y="133846"/>
                        <a:pt x="98435" y="132002"/>
                      </a:cubicBezTo>
                      <a:cubicBezTo>
                        <a:pt x="99217" y="134555"/>
                        <a:pt x="100283" y="136967"/>
                        <a:pt x="101705" y="139095"/>
                      </a:cubicBezTo>
                      <a:cubicBezTo>
                        <a:pt x="105045" y="144131"/>
                        <a:pt x="109736" y="147890"/>
                        <a:pt x="115706" y="150373"/>
                      </a:cubicBezTo>
                      <a:cubicBezTo>
                        <a:pt x="121676" y="152856"/>
                        <a:pt x="128499" y="154061"/>
                        <a:pt x="136246" y="154061"/>
                      </a:cubicBezTo>
                      <a:cubicBezTo>
                        <a:pt x="144775" y="154061"/>
                        <a:pt x="152024" y="152643"/>
                        <a:pt x="157923" y="149876"/>
                      </a:cubicBezTo>
                      <a:lnTo>
                        <a:pt x="160908" y="121079"/>
                      </a:lnTo>
                      <a:cubicBezTo>
                        <a:pt x="158705" y="121859"/>
                        <a:pt x="155862" y="122284"/>
                        <a:pt x="152308" y="122284"/>
                      </a:cubicBezTo>
                      <a:cubicBezTo>
                        <a:pt x="145343" y="122284"/>
                        <a:pt x="141932" y="118454"/>
                        <a:pt x="141932" y="110723"/>
                      </a:cubicBezTo>
                      <a:close/>
                      <a:moveTo>
                        <a:pt x="89480" y="107744"/>
                      </a:moveTo>
                      <a:cubicBezTo>
                        <a:pt x="88059" y="110936"/>
                        <a:pt x="86211" y="113560"/>
                        <a:pt x="83866" y="115617"/>
                      </a:cubicBezTo>
                      <a:cubicBezTo>
                        <a:pt x="81520" y="117674"/>
                        <a:pt x="78748" y="119234"/>
                        <a:pt x="75692" y="120227"/>
                      </a:cubicBezTo>
                      <a:cubicBezTo>
                        <a:pt x="72636" y="121221"/>
                        <a:pt x="69367" y="121717"/>
                        <a:pt x="66026" y="121717"/>
                      </a:cubicBezTo>
                      <a:cubicBezTo>
                        <a:pt x="61691" y="121717"/>
                        <a:pt x="57924" y="120653"/>
                        <a:pt x="54726" y="118454"/>
                      </a:cubicBezTo>
                      <a:cubicBezTo>
                        <a:pt x="51528" y="116255"/>
                        <a:pt x="49964" y="112993"/>
                        <a:pt x="49964" y="108666"/>
                      </a:cubicBezTo>
                      <a:cubicBezTo>
                        <a:pt x="49964" y="104339"/>
                        <a:pt x="51385" y="100722"/>
                        <a:pt x="54299" y="98452"/>
                      </a:cubicBezTo>
                      <a:cubicBezTo>
                        <a:pt x="57142" y="96182"/>
                        <a:pt x="61549" y="94409"/>
                        <a:pt x="67519" y="93274"/>
                      </a:cubicBezTo>
                      <a:lnTo>
                        <a:pt x="91613" y="88238"/>
                      </a:lnTo>
                      <a:lnTo>
                        <a:pt x="91613" y="96537"/>
                      </a:lnTo>
                      <a:cubicBezTo>
                        <a:pt x="91613" y="100863"/>
                        <a:pt x="90902" y="104623"/>
                        <a:pt x="89551" y="10781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88" name="Freeform 87">
                  <a:extLst>
                    <a:ext uri="{FF2B5EF4-FFF2-40B4-BE49-F238E27FC236}">
                      <a16:creationId xmlns:a16="http://schemas.microsoft.com/office/drawing/2014/main" id="{73FC27EF-1610-A9F6-AF96-6B4C48F3F636}"/>
                    </a:ext>
                  </a:extLst>
                </p:cNvPr>
                <p:cNvSpPr/>
                <p:nvPr/>
              </p:nvSpPr>
              <p:spPr>
                <a:xfrm>
                  <a:off x="1420351" y="2512172"/>
                  <a:ext cx="122813" cy="198534"/>
                </a:xfrm>
                <a:custGeom>
                  <a:avLst/>
                  <a:gdLst>
                    <a:gd name="csX0" fmla="*/ 108101 w 122813"/>
                    <a:gd name="csY0" fmla="*/ 161013 h 198534"/>
                    <a:gd name="csX1" fmla="*/ 95735 w 122813"/>
                    <a:gd name="csY1" fmla="*/ 162644 h 198534"/>
                    <a:gd name="csX2" fmla="*/ 81307 w 122813"/>
                    <a:gd name="csY2" fmla="*/ 158034 h 198534"/>
                    <a:gd name="csX3" fmla="*/ 76119 w 122813"/>
                    <a:gd name="csY3" fmla="*/ 142783 h 198534"/>
                    <a:gd name="csX4" fmla="*/ 76119 w 122813"/>
                    <a:gd name="csY4" fmla="*/ 83131 h 198534"/>
                    <a:gd name="csX5" fmla="*/ 120397 w 122813"/>
                    <a:gd name="csY5" fmla="*/ 83131 h 198534"/>
                    <a:gd name="csX6" fmla="*/ 120397 w 122813"/>
                    <a:gd name="csY6" fmla="*/ 47240 h 198534"/>
                    <a:gd name="csX7" fmla="*/ 76119 w 122813"/>
                    <a:gd name="csY7" fmla="*/ 47240 h 198534"/>
                    <a:gd name="csX8" fmla="*/ 76119 w 122813"/>
                    <a:gd name="csY8" fmla="*/ 0 h 198534"/>
                    <a:gd name="csX9" fmla="*/ 25586 w 122813"/>
                    <a:gd name="csY9" fmla="*/ 13973 h 198534"/>
                    <a:gd name="csX10" fmla="*/ 25586 w 122813"/>
                    <a:gd name="csY10" fmla="*/ 47240 h 198534"/>
                    <a:gd name="csX11" fmla="*/ 0 w 122813"/>
                    <a:gd name="csY11" fmla="*/ 47240 h 198534"/>
                    <a:gd name="csX12" fmla="*/ 0 w 122813"/>
                    <a:gd name="csY12" fmla="*/ 83131 h 198534"/>
                    <a:gd name="csX13" fmla="*/ 25586 w 122813"/>
                    <a:gd name="csY13" fmla="*/ 83131 h 198534"/>
                    <a:gd name="csX14" fmla="*/ 25586 w 122813"/>
                    <a:gd name="csY14" fmla="*/ 151082 h 198534"/>
                    <a:gd name="csX15" fmla="*/ 32551 w 122813"/>
                    <a:gd name="csY15" fmla="*/ 178674 h 198534"/>
                    <a:gd name="csX16" fmla="*/ 51599 w 122813"/>
                    <a:gd name="csY16" fmla="*/ 193783 h 198534"/>
                    <a:gd name="csX17" fmla="*/ 80881 w 122813"/>
                    <a:gd name="csY17" fmla="*/ 198535 h 198534"/>
                    <a:gd name="csX18" fmla="*/ 104050 w 122813"/>
                    <a:gd name="csY18" fmla="*/ 195556 h 198534"/>
                    <a:gd name="csX19" fmla="*/ 122813 w 122813"/>
                    <a:gd name="csY19" fmla="*/ 187257 h 198534"/>
                    <a:gd name="csX20" fmla="*/ 117483 w 122813"/>
                    <a:gd name="csY20" fmla="*/ 156118 h 198534"/>
                    <a:gd name="csX21" fmla="*/ 108101 w 122813"/>
                    <a:gd name="csY21" fmla="*/ 161013 h 198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22813" h="198534">
                      <a:moveTo>
                        <a:pt x="108101" y="161013"/>
                      </a:moveTo>
                      <a:cubicBezTo>
                        <a:pt x="104619" y="162077"/>
                        <a:pt x="100497" y="162644"/>
                        <a:pt x="95735" y="162644"/>
                      </a:cubicBezTo>
                      <a:cubicBezTo>
                        <a:pt x="89551" y="162644"/>
                        <a:pt x="84790" y="161084"/>
                        <a:pt x="81307" y="158034"/>
                      </a:cubicBezTo>
                      <a:cubicBezTo>
                        <a:pt x="77824" y="154984"/>
                        <a:pt x="76119" y="149876"/>
                        <a:pt x="76119" y="142783"/>
                      </a:cubicBezTo>
                      <a:lnTo>
                        <a:pt x="76119" y="83131"/>
                      </a:lnTo>
                      <a:lnTo>
                        <a:pt x="120397" y="83131"/>
                      </a:lnTo>
                      <a:lnTo>
                        <a:pt x="120397" y="47240"/>
                      </a:lnTo>
                      <a:lnTo>
                        <a:pt x="76119" y="47240"/>
                      </a:lnTo>
                      <a:lnTo>
                        <a:pt x="76119" y="0"/>
                      </a:lnTo>
                      <a:lnTo>
                        <a:pt x="25586" y="13973"/>
                      </a:lnTo>
                      <a:lnTo>
                        <a:pt x="25586" y="47240"/>
                      </a:lnTo>
                      <a:lnTo>
                        <a:pt x="0" y="47240"/>
                      </a:lnTo>
                      <a:lnTo>
                        <a:pt x="0" y="83131"/>
                      </a:lnTo>
                      <a:lnTo>
                        <a:pt x="25586" y="83131"/>
                      </a:lnTo>
                      <a:lnTo>
                        <a:pt x="25586" y="151082"/>
                      </a:lnTo>
                      <a:cubicBezTo>
                        <a:pt x="25799" y="162573"/>
                        <a:pt x="28145" y="171794"/>
                        <a:pt x="32551" y="178674"/>
                      </a:cubicBezTo>
                      <a:cubicBezTo>
                        <a:pt x="37029" y="185626"/>
                        <a:pt x="43354" y="190662"/>
                        <a:pt x="51599" y="193783"/>
                      </a:cubicBezTo>
                      <a:cubicBezTo>
                        <a:pt x="59843" y="196974"/>
                        <a:pt x="69580" y="198535"/>
                        <a:pt x="80881" y="198535"/>
                      </a:cubicBezTo>
                      <a:cubicBezTo>
                        <a:pt x="88841" y="198535"/>
                        <a:pt x="96517" y="197542"/>
                        <a:pt x="104050" y="195556"/>
                      </a:cubicBezTo>
                      <a:cubicBezTo>
                        <a:pt x="111584" y="193570"/>
                        <a:pt x="117838" y="190803"/>
                        <a:pt x="122813" y="187257"/>
                      </a:cubicBezTo>
                      <a:lnTo>
                        <a:pt x="117483" y="156118"/>
                      </a:lnTo>
                      <a:cubicBezTo>
                        <a:pt x="114711" y="158317"/>
                        <a:pt x="111584" y="159949"/>
                        <a:pt x="108101" y="161013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89" name="Freeform 88">
                  <a:extLst>
                    <a:ext uri="{FF2B5EF4-FFF2-40B4-BE49-F238E27FC236}">
                      <a16:creationId xmlns:a16="http://schemas.microsoft.com/office/drawing/2014/main" id="{68673499-709F-78F3-EE94-B6652F99B8C5}"/>
                    </a:ext>
                  </a:extLst>
                </p:cNvPr>
                <p:cNvSpPr/>
                <p:nvPr/>
              </p:nvSpPr>
              <p:spPr>
                <a:xfrm>
                  <a:off x="1557450" y="2493801"/>
                  <a:ext cx="58848" cy="48445"/>
                </a:xfrm>
                <a:custGeom>
                  <a:avLst/>
                  <a:gdLst>
                    <a:gd name="csX0" fmla="*/ 29424 w 58848"/>
                    <a:gd name="csY0" fmla="*/ 0 h 48445"/>
                    <a:gd name="csX1" fmla="*/ 6965 w 58848"/>
                    <a:gd name="csY1" fmla="*/ 5816 h 48445"/>
                    <a:gd name="csX2" fmla="*/ 0 w 58848"/>
                    <a:gd name="csY2" fmla="*/ 24400 h 48445"/>
                    <a:gd name="csX3" fmla="*/ 6965 w 58848"/>
                    <a:gd name="csY3" fmla="*/ 42629 h 48445"/>
                    <a:gd name="csX4" fmla="*/ 29424 w 58848"/>
                    <a:gd name="csY4" fmla="*/ 48446 h 48445"/>
                    <a:gd name="csX5" fmla="*/ 51741 w 58848"/>
                    <a:gd name="csY5" fmla="*/ 42629 h 48445"/>
                    <a:gd name="csX6" fmla="*/ 58848 w 58848"/>
                    <a:gd name="csY6" fmla="*/ 24400 h 48445"/>
                    <a:gd name="csX7" fmla="*/ 51741 w 58848"/>
                    <a:gd name="csY7" fmla="*/ 5816 h 48445"/>
                    <a:gd name="csX8" fmla="*/ 29424 w 58848"/>
                    <a:gd name="csY8" fmla="*/ 0 h 484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58848" h="48445">
                      <a:moveTo>
                        <a:pt x="29424" y="0"/>
                      </a:moveTo>
                      <a:cubicBezTo>
                        <a:pt x="19118" y="0"/>
                        <a:pt x="11656" y="1915"/>
                        <a:pt x="6965" y="5816"/>
                      </a:cubicBezTo>
                      <a:cubicBezTo>
                        <a:pt x="2274" y="9718"/>
                        <a:pt x="0" y="15888"/>
                        <a:pt x="0" y="24400"/>
                      </a:cubicBezTo>
                      <a:cubicBezTo>
                        <a:pt x="0" y="32912"/>
                        <a:pt x="2345" y="38799"/>
                        <a:pt x="6965" y="42629"/>
                      </a:cubicBezTo>
                      <a:cubicBezTo>
                        <a:pt x="11585" y="46460"/>
                        <a:pt x="19118" y="48446"/>
                        <a:pt x="29424" y="48446"/>
                      </a:cubicBezTo>
                      <a:cubicBezTo>
                        <a:pt x="39730" y="48446"/>
                        <a:pt x="46979" y="46531"/>
                        <a:pt x="51741" y="42629"/>
                      </a:cubicBezTo>
                      <a:cubicBezTo>
                        <a:pt x="56503" y="38799"/>
                        <a:pt x="58848" y="32699"/>
                        <a:pt x="58848" y="24400"/>
                      </a:cubicBezTo>
                      <a:cubicBezTo>
                        <a:pt x="58848" y="16101"/>
                        <a:pt x="56503" y="9718"/>
                        <a:pt x="51741" y="5816"/>
                      </a:cubicBezTo>
                      <a:cubicBezTo>
                        <a:pt x="46979" y="1986"/>
                        <a:pt x="39587" y="0"/>
                        <a:pt x="29424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CFC18B99-1D46-A18B-1FB5-8225E8EC3BE6}"/>
                    </a:ext>
                  </a:extLst>
                </p:cNvPr>
                <p:cNvSpPr/>
                <p:nvPr/>
              </p:nvSpPr>
              <p:spPr>
                <a:xfrm>
                  <a:off x="1561643" y="2559411"/>
                  <a:ext cx="50532" cy="148386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1" name="Freeform 90">
                  <a:extLst>
                    <a:ext uri="{FF2B5EF4-FFF2-40B4-BE49-F238E27FC236}">
                      <a16:creationId xmlns:a16="http://schemas.microsoft.com/office/drawing/2014/main" id="{FD1E18F3-CAD4-055B-C75A-6F73E416A8B0}"/>
                    </a:ext>
                  </a:extLst>
                </p:cNvPr>
                <p:cNvSpPr/>
                <p:nvPr/>
              </p:nvSpPr>
              <p:spPr>
                <a:xfrm>
                  <a:off x="1642453" y="2556361"/>
                  <a:ext cx="148896" cy="151366"/>
                </a:xfrm>
                <a:custGeom>
                  <a:avLst/>
                  <a:gdLst>
                    <a:gd name="csX0" fmla="*/ 124519 w 148896"/>
                    <a:gd name="csY0" fmla="*/ 5958 h 151366"/>
                    <a:gd name="csX1" fmla="*/ 97583 w 148896"/>
                    <a:gd name="csY1" fmla="*/ 0 h 151366"/>
                    <a:gd name="csX2" fmla="*/ 71854 w 148896"/>
                    <a:gd name="csY2" fmla="*/ 5462 h 151366"/>
                    <a:gd name="csX3" fmla="*/ 52807 w 148896"/>
                    <a:gd name="csY3" fmla="*/ 21634 h 151366"/>
                    <a:gd name="csX4" fmla="*/ 46766 w 148896"/>
                    <a:gd name="csY4" fmla="*/ 32770 h 151366"/>
                    <a:gd name="csX5" fmla="*/ 45202 w 148896"/>
                    <a:gd name="csY5" fmla="*/ 2979 h 151366"/>
                    <a:gd name="csX6" fmla="*/ 0 w 148896"/>
                    <a:gd name="csY6" fmla="*/ 2979 h 151366"/>
                    <a:gd name="csX7" fmla="*/ 0 w 148896"/>
                    <a:gd name="csY7" fmla="*/ 151366 h 151366"/>
                    <a:gd name="csX8" fmla="*/ 50533 w 148896"/>
                    <a:gd name="csY8" fmla="*/ 151366 h 151366"/>
                    <a:gd name="csX9" fmla="*/ 50533 w 148896"/>
                    <a:gd name="csY9" fmla="*/ 72704 h 151366"/>
                    <a:gd name="csX10" fmla="*/ 54086 w 148896"/>
                    <a:gd name="csY10" fmla="*/ 52843 h 151366"/>
                    <a:gd name="csX11" fmla="*/ 63894 w 148896"/>
                    <a:gd name="csY11" fmla="*/ 41991 h 151366"/>
                    <a:gd name="csX12" fmla="*/ 77256 w 148896"/>
                    <a:gd name="csY12" fmla="*/ 38586 h 151366"/>
                    <a:gd name="csX13" fmla="*/ 92394 w 148896"/>
                    <a:gd name="csY13" fmla="*/ 44544 h 151366"/>
                    <a:gd name="csX14" fmla="*/ 98364 w 148896"/>
                    <a:gd name="csY14" fmla="*/ 65895 h 151366"/>
                    <a:gd name="csX15" fmla="*/ 98364 w 148896"/>
                    <a:gd name="csY15" fmla="*/ 151366 h 151366"/>
                    <a:gd name="csX16" fmla="*/ 148897 w 148896"/>
                    <a:gd name="csY16" fmla="*/ 151366 h 151366"/>
                    <a:gd name="csX17" fmla="*/ 148897 w 148896"/>
                    <a:gd name="csY17" fmla="*/ 52560 h 151366"/>
                    <a:gd name="csX18" fmla="*/ 142358 w 148896"/>
                    <a:gd name="csY18" fmla="*/ 23478 h 151366"/>
                    <a:gd name="csX19" fmla="*/ 124377 w 148896"/>
                    <a:gd name="csY19" fmla="*/ 5958 h 1513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48896" h="151366">
                      <a:moveTo>
                        <a:pt x="124519" y="5958"/>
                      </a:moveTo>
                      <a:cubicBezTo>
                        <a:pt x="116914" y="1986"/>
                        <a:pt x="107888" y="0"/>
                        <a:pt x="97583" y="0"/>
                      </a:cubicBezTo>
                      <a:cubicBezTo>
                        <a:pt x="88059" y="0"/>
                        <a:pt x="79459" y="1844"/>
                        <a:pt x="71854" y="5462"/>
                      </a:cubicBezTo>
                      <a:cubicBezTo>
                        <a:pt x="64250" y="9150"/>
                        <a:pt x="57853" y="14541"/>
                        <a:pt x="52807" y="21634"/>
                      </a:cubicBezTo>
                      <a:cubicBezTo>
                        <a:pt x="50462" y="24968"/>
                        <a:pt x="48472" y="28656"/>
                        <a:pt x="46766" y="32770"/>
                      </a:cubicBezTo>
                      <a:lnTo>
                        <a:pt x="45202" y="2979"/>
                      </a:lnTo>
                      <a:lnTo>
                        <a:pt x="0" y="2979"/>
                      </a:lnTo>
                      <a:lnTo>
                        <a:pt x="0" y="151366"/>
                      </a:lnTo>
                      <a:lnTo>
                        <a:pt x="50533" y="151366"/>
                      </a:lnTo>
                      <a:lnTo>
                        <a:pt x="50533" y="72704"/>
                      </a:lnTo>
                      <a:cubicBezTo>
                        <a:pt x="50533" y="64405"/>
                        <a:pt x="51741" y="57738"/>
                        <a:pt x="54086" y="52843"/>
                      </a:cubicBezTo>
                      <a:cubicBezTo>
                        <a:pt x="56432" y="47878"/>
                        <a:pt x="59701" y="44261"/>
                        <a:pt x="63894" y="41991"/>
                      </a:cubicBezTo>
                      <a:cubicBezTo>
                        <a:pt x="68088" y="39721"/>
                        <a:pt x="72494" y="38586"/>
                        <a:pt x="77256" y="38586"/>
                      </a:cubicBezTo>
                      <a:cubicBezTo>
                        <a:pt x="83368" y="38586"/>
                        <a:pt x="88485" y="40572"/>
                        <a:pt x="92394" y="44544"/>
                      </a:cubicBezTo>
                      <a:cubicBezTo>
                        <a:pt x="96303" y="48517"/>
                        <a:pt x="98364" y="55610"/>
                        <a:pt x="98364" y="65895"/>
                      </a:cubicBezTo>
                      <a:lnTo>
                        <a:pt x="98364" y="151366"/>
                      </a:lnTo>
                      <a:lnTo>
                        <a:pt x="148897" y="151366"/>
                      </a:lnTo>
                      <a:lnTo>
                        <a:pt x="148897" y="52560"/>
                      </a:lnTo>
                      <a:cubicBezTo>
                        <a:pt x="148897" y="40856"/>
                        <a:pt x="146694" y="31209"/>
                        <a:pt x="142358" y="23478"/>
                      </a:cubicBezTo>
                      <a:cubicBezTo>
                        <a:pt x="138023" y="15747"/>
                        <a:pt x="131982" y="9930"/>
                        <a:pt x="124377" y="5958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2" name="Freeform 91">
                  <a:extLst>
                    <a:ext uri="{FF2B5EF4-FFF2-40B4-BE49-F238E27FC236}">
                      <a16:creationId xmlns:a16="http://schemas.microsoft.com/office/drawing/2014/main" id="{CFDF91DC-3A76-2B3B-B3D6-66E8E34930A1}"/>
                    </a:ext>
                  </a:extLst>
                </p:cNvPr>
                <p:cNvSpPr/>
                <p:nvPr/>
              </p:nvSpPr>
              <p:spPr>
                <a:xfrm>
                  <a:off x="1815728" y="2556432"/>
                  <a:ext cx="157070" cy="215203"/>
                </a:xfrm>
                <a:custGeom>
                  <a:avLst/>
                  <a:gdLst>
                    <a:gd name="csX0" fmla="*/ 111584 w 157070"/>
                    <a:gd name="csY0" fmla="*/ 2979 h 215203"/>
                    <a:gd name="csX1" fmla="*/ 110376 w 157070"/>
                    <a:gd name="csY1" fmla="*/ 34756 h 215203"/>
                    <a:gd name="csX2" fmla="*/ 93105 w 157070"/>
                    <a:gd name="csY2" fmla="*/ 9647 h 215203"/>
                    <a:gd name="csX3" fmla="*/ 61265 w 157070"/>
                    <a:gd name="csY3" fmla="*/ 0 h 215203"/>
                    <a:gd name="csX4" fmla="*/ 29921 w 157070"/>
                    <a:gd name="csY4" fmla="*/ 8724 h 215203"/>
                    <a:gd name="csX5" fmla="*/ 8031 w 157070"/>
                    <a:gd name="csY5" fmla="*/ 34118 h 215203"/>
                    <a:gd name="csX6" fmla="*/ 0 w 157070"/>
                    <a:gd name="csY6" fmla="*/ 74193 h 215203"/>
                    <a:gd name="csX7" fmla="*/ 7463 w 157070"/>
                    <a:gd name="csY7" fmla="*/ 113489 h 215203"/>
                    <a:gd name="csX8" fmla="*/ 28713 w 157070"/>
                    <a:gd name="csY8" fmla="*/ 138599 h 215203"/>
                    <a:gd name="csX9" fmla="*/ 61265 w 157070"/>
                    <a:gd name="csY9" fmla="*/ 147181 h 215203"/>
                    <a:gd name="csX10" fmla="*/ 88201 w 157070"/>
                    <a:gd name="csY10" fmla="*/ 140514 h 215203"/>
                    <a:gd name="csX11" fmla="*/ 106182 w 157070"/>
                    <a:gd name="csY11" fmla="*/ 122852 h 215203"/>
                    <a:gd name="csX12" fmla="*/ 106182 w 157070"/>
                    <a:gd name="csY12" fmla="*/ 151650 h 215203"/>
                    <a:gd name="csX13" fmla="*/ 99217 w 157070"/>
                    <a:gd name="csY13" fmla="*/ 175057 h 215203"/>
                    <a:gd name="csX14" fmla="*/ 79175 w 157070"/>
                    <a:gd name="csY14" fmla="*/ 183356 h 215203"/>
                    <a:gd name="csX15" fmla="*/ 57924 w 157070"/>
                    <a:gd name="csY15" fmla="*/ 176405 h 215203"/>
                    <a:gd name="csX16" fmla="*/ 49466 w 157070"/>
                    <a:gd name="csY16" fmla="*/ 156402 h 215203"/>
                    <a:gd name="csX17" fmla="*/ 711 w 157070"/>
                    <a:gd name="csY17" fmla="*/ 162644 h 215203"/>
                    <a:gd name="csX18" fmla="*/ 14215 w 157070"/>
                    <a:gd name="csY18" fmla="*/ 194563 h 215203"/>
                    <a:gd name="csX19" fmla="*/ 40796 w 157070"/>
                    <a:gd name="csY19" fmla="*/ 210593 h 215203"/>
                    <a:gd name="csX20" fmla="*/ 76190 w 157070"/>
                    <a:gd name="csY20" fmla="*/ 215204 h 215203"/>
                    <a:gd name="csX21" fmla="*/ 119331 w 157070"/>
                    <a:gd name="csY21" fmla="*/ 207614 h 215203"/>
                    <a:gd name="csX22" fmla="*/ 147262 w 157070"/>
                    <a:gd name="csY22" fmla="*/ 183569 h 215203"/>
                    <a:gd name="csX23" fmla="*/ 157070 w 157070"/>
                    <a:gd name="csY23" fmla="*/ 139521 h 215203"/>
                    <a:gd name="csX24" fmla="*/ 157070 w 157070"/>
                    <a:gd name="csY24" fmla="*/ 2979 h 215203"/>
                    <a:gd name="csX25" fmla="*/ 111584 w 157070"/>
                    <a:gd name="csY25" fmla="*/ 2979 h 215203"/>
                    <a:gd name="csX26" fmla="*/ 98791 w 157070"/>
                    <a:gd name="csY26" fmla="*/ 101147 h 215203"/>
                    <a:gd name="csX27" fmla="*/ 78890 w 157070"/>
                    <a:gd name="csY27" fmla="*/ 110368 h 215203"/>
                    <a:gd name="csX28" fmla="*/ 58351 w 157070"/>
                    <a:gd name="csY28" fmla="*/ 101431 h 215203"/>
                    <a:gd name="csX29" fmla="*/ 50888 w 157070"/>
                    <a:gd name="csY29" fmla="*/ 73555 h 215203"/>
                    <a:gd name="csX30" fmla="*/ 54299 w 157070"/>
                    <a:gd name="csY30" fmla="*/ 53411 h 215203"/>
                    <a:gd name="csX31" fmla="*/ 63965 w 157070"/>
                    <a:gd name="csY31" fmla="*/ 41282 h 215203"/>
                    <a:gd name="csX32" fmla="*/ 78819 w 157070"/>
                    <a:gd name="csY32" fmla="*/ 37097 h 215203"/>
                    <a:gd name="csX33" fmla="*/ 99004 w 157070"/>
                    <a:gd name="csY33" fmla="*/ 46460 h 215203"/>
                    <a:gd name="csX34" fmla="*/ 106111 w 157070"/>
                    <a:gd name="csY34" fmla="*/ 73626 h 215203"/>
                    <a:gd name="csX35" fmla="*/ 98649 w 157070"/>
                    <a:gd name="csY35" fmla="*/ 101218 h 21520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157070" h="215203">
                      <a:moveTo>
                        <a:pt x="111584" y="2979"/>
                      </a:moveTo>
                      <a:lnTo>
                        <a:pt x="110376" y="34756"/>
                      </a:lnTo>
                      <a:cubicBezTo>
                        <a:pt x="107035" y="24471"/>
                        <a:pt x="101278" y="16101"/>
                        <a:pt x="93105" y="9647"/>
                      </a:cubicBezTo>
                      <a:cubicBezTo>
                        <a:pt x="84932" y="3192"/>
                        <a:pt x="74342" y="0"/>
                        <a:pt x="61265" y="0"/>
                      </a:cubicBezTo>
                      <a:cubicBezTo>
                        <a:pt x="49538" y="0"/>
                        <a:pt x="39090" y="2908"/>
                        <a:pt x="29921" y="8724"/>
                      </a:cubicBezTo>
                      <a:cubicBezTo>
                        <a:pt x="20682" y="14541"/>
                        <a:pt x="13433" y="23052"/>
                        <a:pt x="8031" y="34118"/>
                      </a:cubicBezTo>
                      <a:cubicBezTo>
                        <a:pt x="2701" y="45183"/>
                        <a:pt x="0" y="58589"/>
                        <a:pt x="0" y="74193"/>
                      </a:cubicBezTo>
                      <a:cubicBezTo>
                        <a:pt x="0" y="89798"/>
                        <a:pt x="2487" y="102566"/>
                        <a:pt x="7463" y="113489"/>
                      </a:cubicBezTo>
                      <a:cubicBezTo>
                        <a:pt x="12438" y="124483"/>
                        <a:pt x="19474" y="132853"/>
                        <a:pt x="28713" y="138599"/>
                      </a:cubicBezTo>
                      <a:cubicBezTo>
                        <a:pt x="37953" y="144344"/>
                        <a:pt x="48756" y="147181"/>
                        <a:pt x="61265" y="147181"/>
                      </a:cubicBezTo>
                      <a:cubicBezTo>
                        <a:pt x="71570" y="147181"/>
                        <a:pt x="80525" y="144982"/>
                        <a:pt x="88201" y="140514"/>
                      </a:cubicBezTo>
                      <a:cubicBezTo>
                        <a:pt x="95806" y="136045"/>
                        <a:pt x="101847" y="130158"/>
                        <a:pt x="106182" y="122852"/>
                      </a:cubicBezTo>
                      <a:lnTo>
                        <a:pt x="106182" y="151650"/>
                      </a:lnTo>
                      <a:cubicBezTo>
                        <a:pt x="106182" y="161722"/>
                        <a:pt x="103837" y="169524"/>
                        <a:pt x="99217" y="175057"/>
                      </a:cubicBezTo>
                      <a:cubicBezTo>
                        <a:pt x="94527" y="180589"/>
                        <a:pt x="87846" y="183356"/>
                        <a:pt x="79175" y="183356"/>
                      </a:cubicBezTo>
                      <a:cubicBezTo>
                        <a:pt x="69864" y="183356"/>
                        <a:pt x="62757" y="181015"/>
                        <a:pt x="57924" y="176405"/>
                      </a:cubicBezTo>
                      <a:cubicBezTo>
                        <a:pt x="53091" y="171723"/>
                        <a:pt x="50248" y="165056"/>
                        <a:pt x="49466" y="156402"/>
                      </a:cubicBezTo>
                      <a:lnTo>
                        <a:pt x="711" y="162644"/>
                      </a:lnTo>
                      <a:cubicBezTo>
                        <a:pt x="2701" y="176263"/>
                        <a:pt x="7178" y="186902"/>
                        <a:pt x="14215" y="194563"/>
                      </a:cubicBezTo>
                      <a:cubicBezTo>
                        <a:pt x="21251" y="202152"/>
                        <a:pt x="30135" y="207543"/>
                        <a:pt x="40796" y="210593"/>
                      </a:cubicBezTo>
                      <a:cubicBezTo>
                        <a:pt x="51456" y="213643"/>
                        <a:pt x="63326" y="215204"/>
                        <a:pt x="76190" y="215204"/>
                      </a:cubicBezTo>
                      <a:cubicBezTo>
                        <a:pt x="92821" y="215204"/>
                        <a:pt x="107248" y="212650"/>
                        <a:pt x="119331" y="207614"/>
                      </a:cubicBezTo>
                      <a:cubicBezTo>
                        <a:pt x="131413" y="202578"/>
                        <a:pt x="140724" y="194563"/>
                        <a:pt x="147262" y="183569"/>
                      </a:cubicBezTo>
                      <a:cubicBezTo>
                        <a:pt x="153801" y="172574"/>
                        <a:pt x="157070" y="157892"/>
                        <a:pt x="157070" y="139521"/>
                      </a:cubicBezTo>
                      <a:lnTo>
                        <a:pt x="157070" y="2979"/>
                      </a:lnTo>
                      <a:lnTo>
                        <a:pt x="111584" y="2979"/>
                      </a:lnTo>
                      <a:close/>
                      <a:moveTo>
                        <a:pt x="98791" y="101147"/>
                      </a:moveTo>
                      <a:cubicBezTo>
                        <a:pt x="93816" y="107247"/>
                        <a:pt x="87206" y="110368"/>
                        <a:pt x="78890" y="110368"/>
                      </a:cubicBezTo>
                      <a:cubicBezTo>
                        <a:pt x="70575" y="110368"/>
                        <a:pt x="63326" y="107389"/>
                        <a:pt x="58351" y="101431"/>
                      </a:cubicBezTo>
                      <a:cubicBezTo>
                        <a:pt x="53375" y="95473"/>
                        <a:pt x="50888" y="86181"/>
                        <a:pt x="50888" y="73555"/>
                      </a:cubicBezTo>
                      <a:cubicBezTo>
                        <a:pt x="50888" y="65469"/>
                        <a:pt x="52025" y="58731"/>
                        <a:pt x="54299" y="53411"/>
                      </a:cubicBezTo>
                      <a:cubicBezTo>
                        <a:pt x="56574" y="48091"/>
                        <a:pt x="59772" y="44048"/>
                        <a:pt x="63965" y="41282"/>
                      </a:cubicBezTo>
                      <a:cubicBezTo>
                        <a:pt x="68159" y="38515"/>
                        <a:pt x="73063" y="37097"/>
                        <a:pt x="78819" y="37097"/>
                      </a:cubicBezTo>
                      <a:cubicBezTo>
                        <a:pt x="87561" y="37097"/>
                        <a:pt x="94313" y="40218"/>
                        <a:pt x="99004" y="46460"/>
                      </a:cubicBezTo>
                      <a:cubicBezTo>
                        <a:pt x="103766" y="52701"/>
                        <a:pt x="106111" y="61781"/>
                        <a:pt x="106111" y="73626"/>
                      </a:cubicBezTo>
                      <a:cubicBezTo>
                        <a:pt x="106111" y="85471"/>
                        <a:pt x="103624" y="95118"/>
                        <a:pt x="98649" y="101218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3" name="Freeform 92">
                  <a:extLst>
                    <a:ext uri="{FF2B5EF4-FFF2-40B4-BE49-F238E27FC236}">
                      <a16:creationId xmlns:a16="http://schemas.microsoft.com/office/drawing/2014/main" id="{91143062-51A2-C3A5-5EF0-109BD7CF0C88}"/>
                    </a:ext>
                  </a:extLst>
                </p:cNvPr>
                <p:cNvSpPr/>
                <p:nvPr/>
              </p:nvSpPr>
              <p:spPr>
                <a:xfrm>
                  <a:off x="492783" y="2832423"/>
                  <a:ext cx="122813" cy="198534"/>
                </a:xfrm>
                <a:custGeom>
                  <a:avLst/>
                  <a:gdLst>
                    <a:gd name="csX0" fmla="*/ 108101 w 122813"/>
                    <a:gd name="csY0" fmla="*/ 160942 h 198534"/>
                    <a:gd name="csX1" fmla="*/ 95735 w 122813"/>
                    <a:gd name="csY1" fmla="*/ 162573 h 198534"/>
                    <a:gd name="csX2" fmla="*/ 81307 w 122813"/>
                    <a:gd name="csY2" fmla="*/ 157963 h 198534"/>
                    <a:gd name="csX3" fmla="*/ 76119 w 122813"/>
                    <a:gd name="csY3" fmla="*/ 142712 h 198534"/>
                    <a:gd name="csX4" fmla="*/ 76119 w 122813"/>
                    <a:gd name="csY4" fmla="*/ 83060 h 198534"/>
                    <a:gd name="csX5" fmla="*/ 120397 w 122813"/>
                    <a:gd name="csY5" fmla="*/ 83060 h 198534"/>
                    <a:gd name="csX6" fmla="*/ 120397 w 122813"/>
                    <a:gd name="csY6" fmla="*/ 47169 h 198534"/>
                    <a:gd name="csX7" fmla="*/ 76119 w 122813"/>
                    <a:gd name="csY7" fmla="*/ 47169 h 198534"/>
                    <a:gd name="csX8" fmla="*/ 76119 w 122813"/>
                    <a:gd name="csY8" fmla="*/ 0 h 198534"/>
                    <a:gd name="csX9" fmla="*/ 25586 w 122813"/>
                    <a:gd name="csY9" fmla="*/ 13973 h 198534"/>
                    <a:gd name="csX10" fmla="*/ 25586 w 122813"/>
                    <a:gd name="csY10" fmla="*/ 47240 h 198534"/>
                    <a:gd name="csX11" fmla="*/ 0 w 122813"/>
                    <a:gd name="csY11" fmla="*/ 47240 h 198534"/>
                    <a:gd name="csX12" fmla="*/ 0 w 122813"/>
                    <a:gd name="csY12" fmla="*/ 83131 h 198534"/>
                    <a:gd name="csX13" fmla="*/ 25586 w 122813"/>
                    <a:gd name="csY13" fmla="*/ 83131 h 198534"/>
                    <a:gd name="csX14" fmla="*/ 25586 w 122813"/>
                    <a:gd name="csY14" fmla="*/ 151082 h 198534"/>
                    <a:gd name="csX15" fmla="*/ 32551 w 122813"/>
                    <a:gd name="csY15" fmla="*/ 178674 h 198534"/>
                    <a:gd name="csX16" fmla="*/ 51599 w 122813"/>
                    <a:gd name="csY16" fmla="*/ 193783 h 198534"/>
                    <a:gd name="csX17" fmla="*/ 80881 w 122813"/>
                    <a:gd name="csY17" fmla="*/ 198535 h 198534"/>
                    <a:gd name="csX18" fmla="*/ 104050 w 122813"/>
                    <a:gd name="csY18" fmla="*/ 195556 h 198534"/>
                    <a:gd name="csX19" fmla="*/ 122813 w 122813"/>
                    <a:gd name="csY19" fmla="*/ 187257 h 198534"/>
                    <a:gd name="csX20" fmla="*/ 117483 w 122813"/>
                    <a:gd name="csY20" fmla="*/ 156118 h 198534"/>
                    <a:gd name="csX21" fmla="*/ 108101 w 122813"/>
                    <a:gd name="csY21" fmla="*/ 161013 h 198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22813" h="198534">
                      <a:moveTo>
                        <a:pt x="108101" y="160942"/>
                      </a:moveTo>
                      <a:cubicBezTo>
                        <a:pt x="104619" y="162006"/>
                        <a:pt x="100497" y="162573"/>
                        <a:pt x="95735" y="162573"/>
                      </a:cubicBezTo>
                      <a:cubicBezTo>
                        <a:pt x="89551" y="162573"/>
                        <a:pt x="84790" y="161013"/>
                        <a:pt x="81307" y="157963"/>
                      </a:cubicBezTo>
                      <a:cubicBezTo>
                        <a:pt x="77824" y="154913"/>
                        <a:pt x="76119" y="149806"/>
                        <a:pt x="76119" y="142712"/>
                      </a:cubicBezTo>
                      <a:lnTo>
                        <a:pt x="76119" y="83060"/>
                      </a:lnTo>
                      <a:lnTo>
                        <a:pt x="120397" y="83060"/>
                      </a:lnTo>
                      <a:lnTo>
                        <a:pt x="120397" y="47169"/>
                      </a:lnTo>
                      <a:lnTo>
                        <a:pt x="76119" y="47169"/>
                      </a:lnTo>
                      <a:lnTo>
                        <a:pt x="76119" y="0"/>
                      </a:lnTo>
                      <a:lnTo>
                        <a:pt x="25586" y="13973"/>
                      </a:lnTo>
                      <a:lnTo>
                        <a:pt x="25586" y="47240"/>
                      </a:lnTo>
                      <a:lnTo>
                        <a:pt x="0" y="47240"/>
                      </a:lnTo>
                      <a:lnTo>
                        <a:pt x="0" y="83131"/>
                      </a:lnTo>
                      <a:lnTo>
                        <a:pt x="25586" y="83131"/>
                      </a:lnTo>
                      <a:lnTo>
                        <a:pt x="25586" y="151082"/>
                      </a:lnTo>
                      <a:cubicBezTo>
                        <a:pt x="25799" y="162573"/>
                        <a:pt x="28145" y="171794"/>
                        <a:pt x="32551" y="178674"/>
                      </a:cubicBezTo>
                      <a:cubicBezTo>
                        <a:pt x="37029" y="185626"/>
                        <a:pt x="43354" y="190662"/>
                        <a:pt x="51599" y="193783"/>
                      </a:cubicBezTo>
                      <a:cubicBezTo>
                        <a:pt x="59843" y="196974"/>
                        <a:pt x="69580" y="198535"/>
                        <a:pt x="80881" y="198535"/>
                      </a:cubicBezTo>
                      <a:cubicBezTo>
                        <a:pt x="88841" y="198535"/>
                        <a:pt x="96517" y="197542"/>
                        <a:pt x="104050" y="195556"/>
                      </a:cubicBezTo>
                      <a:cubicBezTo>
                        <a:pt x="111584" y="193570"/>
                        <a:pt x="117838" y="190803"/>
                        <a:pt x="122813" y="187257"/>
                      </a:cubicBezTo>
                      <a:lnTo>
                        <a:pt x="117483" y="156118"/>
                      </a:lnTo>
                      <a:cubicBezTo>
                        <a:pt x="114711" y="158317"/>
                        <a:pt x="111584" y="159949"/>
                        <a:pt x="108101" y="161013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4" name="Freeform 93">
                  <a:extLst>
                    <a:ext uri="{FF2B5EF4-FFF2-40B4-BE49-F238E27FC236}">
                      <a16:creationId xmlns:a16="http://schemas.microsoft.com/office/drawing/2014/main" id="{8B01D18B-6196-6169-FCAD-7E92B720428D}"/>
                    </a:ext>
                  </a:extLst>
                </p:cNvPr>
                <p:cNvSpPr/>
                <p:nvPr/>
              </p:nvSpPr>
              <p:spPr>
                <a:xfrm>
                  <a:off x="634715" y="2816677"/>
                  <a:ext cx="148968" cy="211444"/>
                </a:xfrm>
                <a:custGeom>
                  <a:avLst/>
                  <a:gdLst>
                    <a:gd name="csX0" fmla="*/ 124448 w 148968"/>
                    <a:gd name="csY0" fmla="*/ 65895 h 211444"/>
                    <a:gd name="csX1" fmla="*/ 97512 w 148968"/>
                    <a:gd name="csY1" fmla="*/ 59936 h 211444"/>
                    <a:gd name="csX2" fmla="*/ 69296 w 148968"/>
                    <a:gd name="csY2" fmla="*/ 67526 h 211444"/>
                    <a:gd name="csX3" fmla="*/ 50533 w 148968"/>
                    <a:gd name="csY3" fmla="*/ 89940 h 211444"/>
                    <a:gd name="csX4" fmla="*/ 50533 w 148968"/>
                    <a:gd name="csY4" fmla="*/ 0 h 211444"/>
                    <a:gd name="csX5" fmla="*/ 0 w 148968"/>
                    <a:gd name="csY5" fmla="*/ 0 h 211444"/>
                    <a:gd name="csX6" fmla="*/ 0 w 148968"/>
                    <a:gd name="csY6" fmla="*/ 211302 h 211444"/>
                    <a:gd name="csX7" fmla="*/ 50533 w 148968"/>
                    <a:gd name="csY7" fmla="*/ 211302 h 211444"/>
                    <a:gd name="csX8" fmla="*/ 50533 w 148968"/>
                    <a:gd name="csY8" fmla="*/ 133279 h 211444"/>
                    <a:gd name="csX9" fmla="*/ 54086 w 148968"/>
                    <a:gd name="csY9" fmla="*/ 113134 h 211444"/>
                    <a:gd name="csX10" fmla="*/ 63894 w 148968"/>
                    <a:gd name="csY10" fmla="*/ 101856 h 211444"/>
                    <a:gd name="csX11" fmla="*/ 77256 w 148968"/>
                    <a:gd name="csY11" fmla="*/ 98310 h 211444"/>
                    <a:gd name="csX12" fmla="*/ 92608 w 148968"/>
                    <a:gd name="csY12" fmla="*/ 104410 h 211444"/>
                    <a:gd name="csX13" fmla="*/ 98435 w 148968"/>
                    <a:gd name="csY13" fmla="*/ 126540 h 211444"/>
                    <a:gd name="csX14" fmla="*/ 98435 w 148968"/>
                    <a:gd name="csY14" fmla="*/ 211444 h 211444"/>
                    <a:gd name="csX15" fmla="*/ 148968 w 148968"/>
                    <a:gd name="csY15" fmla="*/ 211444 h 211444"/>
                    <a:gd name="csX16" fmla="*/ 148968 w 148968"/>
                    <a:gd name="csY16" fmla="*/ 112638 h 211444"/>
                    <a:gd name="csX17" fmla="*/ 142429 w 148968"/>
                    <a:gd name="csY17" fmla="*/ 83556 h 211444"/>
                    <a:gd name="csX18" fmla="*/ 124448 w 148968"/>
                    <a:gd name="csY18" fmla="*/ 66036 h 21144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48968" h="211444">
                      <a:moveTo>
                        <a:pt x="124448" y="65895"/>
                      </a:moveTo>
                      <a:cubicBezTo>
                        <a:pt x="116843" y="61922"/>
                        <a:pt x="107817" y="59936"/>
                        <a:pt x="97512" y="59936"/>
                      </a:cubicBezTo>
                      <a:cubicBezTo>
                        <a:pt x="87206" y="59936"/>
                        <a:pt x="77398" y="62490"/>
                        <a:pt x="69296" y="67526"/>
                      </a:cubicBezTo>
                      <a:cubicBezTo>
                        <a:pt x="61193" y="72562"/>
                        <a:pt x="54939" y="80010"/>
                        <a:pt x="50533" y="89940"/>
                      </a:cubicBezTo>
                      <a:lnTo>
                        <a:pt x="50533" y="0"/>
                      </a:lnTo>
                      <a:lnTo>
                        <a:pt x="0" y="0"/>
                      </a:lnTo>
                      <a:lnTo>
                        <a:pt x="0" y="211302"/>
                      </a:lnTo>
                      <a:lnTo>
                        <a:pt x="50533" y="211302"/>
                      </a:lnTo>
                      <a:lnTo>
                        <a:pt x="50533" y="133279"/>
                      </a:lnTo>
                      <a:cubicBezTo>
                        <a:pt x="50533" y="124980"/>
                        <a:pt x="51741" y="118241"/>
                        <a:pt x="54086" y="113134"/>
                      </a:cubicBezTo>
                      <a:cubicBezTo>
                        <a:pt x="56432" y="108027"/>
                        <a:pt x="59701" y="104268"/>
                        <a:pt x="63894" y="101856"/>
                      </a:cubicBezTo>
                      <a:cubicBezTo>
                        <a:pt x="68087" y="99516"/>
                        <a:pt x="72494" y="98310"/>
                        <a:pt x="77256" y="98310"/>
                      </a:cubicBezTo>
                      <a:cubicBezTo>
                        <a:pt x="83581" y="98310"/>
                        <a:pt x="88699" y="100367"/>
                        <a:pt x="92608" y="104410"/>
                      </a:cubicBezTo>
                      <a:cubicBezTo>
                        <a:pt x="96445" y="108453"/>
                        <a:pt x="98435" y="115830"/>
                        <a:pt x="98435" y="126540"/>
                      </a:cubicBezTo>
                      <a:lnTo>
                        <a:pt x="98435" y="211444"/>
                      </a:lnTo>
                      <a:lnTo>
                        <a:pt x="148968" y="211444"/>
                      </a:lnTo>
                      <a:lnTo>
                        <a:pt x="148968" y="112638"/>
                      </a:lnTo>
                      <a:cubicBezTo>
                        <a:pt x="148968" y="100934"/>
                        <a:pt x="146765" y="91288"/>
                        <a:pt x="142429" y="83556"/>
                      </a:cubicBezTo>
                      <a:cubicBezTo>
                        <a:pt x="138094" y="75825"/>
                        <a:pt x="132053" y="70009"/>
                        <a:pt x="124448" y="6603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5" name="Freeform 94">
                  <a:extLst>
                    <a:ext uri="{FF2B5EF4-FFF2-40B4-BE49-F238E27FC236}">
                      <a16:creationId xmlns:a16="http://schemas.microsoft.com/office/drawing/2014/main" id="{971243B3-B66B-8205-DC9E-0F1266F1EA5F}"/>
                    </a:ext>
                  </a:extLst>
                </p:cNvPr>
                <p:cNvSpPr/>
                <p:nvPr/>
              </p:nvSpPr>
              <p:spPr>
                <a:xfrm>
                  <a:off x="805431" y="2876613"/>
                  <a:ext cx="151526" cy="154345"/>
                </a:xfrm>
                <a:custGeom>
                  <a:avLst/>
                  <a:gdLst>
                    <a:gd name="csX0" fmla="*/ 117909 w 151526"/>
                    <a:gd name="csY0" fmla="*/ 9079 h 154345"/>
                    <a:gd name="csX1" fmla="*/ 77896 w 151526"/>
                    <a:gd name="csY1" fmla="*/ 0 h 154345"/>
                    <a:gd name="csX2" fmla="*/ 37313 w 151526"/>
                    <a:gd name="csY2" fmla="*/ 9221 h 154345"/>
                    <a:gd name="csX3" fmla="*/ 9808 w 151526"/>
                    <a:gd name="csY3" fmla="*/ 35607 h 154345"/>
                    <a:gd name="csX4" fmla="*/ 0 w 151526"/>
                    <a:gd name="csY4" fmla="*/ 77173 h 154345"/>
                    <a:gd name="csX5" fmla="*/ 9808 w 151526"/>
                    <a:gd name="csY5" fmla="*/ 118738 h 154345"/>
                    <a:gd name="csX6" fmla="*/ 37597 w 151526"/>
                    <a:gd name="csY6" fmla="*/ 145124 h 154345"/>
                    <a:gd name="csX7" fmla="*/ 80241 w 151526"/>
                    <a:gd name="csY7" fmla="*/ 154345 h 154345"/>
                    <a:gd name="csX8" fmla="*/ 109807 w 151526"/>
                    <a:gd name="csY8" fmla="*/ 149876 h 154345"/>
                    <a:gd name="csX9" fmla="*/ 134185 w 151526"/>
                    <a:gd name="csY9" fmla="*/ 136683 h 154345"/>
                    <a:gd name="csX10" fmla="*/ 148613 w 151526"/>
                    <a:gd name="csY10" fmla="*/ 115191 h 154345"/>
                    <a:gd name="csX11" fmla="*/ 108172 w 151526"/>
                    <a:gd name="csY11" fmla="*/ 101856 h 154345"/>
                    <a:gd name="csX12" fmla="*/ 98222 w 151526"/>
                    <a:gd name="csY12" fmla="*/ 114340 h 154345"/>
                    <a:gd name="csX13" fmla="*/ 80241 w 151526"/>
                    <a:gd name="csY13" fmla="*/ 118809 h 154345"/>
                    <a:gd name="csX14" fmla="*/ 62970 w 151526"/>
                    <a:gd name="csY14" fmla="*/ 114837 h 154345"/>
                    <a:gd name="csX15" fmla="*/ 51954 w 151526"/>
                    <a:gd name="csY15" fmla="*/ 101785 h 154345"/>
                    <a:gd name="csX16" fmla="*/ 48898 w 151526"/>
                    <a:gd name="csY16" fmla="*/ 90082 h 154345"/>
                    <a:gd name="csX17" fmla="*/ 150389 w 151526"/>
                    <a:gd name="csY17" fmla="*/ 90082 h 154345"/>
                    <a:gd name="csX18" fmla="*/ 151242 w 151526"/>
                    <a:gd name="csY18" fmla="*/ 81145 h 154345"/>
                    <a:gd name="csX19" fmla="*/ 151527 w 151526"/>
                    <a:gd name="csY19" fmla="*/ 70434 h 154345"/>
                    <a:gd name="csX20" fmla="*/ 142927 w 151526"/>
                    <a:gd name="csY20" fmla="*/ 34118 h 154345"/>
                    <a:gd name="csX21" fmla="*/ 117767 w 151526"/>
                    <a:gd name="csY21" fmla="*/ 9221 h 154345"/>
                    <a:gd name="csX22" fmla="*/ 61691 w 151526"/>
                    <a:gd name="csY22" fmla="*/ 39792 h 154345"/>
                    <a:gd name="csX23" fmla="*/ 77896 w 151526"/>
                    <a:gd name="csY23" fmla="*/ 35323 h 154345"/>
                    <a:gd name="csX24" fmla="*/ 97654 w 151526"/>
                    <a:gd name="csY24" fmla="*/ 44828 h 154345"/>
                    <a:gd name="csX25" fmla="*/ 103482 w 151526"/>
                    <a:gd name="csY25" fmla="*/ 62915 h 154345"/>
                    <a:gd name="csX26" fmla="*/ 49253 w 151526"/>
                    <a:gd name="csY26" fmla="*/ 62915 h 154345"/>
                    <a:gd name="csX27" fmla="*/ 51528 w 151526"/>
                    <a:gd name="csY27" fmla="*/ 53695 h 154345"/>
                    <a:gd name="csX28" fmla="*/ 61620 w 151526"/>
                    <a:gd name="csY28" fmla="*/ 39721 h 1543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151526" h="154345">
                      <a:moveTo>
                        <a:pt x="117909" y="9079"/>
                      </a:moveTo>
                      <a:cubicBezTo>
                        <a:pt x="106893" y="3050"/>
                        <a:pt x="93603" y="0"/>
                        <a:pt x="77896" y="0"/>
                      </a:cubicBezTo>
                      <a:cubicBezTo>
                        <a:pt x="62188" y="0"/>
                        <a:pt x="49111" y="3050"/>
                        <a:pt x="37313" y="9221"/>
                      </a:cubicBezTo>
                      <a:cubicBezTo>
                        <a:pt x="25515" y="15392"/>
                        <a:pt x="16347" y="24187"/>
                        <a:pt x="9808" y="35607"/>
                      </a:cubicBezTo>
                      <a:cubicBezTo>
                        <a:pt x="3269" y="47098"/>
                        <a:pt x="0" y="60929"/>
                        <a:pt x="0" y="77173"/>
                      </a:cubicBezTo>
                      <a:cubicBezTo>
                        <a:pt x="0" y="93416"/>
                        <a:pt x="3269" y="107247"/>
                        <a:pt x="9808" y="118738"/>
                      </a:cubicBezTo>
                      <a:cubicBezTo>
                        <a:pt x="16347" y="130229"/>
                        <a:pt x="25586" y="139024"/>
                        <a:pt x="37597" y="145124"/>
                      </a:cubicBezTo>
                      <a:cubicBezTo>
                        <a:pt x="49609" y="151295"/>
                        <a:pt x="63823" y="154345"/>
                        <a:pt x="80241" y="154345"/>
                      </a:cubicBezTo>
                      <a:cubicBezTo>
                        <a:pt x="90546" y="154345"/>
                        <a:pt x="100425" y="152856"/>
                        <a:pt x="109807" y="149876"/>
                      </a:cubicBezTo>
                      <a:cubicBezTo>
                        <a:pt x="119189" y="146897"/>
                        <a:pt x="127362" y="142500"/>
                        <a:pt x="134185" y="136683"/>
                      </a:cubicBezTo>
                      <a:cubicBezTo>
                        <a:pt x="141008" y="130867"/>
                        <a:pt x="145841" y="123703"/>
                        <a:pt x="148613" y="115191"/>
                      </a:cubicBezTo>
                      <a:lnTo>
                        <a:pt x="108172" y="101856"/>
                      </a:lnTo>
                      <a:cubicBezTo>
                        <a:pt x="105969" y="107176"/>
                        <a:pt x="102700" y="111361"/>
                        <a:pt x="98222" y="114340"/>
                      </a:cubicBezTo>
                      <a:cubicBezTo>
                        <a:pt x="93745" y="117319"/>
                        <a:pt x="87775" y="118809"/>
                        <a:pt x="80241" y="118809"/>
                      </a:cubicBezTo>
                      <a:cubicBezTo>
                        <a:pt x="73489" y="118809"/>
                        <a:pt x="67732" y="117461"/>
                        <a:pt x="62970" y="114837"/>
                      </a:cubicBezTo>
                      <a:cubicBezTo>
                        <a:pt x="58208" y="112141"/>
                        <a:pt x="54513" y="107815"/>
                        <a:pt x="51954" y="101785"/>
                      </a:cubicBezTo>
                      <a:cubicBezTo>
                        <a:pt x="50533" y="98452"/>
                        <a:pt x="49538" y="94480"/>
                        <a:pt x="48898" y="90082"/>
                      </a:cubicBezTo>
                      <a:lnTo>
                        <a:pt x="150389" y="90082"/>
                      </a:lnTo>
                      <a:cubicBezTo>
                        <a:pt x="150816" y="87741"/>
                        <a:pt x="151100" y="84762"/>
                        <a:pt x="151242" y="81145"/>
                      </a:cubicBezTo>
                      <a:cubicBezTo>
                        <a:pt x="151456" y="77598"/>
                        <a:pt x="151527" y="74052"/>
                        <a:pt x="151527" y="70434"/>
                      </a:cubicBezTo>
                      <a:cubicBezTo>
                        <a:pt x="151527" y="56815"/>
                        <a:pt x="148684" y="44686"/>
                        <a:pt x="142927" y="34118"/>
                      </a:cubicBezTo>
                      <a:cubicBezTo>
                        <a:pt x="137170" y="23549"/>
                        <a:pt x="128783" y="15250"/>
                        <a:pt x="117767" y="9221"/>
                      </a:cubicBezTo>
                      <a:close/>
                      <a:moveTo>
                        <a:pt x="61691" y="39792"/>
                      </a:moveTo>
                      <a:cubicBezTo>
                        <a:pt x="66169" y="36813"/>
                        <a:pt x="71570" y="35323"/>
                        <a:pt x="77896" y="35323"/>
                      </a:cubicBezTo>
                      <a:cubicBezTo>
                        <a:pt x="86780" y="35323"/>
                        <a:pt x="93389" y="38515"/>
                        <a:pt x="97654" y="44828"/>
                      </a:cubicBezTo>
                      <a:cubicBezTo>
                        <a:pt x="100710" y="49368"/>
                        <a:pt x="102629" y="55468"/>
                        <a:pt x="103482" y="62915"/>
                      </a:cubicBezTo>
                      <a:lnTo>
                        <a:pt x="49253" y="62915"/>
                      </a:lnTo>
                      <a:cubicBezTo>
                        <a:pt x="49822" y="59511"/>
                        <a:pt x="50533" y="56461"/>
                        <a:pt x="51528" y="53695"/>
                      </a:cubicBezTo>
                      <a:cubicBezTo>
                        <a:pt x="53802" y="47382"/>
                        <a:pt x="57142" y="42700"/>
                        <a:pt x="61620" y="3972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6" name="Freeform 95">
                  <a:extLst>
                    <a:ext uri="{FF2B5EF4-FFF2-40B4-BE49-F238E27FC236}">
                      <a16:creationId xmlns:a16="http://schemas.microsoft.com/office/drawing/2014/main" id="{A03B4721-CF5F-E620-A880-B9932C56071E}"/>
                    </a:ext>
                  </a:extLst>
                </p:cNvPr>
                <p:cNvSpPr/>
                <p:nvPr/>
              </p:nvSpPr>
              <p:spPr>
                <a:xfrm>
                  <a:off x="1020142" y="2832069"/>
                  <a:ext cx="152521" cy="195910"/>
                </a:xfrm>
                <a:custGeom>
                  <a:avLst/>
                  <a:gdLst>
                    <a:gd name="csX0" fmla="*/ 0 w 152521"/>
                    <a:gd name="csY0" fmla="*/ 195910 h 195910"/>
                    <a:gd name="csX1" fmla="*/ 51172 w 152521"/>
                    <a:gd name="csY1" fmla="*/ 195910 h 195910"/>
                    <a:gd name="csX2" fmla="*/ 51172 w 152521"/>
                    <a:gd name="csY2" fmla="*/ 120511 h 195910"/>
                    <a:gd name="csX3" fmla="*/ 132053 w 152521"/>
                    <a:gd name="csY3" fmla="*/ 120511 h 195910"/>
                    <a:gd name="csX4" fmla="*/ 132053 w 152521"/>
                    <a:gd name="csY4" fmla="*/ 81074 h 195910"/>
                    <a:gd name="csX5" fmla="*/ 51172 w 152521"/>
                    <a:gd name="csY5" fmla="*/ 81074 h 195910"/>
                    <a:gd name="csX6" fmla="*/ 51172 w 152521"/>
                    <a:gd name="csY6" fmla="*/ 39508 h 195910"/>
                    <a:gd name="csX7" fmla="*/ 152522 w 152521"/>
                    <a:gd name="csY7" fmla="*/ 39508 h 195910"/>
                    <a:gd name="csX8" fmla="*/ 152522 w 152521"/>
                    <a:gd name="csY8" fmla="*/ 0 h 195910"/>
                    <a:gd name="csX9" fmla="*/ 0 w 152521"/>
                    <a:gd name="csY9" fmla="*/ 0 h 195910"/>
                    <a:gd name="csX10" fmla="*/ 0 w 152521"/>
                    <a:gd name="csY10" fmla="*/ 195910 h 19591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52521" h="195910">
                      <a:moveTo>
                        <a:pt x="0" y="195910"/>
                      </a:moveTo>
                      <a:lnTo>
                        <a:pt x="51172" y="195910"/>
                      </a:lnTo>
                      <a:lnTo>
                        <a:pt x="51172" y="120511"/>
                      </a:lnTo>
                      <a:lnTo>
                        <a:pt x="132053" y="120511"/>
                      </a:lnTo>
                      <a:lnTo>
                        <a:pt x="132053" y="81074"/>
                      </a:lnTo>
                      <a:lnTo>
                        <a:pt x="51172" y="81074"/>
                      </a:lnTo>
                      <a:lnTo>
                        <a:pt x="51172" y="39508"/>
                      </a:lnTo>
                      <a:lnTo>
                        <a:pt x="152522" y="39508"/>
                      </a:lnTo>
                      <a:lnTo>
                        <a:pt x="152522" y="0"/>
                      </a:lnTo>
                      <a:lnTo>
                        <a:pt x="0" y="0"/>
                      </a:lnTo>
                      <a:lnTo>
                        <a:pt x="0" y="195910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7" name="Freeform 96">
                  <a:extLst>
                    <a:ext uri="{FF2B5EF4-FFF2-40B4-BE49-F238E27FC236}">
                      <a16:creationId xmlns:a16="http://schemas.microsoft.com/office/drawing/2014/main" id="{BED04724-9CFE-72C3-97E2-A3734F4E8F48}"/>
                    </a:ext>
                  </a:extLst>
                </p:cNvPr>
                <p:cNvSpPr/>
                <p:nvPr/>
              </p:nvSpPr>
              <p:spPr>
                <a:xfrm>
                  <a:off x="1187162" y="2879521"/>
                  <a:ext cx="148683" cy="151366"/>
                </a:xfrm>
                <a:custGeom>
                  <a:avLst/>
                  <a:gdLst>
                    <a:gd name="csX0" fmla="*/ 98009 w 148683"/>
                    <a:gd name="csY0" fmla="*/ 79584 h 151366"/>
                    <a:gd name="csX1" fmla="*/ 96090 w 148683"/>
                    <a:gd name="csY1" fmla="*/ 94551 h 151366"/>
                    <a:gd name="csX2" fmla="*/ 90618 w 148683"/>
                    <a:gd name="csY2" fmla="*/ 104906 h 151366"/>
                    <a:gd name="csX3" fmla="*/ 82302 w 148683"/>
                    <a:gd name="csY3" fmla="*/ 110865 h 151366"/>
                    <a:gd name="csX4" fmla="*/ 72210 w 148683"/>
                    <a:gd name="csY4" fmla="*/ 112780 h 151366"/>
                    <a:gd name="csX5" fmla="*/ 56147 w 148683"/>
                    <a:gd name="csY5" fmla="*/ 107176 h 151366"/>
                    <a:gd name="csX6" fmla="*/ 50533 w 148683"/>
                    <a:gd name="csY6" fmla="*/ 87316 h 151366"/>
                    <a:gd name="csX7" fmla="*/ 50533 w 148683"/>
                    <a:gd name="csY7" fmla="*/ 71 h 151366"/>
                    <a:gd name="csX8" fmla="*/ 0 w 148683"/>
                    <a:gd name="csY8" fmla="*/ 71 h 151366"/>
                    <a:gd name="csX9" fmla="*/ 0 w 148683"/>
                    <a:gd name="csY9" fmla="*/ 99161 h 151366"/>
                    <a:gd name="csX10" fmla="*/ 6539 w 148683"/>
                    <a:gd name="csY10" fmla="*/ 129448 h 151366"/>
                    <a:gd name="csX11" fmla="*/ 24520 w 148683"/>
                    <a:gd name="csY11" fmla="*/ 146188 h 151366"/>
                    <a:gd name="csX12" fmla="*/ 51172 w 148683"/>
                    <a:gd name="csY12" fmla="*/ 151366 h 151366"/>
                    <a:gd name="csX13" fmla="*/ 82089 w 148683"/>
                    <a:gd name="csY13" fmla="*/ 143776 h 151366"/>
                    <a:gd name="csX14" fmla="*/ 101989 w 148683"/>
                    <a:gd name="csY14" fmla="*/ 120511 h 151366"/>
                    <a:gd name="csX15" fmla="*/ 103482 w 148683"/>
                    <a:gd name="csY15" fmla="*/ 148387 h 151366"/>
                    <a:gd name="csX16" fmla="*/ 148684 w 148683"/>
                    <a:gd name="csY16" fmla="*/ 148387 h 151366"/>
                    <a:gd name="csX17" fmla="*/ 148684 w 148683"/>
                    <a:gd name="csY17" fmla="*/ 0 h 151366"/>
                    <a:gd name="csX18" fmla="*/ 98151 w 148683"/>
                    <a:gd name="csY18" fmla="*/ 0 h 151366"/>
                    <a:gd name="csX19" fmla="*/ 98151 w 148683"/>
                    <a:gd name="csY19" fmla="*/ 79513 h 1513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48683" h="151366">
                      <a:moveTo>
                        <a:pt x="98009" y="79584"/>
                      </a:moveTo>
                      <a:cubicBezTo>
                        <a:pt x="98009" y="85330"/>
                        <a:pt x="97369" y="90295"/>
                        <a:pt x="96090" y="94551"/>
                      </a:cubicBezTo>
                      <a:cubicBezTo>
                        <a:pt x="94811" y="98806"/>
                        <a:pt x="92963" y="102282"/>
                        <a:pt x="90618" y="104906"/>
                      </a:cubicBezTo>
                      <a:cubicBezTo>
                        <a:pt x="88272" y="107602"/>
                        <a:pt x="85429" y="109588"/>
                        <a:pt x="82302" y="110865"/>
                      </a:cubicBezTo>
                      <a:cubicBezTo>
                        <a:pt x="79104" y="112141"/>
                        <a:pt x="75763" y="112780"/>
                        <a:pt x="72210" y="112780"/>
                      </a:cubicBezTo>
                      <a:cubicBezTo>
                        <a:pt x="65245" y="112780"/>
                        <a:pt x="59914" y="110936"/>
                        <a:pt x="56147" y="107176"/>
                      </a:cubicBezTo>
                      <a:cubicBezTo>
                        <a:pt x="52380" y="103417"/>
                        <a:pt x="50533" y="96820"/>
                        <a:pt x="50533" y="87316"/>
                      </a:cubicBezTo>
                      <a:lnTo>
                        <a:pt x="50533" y="71"/>
                      </a:lnTo>
                      <a:lnTo>
                        <a:pt x="0" y="71"/>
                      </a:lnTo>
                      <a:lnTo>
                        <a:pt x="0" y="99161"/>
                      </a:lnTo>
                      <a:cubicBezTo>
                        <a:pt x="0" y="111645"/>
                        <a:pt x="2203" y="121717"/>
                        <a:pt x="6539" y="129448"/>
                      </a:cubicBezTo>
                      <a:cubicBezTo>
                        <a:pt x="10874" y="137180"/>
                        <a:pt x="16915" y="142783"/>
                        <a:pt x="24520" y="146188"/>
                      </a:cubicBezTo>
                      <a:cubicBezTo>
                        <a:pt x="32125" y="149664"/>
                        <a:pt x="41009" y="151366"/>
                        <a:pt x="51172" y="151366"/>
                      </a:cubicBezTo>
                      <a:cubicBezTo>
                        <a:pt x="63255" y="151366"/>
                        <a:pt x="73560" y="148813"/>
                        <a:pt x="82089" y="143776"/>
                      </a:cubicBezTo>
                      <a:cubicBezTo>
                        <a:pt x="90618" y="138740"/>
                        <a:pt x="97227" y="130938"/>
                        <a:pt x="101989" y="120511"/>
                      </a:cubicBezTo>
                      <a:lnTo>
                        <a:pt x="103482" y="148387"/>
                      </a:lnTo>
                      <a:lnTo>
                        <a:pt x="148684" y="148387"/>
                      </a:lnTo>
                      <a:lnTo>
                        <a:pt x="148684" y="0"/>
                      </a:lnTo>
                      <a:lnTo>
                        <a:pt x="98151" y="0"/>
                      </a:lnTo>
                      <a:lnTo>
                        <a:pt x="98151" y="79513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8" name="Freeform 97">
                  <a:extLst>
                    <a:ext uri="{FF2B5EF4-FFF2-40B4-BE49-F238E27FC236}">
                      <a16:creationId xmlns:a16="http://schemas.microsoft.com/office/drawing/2014/main" id="{9AB0D7C8-3B97-FDC8-51B1-6A6259CE0AE3}"/>
                    </a:ext>
                  </a:extLst>
                </p:cNvPr>
                <p:cNvSpPr/>
                <p:nvPr/>
              </p:nvSpPr>
              <p:spPr>
                <a:xfrm>
                  <a:off x="1352406" y="2832423"/>
                  <a:ext cx="122813" cy="198534"/>
                </a:xfrm>
                <a:custGeom>
                  <a:avLst/>
                  <a:gdLst>
                    <a:gd name="csX0" fmla="*/ 108101 w 122813"/>
                    <a:gd name="csY0" fmla="*/ 160942 h 198534"/>
                    <a:gd name="csX1" fmla="*/ 95735 w 122813"/>
                    <a:gd name="csY1" fmla="*/ 162573 h 198534"/>
                    <a:gd name="csX2" fmla="*/ 81307 w 122813"/>
                    <a:gd name="csY2" fmla="*/ 157963 h 198534"/>
                    <a:gd name="csX3" fmla="*/ 76119 w 122813"/>
                    <a:gd name="csY3" fmla="*/ 142712 h 198534"/>
                    <a:gd name="csX4" fmla="*/ 76119 w 122813"/>
                    <a:gd name="csY4" fmla="*/ 83060 h 198534"/>
                    <a:gd name="csX5" fmla="*/ 120397 w 122813"/>
                    <a:gd name="csY5" fmla="*/ 83060 h 198534"/>
                    <a:gd name="csX6" fmla="*/ 120397 w 122813"/>
                    <a:gd name="csY6" fmla="*/ 47169 h 198534"/>
                    <a:gd name="csX7" fmla="*/ 76119 w 122813"/>
                    <a:gd name="csY7" fmla="*/ 47169 h 198534"/>
                    <a:gd name="csX8" fmla="*/ 76119 w 122813"/>
                    <a:gd name="csY8" fmla="*/ 0 h 198534"/>
                    <a:gd name="csX9" fmla="*/ 25586 w 122813"/>
                    <a:gd name="csY9" fmla="*/ 13973 h 198534"/>
                    <a:gd name="csX10" fmla="*/ 25586 w 122813"/>
                    <a:gd name="csY10" fmla="*/ 47240 h 198534"/>
                    <a:gd name="csX11" fmla="*/ 0 w 122813"/>
                    <a:gd name="csY11" fmla="*/ 47240 h 198534"/>
                    <a:gd name="csX12" fmla="*/ 0 w 122813"/>
                    <a:gd name="csY12" fmla="*/ 83131 h 198534"/>
                    <a:gd name="csX13" fmla="*/ 25586 w 122813"/>
                    <a:gd name="csY13" fmla="*/ 83131 h 198534"/>
                    <a:gd name="csX14" fmla="*/ 25586 w 122813"/>
                    <a:gd name="csY14" fmla="*/ 151082 h 198534"/>
                    <a:gd name="csX15" fmla="*/ 32551 w 122813"/>
                    <a:gd name="csY15" fmla="*/ 178674 h 198534"/>
                    <a:gd name="csX16" fmla="*/ 51599 w 122813"/>
                    <a:gd name="csY16" fmla="*/ 193783 h 198534"/>
                    <a:gd name="csX17" fmla="*/ 80881 w 122813"/>
                    <a:gd name="csY17" fmla="*/ 198535 h 198534"/>
                    <a:gd name="csX18" fmla="*/ 104050 w 122813"/>
                    <a:gd name="csY18" fmla="*/ 195556 h 198534"/>
                    <a:gd name="csX19" fmla="*/ 122813 w 122813"/>
                    <a:gd name="csY19" fmla="*/ 187257 h 198534"/>
                    <a:gd name="csX20" fmla="*/ 117483 w 122813"/>
                    <a:gd name="csY20" fmla="*/ 156118 h 198534"/>
                    <a:gd name="csX21" fmla="*/ 108101 w 122813"/>
                    <a:gd name="csY21" fmla="*/ 161013 h 198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22813" h="198534">
                      <a:moveTo>
                        <a:pt x="108101" y="160942"/>
                      </a:moveTo>
                      <a:cubicBezTo>
                        <a:pt x="104619" y="162006"/>
                        <a:pt x="100497" y="162573"/>
                        <a:pt x="95735" y="162573"/>
                      </a:cubicBezTo>
                      <a:cubicBezTo>
                        <a:pt x="89551" y="162573"/>
                        <a:pt x="84790" y="161013"/>
                        <a:pt x="81307" y="157963"/>
                      </a:cubicBezTo>
                      <a:cubicBezTo>
                        <a:pt x="77824" y="154913"/>
                        <a:pt x="76119" y="149806"/>
                        <a:pt x="76119" y="142712"/>
                      </a:cubicBezTo>
                      <a:lnTo>
                        <a:pt x="76119" y="83060"/>
                      </a:lnTo>
                      <a:lnTo>
                        <a:pt x="120397" y="83060"/>
                      </a:lnTo>
                      <a:lnTo>
                        <a:pt x="120397" y="47169"/>
                      </a:lnTo>
                      <a:lnTo>
                        <a:pt x="76119" y="47169"/>
                      </a:lnTo>
                      <a:lnTo>
                        <a:pt x="76119" y="0"/>
                      </a:lnTo>
                      <a:lnTo>
                        <a:pt x="25586" y="13973"/>
                      </a:lnTo>
                      <a:lnTo>
                        <a:pt x="25586" y="47240"/>
                      </a:lnTo>
                      <a:lnTo>
                        <a:pt x="0" y="47240"/>
                      </a:lnTo>
                      <a:lnTo>
                        <a:pt x="0" y="83131"/>
                      </a:lnTo>
                      <a:lnTo>
                        <a:pt x="25586" y="83131"/>
                      </a:lnTo>
                      <a:lnTo>
                        <a:pt x="25586" y="151082"/>
                      </a:lnTo>
                      <a:cubicBezTo>
                        <a:pt x="25799" y="162573"/>
                        <a:pt x="28145" y="171794"/>
                        <a:pt x="32551" y="178674"/>
                      </a:cubicBezTo>
                      <a:cubicBezTo>
                        <a:pt x="37029" y="185626"/>
                        <a:pt x="43354" y="190662"/>
                        <a:pt x="51599" y="193783"/>
                      </a:cubicBezTo>
                      <a:cubicBezTo>
                        <a:pt x="59843" y="196974"/>
                        <a:pt x="69580" y="198535"/>
                        <a:pt x="80881" y="198535"/>
                      </a:cubicBezTo>
                      <a:cubicBezTo>
                        <a:pt x="88841" y="198535"/>
                        <a:pt x="96517" y="197542"/>
                        <a:pt x="104050" y="195556"/>
                      </a:cubicBezTo>
                      <a:cubicBezTo>
                        <a:pt x="111584" y="193570"/>
                        <a:pt x="117838" y="190803"/>
                        <a:pt x="122813" y="187257"/>
                      </a:cubicBezTo>
                      <a:lnTo>
                        <a:pt x="117483" y="156118"/>
                      </a:lnTo>
                      <a:cubicBezTo>
                        <a:pt x="114711" y="158317"/>
                        <a:pt x="111584" y="159949"/>
                        <a:pt x="108101" y="161013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9" name="Freeform 98">
                  <a:extLst>
                    <a:ext uri="{FF2B5EF4-FFF2-40B4-BE49-F238E27FC236}">
                      <a16:creationId xmlns:a16="http://schemas.microsoft.com/office/drawing/2014/main" id="{B261B7B9-F8C4-3DA0-CC7F-E5DE883280B1}"/>
                    </a:ext>
                  </a:extLst>
                </p:cNvPr>
                <p:cNvSpPr/>
                <p:nvPr/>
              </p:nvSpPr>
              <p:spPr>
                <a:xfrm>
                  <a:off x="1492490" y="2879521"/>
                  <a:ext cx="148683" cy="151366"/>
                </a:xfrm>
                <a:custGeom>
                  <a:avLst/>
                  <a:gdLst>
                    <a:gd name="csX0" fmla="*/ 98009 w 148683"/>
                    <a:gd name="csY0" fmla="*/ 79584 h 151366"/>
                    <a:gd name="csX1" fmla="*/ 96090 w 148683"/>
                    <a:gd name="csY1" fmla="*/ 94551 h 151366"/>
                    <a:gd name="csX2" fmla="*/ 90618 w 148683"/>
                    <a:gd name="csY2" fmla="*/ 104906 h 151366"/>
                    <a:gd name="csX3" fmla="*/ 82302 w 148683"/>
                    <a:gd name="csY3" fmla="*/ 110865 h 151366"/>
                    <a:gd name="csX4" fmla="*/ 72210 w 148683"/>
                    <a:gd name="csY4" fmla="*/ 112780 h 151366"/>
                    <a:gd name="csX5" fmla="*/ 56147 w 148683"/>
                    <a:gd name="csY5" fmla="*/ 107176 h 151366"/>
                    <a:gd name="csX6" fmla="*/ 50533 w 148683"/>
                    <a:gd name="csY6" fmla="*/ 87316 h 151366"/>
                    <a:gd name="csX7" fmla="*/ 50533 w 148683"/>
                    <a:gd name="csY7" fmla="*/ 71 h 151366"/>
                    <a:gd name="csX8" fmla="*/ 0 w 148683"/>
                    <a:gd name="csY8" fmla="*/ 71 h 151366"/>
                    <a:gd name="csX9" fmla="*/ 0 w 148683"/>
                    <a:gd name="csY9" fmla="*/ 99161 h 151366"/>
                    <a:gd name="csX10" fmla="*/ 6539 w 148683"/>
                    <a:gd name="csY10" fmla="*/ 129448 h 151366"/>
                    <a:gd name="csX11" fmla="*/ 24520 w 148683"/>
                    <a:gd name="csY11" fmla="*/ 146188 h 151366"/>
                    <a:gd name="csX12" fmla="*/ 51172 w 148683"/>
                    <a:gd name="csY12" fmla="*/ 151366 h 151366"/>
                    <a:gd name="csX13" fmla="*/ 82089 w 148683"/>
                    <a:gd name="csY13" fmla="*/ 143776 h 151366"/>
                    <a:gd name="csX14" fmla="*/ 101989 w 148683"/>
                    <a:gd name="csY14" fmla="*/ 120511 h 151366"/>
                    <a:gd name="csX15" fmla="*/ 103482 w 148683"/>
                    <a:gd name="csY15" fmla="*/ 148387 h 151366"/>
                    <a:gd name="csX16" fmla="*/ 148684 w 148683"/>
                    <a:gd name="csY16" fmla="*/ 148387 h 151366"/>
                    <a:gd name="csX17" fmla="*/ 148684 w 148683"/>
                    <a:gd name="csY17" fmla="*/ 0 h 151366"/>
                    <a:gd name="csX18" fmla="*/ 98151 w 148683"/>
                    <a:gd name="csY18" fmla="*/ 0 h 151366"/>
                    <a:gd name="csX19" fmla="*/ 98151 w 148683"/>
                    <a:gd name="csY19" fmla="*/ 79513 h 1513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48683" h="151366">
                      <a:moveTo>
                        <a:pt x="98009" y="79584"/>
                      </a:moveTo>
                      <a:cubicBezTo>
                        <a:pt x="98009" y="85330"/>
                        <a:pt x="97369" y="90295"/>
                        <a:pt x="96090" y="94551"/>
                      </a:cubicBezTo>
                      <a:cubicBezTo>
                        <a:pt x="94811" y="98806"/>
                        <a:pt x="92963" y="102282"/>
                        <a:pt x="90618" y="104906"/>
                      </a:cubicBezTo>
                      <a:cubicBezTo>
                        <a:pt x="88272" y="107602"/>
                        <a:pt x="85429" y="109588"/>
                        <a:pt x="82302" y="110865"/>
                      </a:cubicBezTo>
                      <a:cubicBezTo>
                        <a:pt x="79104" y="112141"/>
                        <a:pt x="75763" y="112780"/>
                        <a:pt x="72210" y="112780"/>
                      </a:cubicBezTo>
                      <a:cubicBezTo>
                        <a:pt x="65245" y="112780"/>
                        <a:pt x="59914" y="110936"/>
                        <a:pt x="56147" y="107176"/>
                      </a:cubicBezTo>
                      <a:cubicBezTo>
                        <a:pt x="52380" y="103417"/>
                        <a:pt x="50533" y="96820"/>
                        <a:pt x="50533" y="87316"/>
                      </a:cubicBezTo>
                      <a:lnTo>
                        <a:pt x="50533" y="71"/>
                      </a:lnTo>
                      <a:lnTo>
                        <a:pt x="0" y="71"/>
                      </a:lnTo>
                      <a:lnTo>
                        <a:pt x="0" y="99161"/>
                      </a:lnTo>
                      <a:cubicBezTo>
                        <a:pt x="0" y="111645"/>
                        <a:pt x="2203" y="121717"/>
                        <a:pt x="6539" y="129448"/>
                      </a:cubicBezTo>
                      <a:cubicBezTo>
                        <a:pt x="10874" y="137180"/>
                        <a:pt x="16915" y="142783"/>
                        <a:pt x="24520" y="146188"/>
                      </a:cubicBezTo>
                      <a:cubicBezTo>
                        <a:pt x="32125" y="149664"/>
                        <a:pt x="41009" y="151366"/>
                        <a:pt x="51172" y="151366"/>
                      </a:cubicBezTo>
                      <a:cubicBezTo>
                        <a:pt x="63255" y="151366"/>
                        <a:pt x="73560" y="148813"/>
                        <a:pt x="82089" y="143776"/>
                      </a:cubicBezTo>
                      <a:cubicBezTo>
                        <a:pt x="90618" y="138740"/>
                        <a:pt x="97227" y="130938"/>
                        <a:pt x="101989" y="120511"/>
                      </a:cubicBezTo>
                      <a:lnTo>
                        <a:pt x="103482" y="148387"/>
                      </a:lnTo>
                      <a:lnTo>
                        <a:pt x="148684" y="148387"/>
                      </a:lnTo>
                      <a:lnTo>
                        <a:pt x="148684" y="0"/>
                      </a:lnTo>
                      <a:lnTo>
                        <a:pt x="98151" y="0"/>
                      </a:lnTo>
                      <a:lnTo>
                        <a:pt x="98151" y="79513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0" name="Freeform 99">
                  <a:extLst>
                    <a:ext uri="{FF2B5EF4-FFF2-40B4-BE49-F238E27FC236}">
                      <a16:creationId xmlns:a16="http://schemas.microsoft.com/office/drawing/2014/main" id="{0E26B18B-CD5E-7369-D064-C9902BEE0309}"/>
                    </a:ext>
                  </a:extLst>
                </p:cNvPr>
                <p:cNvSpPr/>
                <p:nvPr/>
              </p:nvSpPr>
              <p:spPr>
                <a:xfrm>
                  <a:off x="1671166" y="2876613"/>
                  <a:ext cx="107959" cy="151365"/>
                </a:xfrm>
                <a:custGeom>
                  <a:avLst/>
                  <a:gdLst>
                    <a:gd name="csX0" fmla="*/ 91897 w 107959"/>
                    <a:gd name="csY0" fmla="*/ 0 h 151365"/>
                    <a:gd name="csX1" fmla="*/ 63468 w 107959"/>
                    <a:gd name="csY1" fmla="*/ 9221 h 151365"/>
                    <a:gd name="csX2" fmla="*/ 46695 w 107959"/>
                    <a:gd name="csY2" fmla="*/ 35040 h 151365"/>
                    <a:gd name="csX3" fmla="*/ 44634 w 107959"/>
                    <a:gd name="csY3" fmla="*/ 2979 h 151365"/>
                    <a:gd name="csX4" fmla="*/ 0 w 107959"/>
                    <a:gd name="csY4" fmla="*/ 2979 h 151365"/>
                    <a:gd name="csX5" fmla="*/ 0 w 107959"/>
                    <a:gd name="csY5" fmla="*/ 151366 h 151365"/>
                    <a:gd name="csX6" fmla="*/ 50533 w 107959"/>
                    <a:gd name="csY6" fmla="*/ 151366 h 151365"/>
                    <a:gd name="csX7" fmla="*/ 50533 w 107959"/>
                    <a:gd name="csY7" fmla="*/ 76605 h 151365"/>
                    <a:gd name="csX8" fmla="*/ 55152 w 107959"/>
                    <a:gd name="csY8" fmla="*/ 57454 h 151365"/>
                    <a:gd name="csX9" fmla="*/ 67519 w 107959"/>
                    <a:gd name="csY9" fmla="*/ 46034 h 151365"/>
                    <a:gd name="csX10" fmla="*/ 84150 w 107959"/>
                    <a:gd name="csY10" fmla="*/ 42204 h 151365"/>
                    <a:gd name="csX11" fmla="*/ 95308 w 107959"/>
                    <a:gd name="csY11" fmla="*/ 42913 h 151365"/>
                    <a:gd name="csX12" fmla="*/ 102913 w 107959"/>
                    <a:gd name="csY12" fmla="*/ 44828 h 151365"/>
                    <a:gd name="csX13" fmla="*/ 107959 w 107959"/>
                    <a:gd name="csY13" fmla="*/ 3263 h 151365"/>
                    <a:gd name="csX14" fmla="*/ 101563 w 107959"/>
                    <a:gd name="csY14" fmla="*/ 922 h 151365"/>
                    <a:gd name="csX15" fmla="*/ 91897 w 107959"/>
                    <a:gd name="csY15" fmla="*/ 0 h 1513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107959" h="151365">
                      <a:moveTo>
                        <a:pt x="91897" y="0"/>
                      </a:moveTo>
                      <a:cubicBezTo>
                        <a:pt x="80383" y="0"/>
                        <a:pt x="70930" y="3050"/>
                        <a:pt x="63468" y="9221"/>
                      </a:cubicBezTo>
                      <a:cubicBezTo>
                        <a:pt x="56005" y="15392"/>
                        <a:pt x="50461" y="23975"/>
                        <a:pt x="46695" y="35040"/>
                      </a:cubicBezTo>
                      <a:lnTo>
                        <a:pt x="44634" y="2979"/>
                      </a:lnTo>
                      <a:lnTo>
                        <a:pt x="0" y="2979"/>
                      </a:lnTo>
                      <a:lnTo>
                        <a:pt x="0" y="151366"/>
                      </a:lnTo>
                      <a:lnTo>
                        <a:pt x="50533" y="151366"/>
                      </a:lnTo>
                      <a:lnTo>
                        <a:pt x="50533" y="76605"/>
                      </a:lnTo>
                      <a:cubicBezTo>
                        <a:pt x="50533" y="68874"/>
                        <a:pt x="52025" y="62490"/>
                        <a:pt x="55152" y="57454"/>
                      </a:cubicBezTo>
                      <a:cubicBezTo>
                        <a:pt x="58208" y="52418"/>
                        <a:pt x="62331" y="48587"/>
                        <a:pt x="67519" y="46034"/>
                      </a:cubicBezTo>
                      <a:cubicBezTo>
                        <a:pt x="72636" y="43480"/>
                        <a:pt x="78251" y="42204"/>
                        <a:pt x="84150" y="42204"/>
                      </a:cubicBezTo>
                      <a:cubicBezTo>
                        <a:pt x="88485" y="42204"/>
                        <a:pt x="92252" y="42487"/>
                        <a:pt x="95308" y="42913"/>
                      </a:cubicBezTo>
                      <a:cubicBezTo>
                        <a:pt x="98364" y="43410"/>
                        <a:pt x="100923" y="44048"/>
                        <a:pt x="102913" y="44828"/>
                      </a:cubicBezTo>
                      <a:lnTo>
                        <a:pt x="107959" y="3263"/>
                      </a:lnTo>
                      <a:cubicBezTo>
                        <a:pt x="106396" y="2270"/>
                        <a:pt x="104263" y="1490"/>
                        <a:pt x="101563" y="922"/>
                      </a:cubicBezTo>
                      <a:cubicBezTo>
                        <a:pt x="98862" y="355"/>
                        <a:pt x="95664" y="0"/>
                        <a:pt x="91897" y="0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1" name="Freeform 100">
                  <a:extLst>
                    <a:ext uri="{FF2B5EF4-FFF2-40B4-BE49-F238E27FC236}">
                      <a16:creationId xmlns:a16="http://schemas.microsoft.com/office/drawing/2014/main" id="{A2D0A607-1F85-8948-FBBE-CE488B7B8995}"/>
                    </a:ext>
                  </a:extLst>
                </p:cNvPr>
                <p:cNvSpPr/>
                <p:nvPr/>
              </p:nvSpPr>
              <p:spPr>
                <a:xfrm>
                  <a:off x="1786090" y="2876613"/>
                  <a:ext cx="151526" cy="154345"/>
                </a:xfrm>
                <a:custGeom>
                  <a:avLst/>
                  <a:gdLst>
                    <a:gd name="csX0" fmla="*/ 143069 w 151526"/>
                    <a:gd name="csY0" fmla="*/ 33976 h 154345"/>
                    <a:gd name="csX1" fmla="*/ 117909 w 151526"/>
                    <a:gd name="csY1" fmla="*/ 9079 h 154345"/>
                    <a:gd name="csX2" fmla="*/ 77895 w 151526"/>
                    <a:gd name="csY2" fmla="*/ 0 h 154345"/>
                    <a:gd name="csX3" fmla="*/ 37313 w 151526"/>
                    <a:gd name="csY3" fmla="*/ 9221 h 154345"/>
                    <a:gd name="csX4" fmla="*/ 9808 w 151526"/>
                    <a:gd name="csY4" fmla="*/ 35607 h 154345"/>
                    <a:gd name="csX5" fmla="*/ 0 w 151526"/>
                    <a:gd name="csY5" fmla="*/ 77173 h 154345"/>
                    <a:gd name="csX6" fmla="*/ 9808 w 151526"/>
                    <a:gd name="csY6" fmla="*/ 118738 h 154345"/>
                    <a:gd name="csX7" fmla="*/ 37597 w 151526"/>
                    <a:gd name="csY7" fmla="*/ 145124 h 154345"/>
                    <a:gd name="csX8" fmla="*/ 80241 w 151526"/>
                    <a:gd name="csY8" fmla="*/ 154345 h 154345"/>
                    <a:gd name="csX9" fmla="*/ 109807 w 151526"/>
                    <a:gd name="csY9" fmla="*/ 149876 h 154345"/>
                    <a:gd name="csX10" fmla="*/ 134185 w 151526"/>
                    <a:gd name="csY10" fmla="*/ 136683 h 154345"/>
                    <a:gd name="csX11" fmla="*/ 148613 w 151526"/>
                    <a:gd name="csY11" fmla="*/ 115191 h 154345"/>
                    <a:gd name="csX12" fmla="*/ 108172 w 151526"/>
                    <a:gd name="csY12" fmla="*/ 101856 h 154345"/>
                    <a:gd name="csX13" fmla="*/ 98222 w 151526"/>
                    <a:gd name="csY13" fmla="*/ 114340 h 154345"/>
                    <a:gd name="csX14" fmla="*/ 80241 w 151526"/>
                    <a:gd name="csY14" fmla="*/ 118809 h 154345"/>
                    <a:gd name="csX15" fmla="*/ 62970 w 151526"/>
                    <a:gd name="csY15" fmla="*/ 114837 h 154345"/>
                    <a:gd name="csX16" fmla="*/ 51954 w 151526"/>
                    <a:gd name="csY16" fmla="*/ 101785 h 154345"/>
                    <a:gd name="csX17" fmla="*/ 48898 w 151526"/>
                    <a:gd name="csY17" fmla="*/ 90082 h 154345"/>
                    <a:gd name="csX18" fmla="*/ 150389 w 151526"/>
                    <a:gd name="csY18" fmla="*/ 90082 h 154345"/>
                    <a:gd name="csX19" fmla="*/ 151242 w 151526"/>
                    <a:gd name="csY19" fmla="*/ 81145 h 154345"/>
                    <a:gd name="csX20" fmla="*/ 151527 w 151526"/>
                    <a:gd name="csY20" fmla="*/ 70434 h 154345"/>
                    <a:gd name="csX21" fmla="*/ 142927 w 151526"/>
                    <a:gd name="csY21" fmla="*/ 34118 h 154345"/>
                    <a:gd name="csX22" fmla="*/ 61762 w 151526"/>
                    <a:gd name="csY22" fmla="*/ 39792 h 154345"/>
                    <a:gd name="csX23" fmla="*/ 77967 w 151526"/>
                    <a:gd name="csY23" fmla="*/ 35323 h 154345"/>
                    <a:gd name="csX24" fmla="*/ 97725 w 151526"/>
                    <a:gd name="csY24" fmla="*/ 44828 h 154345"/>
                    <a:gd name="csX25" fmla="*/ 103553 w 151526"/>
                    <a:gd name="csY25" fmla="*/ 62915 h 154345"/>
                    <a:gd name="csX26" fmla="*/ 49324 w 151526"/>
                    <a:gd name="csY26" fmla="*/ 62915 h 154345"/>
                    <a:gd name="csX27" fmla="*/ 51599 w 151526"/>
                    <a:gd name="csY27" fmla="*/ 53695 h 154345"/>
                    <a:gd name="csX28" fmla="*/ 61691 w 151526"/>
                    <a:gd name="csY28" fmla="*/ 39721 h 1543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151526" h="154345">
                      <a:moveTo>
                        <a:pt x="143069" y="33976"/>
                      </a:moveTo>
                      <a:cubicBezTo>
                        <a:pt x="137312" y="23407"/>
                        <a:pt x="128926" y="15108"/>
                        <a:pt x="117909" y="9079"/>
                      </a:cubicBezTo>
                      <a:cubicBezTo>
                        <a:pt x="106893" y="3050"/>
                        <a:pt x="93603" y="0"/>
                        <a:pt x="77895" y="0"/>
                      </a:cubicBezTo>
                      <a:cubicBezTo>
                        <a:pt x="62188" y="0"/>
                        <a:pt x="49111" y="3050"/>
                        <a:pt x="37313" y="9221"/>
                      </a:cubicBezTo>
                      <a:cubicBezTo>
                        <a:pt x="25515" y="15392"/>
                        <a:pt x="16347" y="24187"/>
                        <a:pt x="9808" y="35607"/>
                      </a:cubicBezTo>
                      <a:cubicBezTo>
                        <a:pt x="3269" y="47098"/>
                        <a:pt x="0" y="60929"/>
                        <a:pt x="0" y="77173"/>
                      </a:cubicBezTo>
                      <a:cubicBezTo>
                        <a:pt x="0" y="93416"/>
                        <a:pt x="3269" y="107247"/>
                        <a:pt x="9808" y="118738"/>
                      </a:cubicBezTo>
                      <a:cubicBezTo>
                        <a:pt x="16347" y="130229"/>
                        <a:pt x="25586" y="139024"/>
                        <a:pt x="37597" y="145124"/>
                      </a:cubicBezTo>
                      <a:cubicBezTo>
                        <a:pt x="49609" y="151295"/>
                        <a:pt x="63823" y="154345"/>
                        <a:pt x="80241" y="154345"/>
                      </a:cubicBezTo>
                      <a:cubicBezTo>
                        <a:pt x="90546" y="154345"/>
                        <a:pt x="100425" y="152856"/>
                        <a:pt x="109807" y="149876"/>
                      </a:cubicBezTo>
                      <a:cubicBezTo>
                        <a:pt x="119189" y="146897"/>
                        <a:pt x="127362" y="142500"/>
                        <a:pt x="134185" y="136683"/>
                      </a:cubicBezTo>
                      <a:cubicBezTo>
                        <a:pt x="141008" y="130867"/>
                        <a:pt x="145841" y="123703"/>
                        <a:pt x="148613" y="115191"/>
                      </a:cubicBezTo>
                      <a:lnTo>
                        <a:pt x="108172" y="101856"/>
                      </a:lnTo>
                      <a:cubicBezTo>
                        <a:pt x="105969" y="107176"/>
                        <a:pt x="102700" y="111361"/>
                        <a:pt x="98222" y="114340"/>
                      </a:cubicBezTo>
                      <a:cubicBezTo>
                        <a:pt x="93745" y="117319"/>
                        <a:pt x="87775" y="118809"/>
                        <a:pt x="80241" y="118809"/>
                      </a:cubicBezTo>
                      <a:cubicBezTo>
                        <a:pt x="73489" y="118809"/>
                        <a:pt x="67732" y="117461"/>
                        <a:pt x="62970" y="114837"/>
                      </a:cubicBezTo>
                      <a:cubicBezTo>
                        <a:pt x="58208" y="112141"/>
                        <a:pt x="54513" y="107815"/>
                        <a:pt x="51954" y="101785"/>
                      </a:cubicBezTo>
                      <a:cubicBezTo>
                        <a:pt x="50533" y="98452"/>
                        <a:pt x="49538" y="94480"/>
                        <a:pt x="48898" y="90082"/>
                      </a:cubicBezTo>
                      <a:lnTo>
                        <a:pt x="150389" y="90082"/>
                      </a:lnTo>
                      <a:cubicBezTo>
                        <a:pt x="150816" y="87741"/>
                        <a:pt x="151100" y="84762"/>
                        <a:pt x="151242" y="81145"/>
                      </a:cubicBezTo>
                      <a:cubicBezTo>
                        <a:pt x="151456" y="77598"/>
                        <a:pt x="151527" y="74052"/>
                        <a:pt x="151527" y="70434"/>
                      </a:cubicBezTo>
                      <a:cubicBezTo>
                        <a:pt x="151527" y="56815"/>
                        <a:pt x="148684" y="44686"/>
                        <a:pt x="142927" y="34118"/>
                      </a:cubicBezTo>
                      <a:close/>
                      <a:moveTo>
                        <a:pt x="61762" y="39792"/>
                      </a:moveTo>
                      <a:cubicBezTo>
                        <a:pt x="66240" y="36813"/>
                        <a:pt x="71641" y="35323"/>
                        <a:pt x="77967" y="35323"/>
                      </a:cubicBezTo>
                      <a:cubicBezTo>
                        <a:pt x="86851" y="35323"/>
                        <a:pt x="93460" y="38515"/>
                        <a:pt x="97725" y="44828"/>
                      </a:cubicBezTo>
                      <a:cubicBezTo>
                        <a:pt x="100781" y="49368"/>
                        <a:pt x="102700" y="55468"/>
                        <a:pt x="103553" y="62915"/>
                      </a:cubicBezTo>
                      <a:lnTo>
                        <a:pt x="49324" y="62915"/>
                      </a:lnTo>
                      <a:cubicBezTo>
                        <a:pt x="49893" y="59511"/>
                        <a:pt x="50604" y="56461"/>
                        <a:pt x="51599" y="53695"/>
                      </a:cubicBezTo>
                      <a:cubicBezTo>
                        <a:pt x="53873" y="47382"/>
                        <a:pt x="57213" y="42700"/>
                        <a:pt x="61691" y="3972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26F29FDC-2CCA-3741-6F9C-B0348A483968}"/>
                  </a:ext>
                </a:extLst>
              </p:cNvPr>
              <p:cNvGrpSpPr/>
              <p:nvPr userDrawn="1"/>
            </p:nvGrpSpPr>
            <p:grpSpPr>
              <a:xfrm>
                <a:off x="273738" y="3873524"/>
                <a:ext cx="1894368" cy="481618"/>
                <a:chOff x="229932" y="3875477"/>
                <a:chExt cx="2014724" cy="512217"/>
              </a:xfrm>
            </p:grpSpPr>
            <p:pic>
              <p:nvPicPr>
                <p:cNvPr id="19" name="Graphic 18">
                  <a:extLst>
                    <a:ext uri="{FF2B5EF4-FFF2-40B4-BE49-F238E27FC236}">
                      <a16:creationId xmlns:a16="http://schemas.microsoft.com/office/drawing/2014/main" id="{17F92062-FFAD-B2C2-98DE-0E7F2128F2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9932" y="3875477"/>
                  <a:ext cx="906230" cy="512217"/>
                </a:xfrm>
                <a:prstGeom prst="rect">
                  <a:avLst/>
                </a:prstGeom>
              </p:spPr>
            </p:pic>
            <p:pic>
              <p:nvPicPr>
                <p:cNvPr id="20" name="Graphic 19">
                  <a:extLst>
                    <a:ext uri="{FF2B5EF4-FFF2-40B4-BE49-F238E27FC236}">
                      <a16:creationId xmlns:a16="http://schemas.microsoft.com/office/drawing/2014/main" id="{62CD9EA9-8FA9-BCF2-D649-469AFC8FCD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30072" y="3958947"/>
                  <a:ext cx="1014584" cy="354612"/>
                </a:xfrm>
                <a:prstGeom prst="rect">
                  <a:avLst/>
                </a:prstGeom>
              </p:spPr>
            </p:pic>
          </p:grpSp>
          <p:pic>
            <p:nvPicPr>
              <p:cNvPr id="29" name="Graphic 28">
                <a:extLst>
                  <a:ext uri="{FF2B5EF4-FFF2-40B4-BE49-F238E27FC236}">
                    <a16:creationId xmlns:a16="http://schemas.microsoft.com/office/drawing/2014/main" id="{5027F53F-94BC-8C8E-6251-C9EDA196AF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649158" y="4539901"/>
                <a:ext cx="1143527" cy="2450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22896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906527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970873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8767" y="3146906"/>
            <a:ext cx="1908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8767" y="3552704"/>
            <a:ext cx="1908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2915959" y="2112214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2980305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4947746" y="2112214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5012092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88199" y="3146906"/>
            <a:ext cx="1908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88199" y="3552704"/>
            <a:ext cx="1908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19985" y="3146906"/>
            <a:ext cx="1908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19985" y="3552704"/>
            <a:ext cx="1908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85" name="Text Placeholder 20">
            <a:extLst>
              <a:ext uri="{FF2B5EF4-FFF2-40B4-BE49-F238E27FC236}">
                <a16:creationId xmlns:a16="http://schemas.microsoft.com/office/drawing/2014/main" id="{7BF3F06D-2E21-66B1-08AB-B8EFE8E128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8610" y="723900"/>
            <a:ext cx="5687177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0E393369-842D-963C-B8E2-EEF64C93E1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8610" y="374534"/>
            <a:ext cx="5687177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87" name="Graphic 86">
            <a:extLst>
              <a:ext uri="{FF2B5EF4-FFF2-40B4-BE49-F238E27FC236}">
                <a16:creationId xmlns:a16="http://schemas.microsoft.com/office/drawing/2014/main" id="{7A4867BF-5427-C09E-F578-C550967154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784942"/>
            <a:ext cx="6703877" cy="35855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20F6FE4-B1B7-276D-8FD7-311ABBB98316}"/>
              </a:ext>
            </a:extLst>
          </p:cNvPr>
          <p:cNvGrpSpPr/>
          <p:nvPr userDrawn="1"/>
        </p:nvGrpSpPr>
        <p:grpSpPr>
          <a:xfrm>
            <a:off x="6397356" y="0"/>
            <a:ext cx="2752662" cy="5145525"/>
            <a:chOff x="6397356" y="0"/>
            <a:chExt cx="2752662" cy="5145525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ECB64A7A-0A54-E2FC-8CDC-5B06D0348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6397356" y="1025592"/>
              <a:ext cx="304800" cy="342900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C38063D-A260-C80D-5C35-464D7520C4EC}"/>
                </a:ext>
              </a:extLst>
            </p:cNvPr>
            <p:cNvGrpSpPr/>
            <p:nvPr userDrawn="1"/>
          </p:nvGrpSpPr>
          <p:grpSpPr>
            <a:xfrm>
              <a:off x="6708170" y="0"/>
              <a:ext cx="2441848" cy="5145525"/>
              <a:chOff x="-2" y="0"/>
              <a:chExt cx="2441848" cy="5145525"/>
            </a:xfrm>
          </p:grpSpPr>
          <p:pic>
            <p:nvPicPr>
              <p:cNvPr id="7" name="Graphic 6">
                <a:extLst>
                  <a:ext uri="{FF2B5EF4-FFF2-40B4-BE49-F238E27FC236}">
                    <a16:creationId xmlns:a16="http://schemas.microsoft.com/office/drawing/2014/main" id="{748B070B-A8AD-DA94-07D3-B4FA631381A2}"/>
                  </a:ext>
                </a:extLst>
              </p:cNvPr>
              <p:cNvPicPr>
                <a:picLocks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 flipH="1">
                <a:off x="-2" y="0"/>
                <a:ext cx="2441848" cy="5145525"/>
              </a:xfrm>
              <a:prstGeom prst="rect">
                <a:avLst/>
              </a:prstGeom>
            </p:spPr>
          </p:pic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21121D15-9895-3F79-60F0-46F9817ED3DB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>
              <a:xfrm>
                <a:off x="500922" y="0"/>
                <a:ext cx="1440000" cy="578357"/>
                <a:chOff x="5918198" y="0"/>
                <a:chExt cx="1803400" cy="723900"/>
              </a:xfrm>
            </p:grpSpPr>
            <p:sp>
              <p:nvSpPr>
                <p:cNvPr id="101" name="Freeform 100">
                  <a:extLst>
                    <a:ext uri="{FF2B5EF4-FFF2-40B4-BE49-F238E27FC236}">
                      <a16:creationId xmlns:a16="http://schemas.microsoft.com/office/drawing/2014/main" id="{4791AD4F-487A-EE52-6326-A117ED8CC8AB}"/>
                    </a:ext>
                  </a:extLst>
                </p:cNvPr>
                <p:cNvSpPr/>
                <p:nvPr/>
              </p:nvSpPr>
              <p:spPr>
                <a:xfrm>
                  <a:off x="5918198" y="0"/>
                  <a:ext cx="1803400" cy="723900"/>
                </a:xfrm>
                <a:custGeom>
                  <a:avLst/>
                  <a:gdLst>
                    <a:gd name="connsiteX0" fmla="*/ 0 w 1803400"/>
                    <a:gd name="connsiteY0" fmla="*/ 0 h 723900"/>
                    <a:gd name="connsiteX1" fmla="*/ 1803400 w 1803400"/>
                    <a:gd name="connsiteY1" fmla="*/ 0 h 723900"/>
                    <a:gd name="connsiteX2" fmla="*/ 1803400 w 1803400"/>
                    <a:gd name="connsiteY2" fmla="*/ 723900 h 723900"/>
                    <a:gd name="connsiteX3" fmla="*/ 0 w 1803400"/>
                    <a:gd name="connsiteY3" fmla="*/ 723900 h 723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03400" h="723900">
                      <a:moveTo>
                        <a:pt x="0" y="0"/>
                      </a:moveTo>
                      <a:lnTo>
                        <a:pt x="1803400" y="0"/>
                      </a:lnTo>
                      <a:lnTo>
                        <a:pt x="1803400" y="723900"/>
                      </a:lnTo>
                      <a:lnTo>
                        <a:pt x="0" y="7239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4B3D79A3-23FD-2F4D-6F90-EC81A4B251E1}"/>
                    </a:ext>
                  </a:extLst>
                </p:cNvPr>
                <p:cNvGrpSpPr/>
                <p:nvPr/>
              </p:nvGrpSpPr>
              <p:grpSpPr>
                <a:xfrm>
                  <a:off x="6088666" y="231552"/>
                  <a:ext cx="1437025" cy="285083"/>
                  <a:chOff x="6088666" y="231552"/>
                  <a:chExt cx="1437025" cy="285083"/>
                </a:xfrm>
              </p:grpSpPr>
              <p:sp>
                <p:nvSpPr>
                  <p:cNvPr id="103" name="Freeform 102">
                    <a:extLst>
                      <a:ext uri="{FF2B5EF4-FFF2-40B4-BE49-F238E27FC236}">
                        <a16:creationId xmlns:a16="http://schemas.microsoft.com/office/drawing/2014/main" id="{66ADEEA8-4F0D-B970-2DF1-2C49115757CB}"/>
                      </a:ext>
                    </a:extLst>
                  </p:cNvPr>
                  <p:cNvSpPr/>
                  <p:nvPr/>
                </p:nvSpPr>
                <p:spPr>
                  <a:xfrm>
                    <a:off x="6088666" y="236029"/>
                    <a:ext cx="265954" cy="276796"/>
                  </a:xfrm>
                  <a:custGeom>
                    <a:avLst/>
                    <a:gdLst>
                      <a:gd name="connsiteX0" fmla="*/ 228272 w 265954"/>
                      <a:gd name="connsiteY0" fmla="*/ 0 h 276796"/>
                      <a:gd name="connsiteX1" fmla="*/ 179771 w 265954"/>
                      <a:gd name="connsiteY1" fmla="*/ 0 h 276796"/>
                      <a:gd name="connsiteX2" fmla="*/ 169140 w 265954"/>
                      <a:gd name="connsiteY2" fmla="*/ 66675 h 276796"/>
                      <a:gd name="connsiteX3" fmla="*/ 115228 w 265954"/>
                      <a:gd name="connsiteY3" fmla="*/ 66675 h 276796"/>
                      <a:gd name="connsiteX4" fmla="*/ 125858 w 265954"/>
                      <a:gd name="connsiteY4" fmla="*/ 0 h 276796"/>
                      <a:gd name="connsiteX5" fmla="*/ 77356 w 265954"/>
                      <a:gd name="connsiteY5" fmla="*/ 0 h 276796"/>
                      <a:gd name="connsiteX6" fmla="*/ 66726 w 265954"/>
                      <a:gd name="connsiteY6" fmla="*/ 66675 h 276796"/>
                      <a:gd name="connsiteX7" fmla="*/ 18034 w 265954"/>
                      <a:gd name="connsiteY7" fmla="*/ 66675 h 276796"/>
                      <a:gd name="connsiteX8" fmla="*/ 18034 w 265954"/>
                      <a:gd name="connsiteY8" fmla="*/ 109442 h 276796"/>
                      <a:gd name="connsiteX9" fmla="*/ 59892 w 265954"/>
                      <a:gd name="connsiteY9" fmla="*/ 109442 h 276796"/>
                      <a:gd name="connsiteX10" fmla="*/ 50590 w 265954"/>
                      <a:gd name="connsiteY10" fmla="*/ 167354 h 276796"/>
                      <a:gd name="connsiteX11" fmla="*/ 0 w 265954"/>
                      <a:gd name="connsiteY11" fmla="*/ 167354 h 276796"/>
                      <a:gd name="connsiteX12" fmla="*/ 0 w 265954"/>
                      <a:gd name="connsiteY12" fmla="*/ 210122 h 276796"/>
                      <a:gd name="connsiteX13" fmla="*/ 43661 w 265954"/>
                      <a:gd name="connsiteY13" fmla="*/ 210122 h 276796"/>
                      <a:gd name="connsiteX14" fmla="*/ 33031 w 265954"/>
                      <a:gd name="connsiteY14" fmla="*/ 276797 h 276796"/>
                      <a:gd name="connsiteX15" fmla="*/ 81533 w 265954"/>
                      <a:gd name="connsiteY15" fmla="*/ 276797 h 276796"/>
                      <a:gd name="connsiteX16" fmla="*/ 92163 w 265954"/>
                      <a:gd name="connsiteY16" fmla="*/ 210122 h 276796"/>
                      <a:gd name="connsiteX17" fmla="*/ 146075 w 265954"/>
                      <a:gd name="connsiteY17" fmla="*/ 210122 h 276796"/>
                      <a:gd name="connsiteX18" fmla="*/ 135445 w 265954"/>
                      <a:gd name="connsiteY18" fmla="*/ 276797 h 276796"/>
                      <a:gd name="connsiteX19" fmla="*/ 183472 w 265954"/>
                      <a:gd name="connsiteY19" fmla="*/ 276797 h 276796"/>
                      <a:gd name="connsiteX20" fmla="*/ 194293 w 265954"/>
                      <a:gd name="connsiteY20" fmla="*/ 210122 h 276796"/>
                      <a:gd name="connsiteX21" fmla="*/ 247920 w 265954"/>
                      <a:gd name="connsiteY21" fmla="*/ 210122 h 276796"/>
                      <a:gd name="connsiteX22" fmla="*/ 247920 w 265954"/>
                      <a:gd name="connsiteY22" fmla="*/ 167354 h 276796"/>
                      <a:gd name="connsiteX23" fmla="*/ 201221 w 265954"/>
                      <a:gd name="connsiteY23" fmla="*/ 167354 h 276796"/>
                      <a:gd name="connsiteX24" fmla="*/ 210618 w 265954"/>
                      <a:gd name="connsiteY24" fmla="*/ 109442 h 276796"/>
                      <a:gd name="connsiteX25" fmla="*/ 265954 w 265954"/>
                      <a:gd name="connsiteY25" fmla="*/ 109442 h 276796"/>
                      <a:gd name="connsiteX26" fmla="*/ 265954 w 265954"/>
                      <a:gd name="connsiteY26" fmla="*/ 66675 h 276796"/>
                      <a:gd name="connsiteX27" fmla="*/ 217547 w 265954"/>
                      <a:gd name="connsiteY27" fmla="*/ 66675 h 276796"/>
                      <a:gd name="connsiteX28" fmla="*/ 228367 w 265954"/>
                      <a:gd name="connsiteY28" fmla="*/ 0 h 276796"/>
                      <a:gd name="connsiteX29" fmla="*/ 153004 w 265954"/>
                      <a:gd name="connsiteY29" fmla="*/ 167354 h 276796"/>
                      <a:gd name="connsiteX30" fmla="*/ 99092 w 265954"/>
                      <a:gd name="connsiteY30" fmla="*/ 167354 h 276796"/>
                      <a:gd name="connsiteX31" fmla="*/ 108394 w 265954"/>
                      <a:gd name="connsiteY31" fmla="*/ 109442 h 276796"/>
                      <a:gd name="connsiteX32" fmla="*/ 162306 w 265954"/>
                      <a:gd name="connsiteY32" fmla="*/ 109442 h 276796"/>
                      <a:gd name="connsiteX33" fmla="*/ 153004 w 265954"/>
                      <a:gd name="connsiteY33" fmla="*/ 167354 h 276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265954" h="276796">
                        <a:moveTo>
                          <a:pt x="228272" y="0"/>
                        </a:moveTo>
                        <a:lnTo>
                          <a:pt x="179771" y="0"/>
                        </a:lnTo>
                        <a:lnTo>
                          <a:pt x="169140" y="66675"/>
                        </a:lnTo>
                        <a:lnTo>
                          <a:pt x="115228" y="66675"/>
                        </a:lnTo>
                        <a:lnTo>
                          <a:pt x="125858" y="0"/>
                        </a:lnTo>
                        <a:lnTo>
                          <a:pt x="77356" y="0"/>
                        </a:lnTo>
                        <a:lnTo>
                          <a:pt x="66726" y="66675"/>
                        </a:lnTo>
                        <a:lnTo>
                          <a:pt x="18034" y="66675"/>
                        </a:lnTo>
                        <a:lnTo>
                          <a:pt x="18034" y="109442"/>
                        </a:lnTo>
                        <a:lnTo>
                          <a:pt x="59892" y="109442"/>
                        </a:lnTo>
                        <a:lnTo>
                          <a:pt x="50590" y="167354"/>
                        </a:lnTo>
                        <a:lnTo>
                          <a:pt x="0" y="167354"/>
                        </a:lnTo>
                        <a:lnTo>
                          <a:pt x="0" y="210122"/>
                        </a:lnTo>
                        <a:lnTo>
                          <a:pt x="43661" y="210122"/>
                        </a:lnTo>
                        <a:lnTo>
                          <a:pt x="33031" y="276797"/>
                        </a:lnTo>
                        <a:lnTo>
                          <a:pt x="81533" y="276797"/>
                        </a:lnTo>
                        <a:lnTo>
                          <a:pt x="92163" y="210122"/>
                        </a:lnTo>
                        <a:lnTo>
                          <a:pt x="146075" y="210122"/>
                        </a:lnTo>
                        <a:lnTo>
                          <a:pt x="135445" y="276797"/>
                        </a:lnTo>
                        <a:lnTo>
                          <a:pt x="183472" y="276797"/>
                        </a:lnTo>
                        <a:lnTo>
                          <a:pt x="194293" y="210122"/>
                        </a:lnTo>
                        <a:lnTo>
                          <a:pt x="247920" y="210122"/>
                        </a:lnTo>
                        <a:lnTo>
                          <a:pt x="247920" y="167354"/>
                        </a:lnTo>
                        <a:lnTo>
                          <a:pt x="201221" y="167354"/>
                        </a:lnTo>
                        <a:lnTo>
                          <a:pt x="210618" y="109442"/>
                        </a:lnTo>
                        <a:lnTo>
                          <a:pt x="265954" y="109442"/>
                        </a:lnTo>
                        <a:lnTo>
                          <a:pt x="265954" y="66675"/>
                        </a:lnTo>
                        <a:lnTo>
                          <a:pt x="217547" y="66675"/>
                        </a:lnTo>
                        <a:lnTo>
                          <a:pt x="228367" y="0"/>
                        </a:lnTo>
                        <a:close/>
                        <a:moveTo>
                          <a:pt x="153004" y="167354"/>
                        </a:moveTo>
                        <a:lnTo>
                          <a:pt x="99092" y="167354"/>
                        </a:lnTo>
                        <a:lnTo>
                          <a:pt x="108394" y="109442"/>
                        </a:lnTo>
                        <a:lnTo>
                          <a:pt x="162306" y="109442"/>
                        </a:lnTo>
                        <a:lnTo>
                          <a:pt x="153004" y="16735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04" name="Freeform 103">
                    <a:extLst>
                      <a:ext uri="{FF2B5EF4-FFF2-40B4-BE49-F238E27FC236}">
                        <a16:creationId xmlns:a16="http://schemas.microsoft.com/office/drawing/2014/main" id="{55BCE972-8A43-DD3C-1C87-640F79A445C6}"/>
                      </a:ext>
                    </a:extLst>
                  </p:cNvPr>
                  <p:cNvSpPr/>
                  <p:nvPr/>
                </p:nvSpPr>
                <p:spPr>
                  <a:xfrm>
                    <a:off x="6507909" y="235934"/>
                    <a:ext cx="250767" cy="276891"/>
                  </a:xfrm>
                  <a:custGeom>
                    <a:avLst/>
                    <a:gdLst>
                      <a:gd name="connsiteX0" fmla="*/ 117031 w 250767"/>
                      <a:gd name="connsiteY0" fmla="*/ 95 h 276891"/>
                      <a:gd name="connsiteX1" fmla="*/ 0 w 250767"/>
                      <a:gd name="connsiteY1" fmla="*/ 95 h 276891"/>
                      <a:gd name="connsiteX2" fmla="*/ 0 w 250767"/>
                      <a:gd name="connsiteY2" fmla="*/ 276892 h 276891"/>
                      <a:gd name="connsiteX3" fmla="*/ 117031 w 250767"/>
                      <a:gd name="connsiteY3" fmla="*/ 276892 h 276891"/>
                      <a:gd name="connsiteX4" fmla="*/ 216313 w 250767"/>
                      <a:gd name="connsiteY4" fmla="*/ 240792 h 276891"/>
                      <a:gd name="connsiteX5" fmla="*/ 250768 w 250767"/>
                      <a:gd name="connsiteY5" fmla="*/ 138494 h 276891"/>
                      <a:gd name="connsiteX6" fmla="*/ 216313 w 250767"/>
                      <a:gd name="connsiteY6" fmla="*/ 36100 h 276891"/>
                      <a:gd name="connsiteX7" fmla="*/ 117031 w 250767"/>
                      <a:gd name="connsiteY7" fmla="*/ 0 h 276891"/>
                      <a:gd name="connsiteX8" fmla="*/ 161167 w 250767"/>
                      <a:gd name="connsiteY8" fmla="*/ 201263 h 276891"/>
                      <a:gd name="connsiteX9" fmla="*/ 110007 w 250767"/>
                      <a:gd name="connsiteY9" fmla="*/ 222409 h 276891"/>
                      <a:gd name="connsiteX10" fmla="*/ 71946 w 250767"/>
                      <a:gd name="connsiteY10" fmla="*/ 222409 h 276891"/>
                      <a:gd name="connsiteX11" fmla="*/ 71946 w 250767"/>
                      <a:gd name="connsiteY11" fmla="*/ 54673 h 276891"/>
                      <a:gd name="connsiteX12" fmla="*/ 110007 w 250767"/>
                      <a:gd name="connsiteY12" fmla="*/ 54673 h 276891"/>
                      <a:gd name="connsiteX13" fmla="*/ 161167 w 250767"/>
                      <a:gd name="connsiteY13" fmla="*/ 75819 h 276891"/>
                      <a:gd name="connsiteX14" fmla="*/ 177303 w 250767"/>
                      <a:gd name="connsiteY14" fmla="*/ 138494 h 276891"/>
                      <a:gd name="connsiteX15" fmla="*/ 161167 w 250767"/>
                      <a:gd name="connsiteY15" fmla="*/ 201168 h 2768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50767" h="276891">
                        <a:moveTo>
                          <a:pt x="117031" y="95"/>
                        </a:moveTo>
                        <a:lnTo>
                          <a:pt x="0" y="95"/>
                        </a:lnTo>
                        <a:lnTo>
                          <a:pt x="0" y="276892"/>
                        </a:lnTo>
                        <a:lnTo>
                          <a:pt x="117031" y="276892"/>
                        </a:lnTo>
                        <a:cubicBezTo>
                          <a:pt x="160218" y="276892"/>
                          <a:pt x="193343" y="264890"/>
                          <a:pt x="216313" y="240792"/>
                        </a:cubicBezTo>
                        <a:cubicBezTo>
                          <a:pt x="239283" y="216789"/>
                          <a:pt x="250768" y="182594"/>
                          <a:pt x="250768" y="138494"/>
                        </a:cubicBezTo>
                        <a:cubicBezTo>
                          <a:pt x="250768" y="94393"/>
                          <a:pt x="239283" y="60198"/>
                          <a:pt x="216313" y="36100"/>
                        </a:cubicBezTo>
                        <a:cubicBezTo>
                          <a:pt x="193343" y="12097"/>
                          <a:pt x="160218" y="0"/>
                          <a:pt x="117031" y="0"/>
                        </a:cubicBezTo>
                        <a:close/>
                        <a:moveTo>
                          <a:pt x="161167" y="201263"/>
                        </a:moveTo>
                        <a:cubicBezTo>
                          <a:pt x="150442" y="215360"/>
                          <a:pt x="133357" y="222409"/>
                          <a:pt x="110007" y="222409"/>
                        </a:cubicBezTo>
                        <a:lnTo>
                          <a:pt x="71946" y="222409"/>
                        </a:lnTo>
                        <a:lnTo>
                          <a:pt x="71946" y="54673"/>
                        </a:lnTo>
                        <a:lnTo>
                          <a:pt x="110007" y="54673"/>
                        </a:lnTo>
                        <a:cubicBezTo>
                          <a:pt x="133452" y="54673"/>
                          <a:pt x="150442" y="61722"/>
                          <a:pt x="161167" y="75819"/>
                        </a:cubicBezTo>
                        <a:cubicBezTo>
                          <a:pt x="171892" y="89916"/>
                          <a:pt x="177303" y="110871"/>
                          <a:pt x="177303" y="138494"/>
                        </a:cubicBezTo>
                        <a:cubicBezTo>
                          <a:pt x="177303" y="166116"/>
                          <a:pt x="171892" y="187071"/>
                          <a:pt x="161167" y="20116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05" name="Freeform 104">
                    <a:extLst>
                      <a:ext uri="{FF2B5EF4-FFF2-40B4-BE49-F238E27FC236}">
                        <a16:creationId xmlns:a16="http://schemas.microsoft.com/office/drawing/2014/main" id="{9B69BD0F-9A4B-AB6E-74E7-F938E5B48BFC}"/>
                      </a:ext>
                    </a:extLst>
                  </p:cNvPr>
                  <p:cNvSpPr/>
                  <p:nvPr/>
                </p:nvSpPr>
                <p:spPr>
                  <a:xfrm>
                    <a:off x="6797592" y="236029"/>
                    <a:ext cx="252096" cy="276796"/>
                  </a:xfrm>
                  <a:custGeom>
                    <a:avLst/>
                    <a:gdLst>
                      <a:gd name="connsiteX0" fmla="*/ 208530 w 252096"/>
                      <a:gd name="connsiteY0" fmla="*/ 149733 h 276796"/>
                      <a:gd name="connsiteX1" fmla="*/ 235676 w 252096"/>
                      <a:gd name="connsiteY1" fmla="*/ 85154 h 276796"/>
                      <a:gd name="connsiteX2" fmla="*/ 208340 w 252096"/>
                      <a:gd name="connsiteY2" fmla="*/ 23241 h 276796"/>
                      <a:gd name="connsiteX3" fmla="*/ 131648 w 252096"/>
                      <a:gd name="connsiteY3" fmla="*/ 0 h 276796"/>
                      <a:gd name="connsiteX4" fmla="*/ 0 w 252096"/>
                      <a:gd name="connsiteY4" fmla="*/ 0 h 276796"/>
                      <a:gd name="connsiteX5" fmla="*/ 0 w 252096"/>
                      <a:gd name="connsiteY5" fmla="*/ 276797 h 276796"/>
                      <a:gd name="connsiteX6" fmla="*/ 70617 w 252096"/>
                      <a:gd name="connsiteY6" fmla="*/ 276797 h 276796"/>
                      <a:gd name="connsiteX7" fmla="*/ 70617 w 252096"/>
                      <a:gd name="connsiteY7" fmla="*/ 175736 h 276796"/>
                      <a:gd name="connsiteX8" fmla="*/ 113709 w 252096"/>
                      <a:gd name="connsiteY8" fmla="*/ 175736 h 276796"/>
                      <a:gd name="connsiteX9" fmla="*/ 172652 w 252096"/>
                      <a:gd name="connsiteY9" fmla="*/ 276797 h 276796"/>
                      <a:gd name="connsiteX10" fmla="*/ 252096 w 252096"/>
                      <a:gd name="connsiteY10" fmla="*/ 276797 h 276796"/>
                      <a:gd name="connsiteX11" fmla="*/ 180150 w 252096"/>
                      <a:gd name="connsiteY11" fmla="*/ 164973 h 276796"/>
                      <a:gd name="connsiteX12" fmla="*/ 208625 w 252096"/>
                      <a:gd name="connsiteY12" fmla="*/ 149733 h 276796"/>
                      <a:gd name="connsiteX13" fmla="*/ 70617 w 252096"/>
                      <a:gd name="connsiteY13" fmla="*/ 54483 h 276796"/>
                      <a:gd name="connsiteX14" fmla="*/ 121587 w 252096"/>
                      <a:gd name="connsiteY14" fmla="*/ 54483 h 276796"/>
                      <a:gd name="connsiteX15" fmla="*/ 152909 w 252096"/>
                      <a:gd name="connsiteY15" fmla="*/ 62865 h 276796"/>
                      <a:gd name="connsiteX16" fmla="*/ 163350 w 252096"/>
                      <a:gd name="connsiteY16" fmla="*/ 89249 h 276796"/>
                      <a:gd name="connsiteX17" fmla="*/ 152909 w 252096"/>
                      <a:gd name="connsiteY17" fmla="*/ 116110 h 276796"/>
                      <a:gd name="connsiteX18" fmla="*/ 121587 w 252096"/>
                      <a:gd name="connsiteY18" fmla="*/ 124492 h 276796"/>
                      <a:gd name="connsiteX19" fmla="*/ 70617 w 252096"/>
                      <a:gd name="connsiteY19" fmla="*/ 124492 h 276796"/>
                      <a:gd name="connsiteX20" fmla="*/ 70617 w 252096"/>
                      <a:gd name="connsiteY20" fmla="*/ 54483 h 276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2096" h="276796">
                        <a:moveTo>
                          <a:pt x="208530" y="149733"/>
                        </a:moveTo>
                        <a:cubicBezTo>
                          <a:pt x="226659" y="134874"/>
                          <a:pt x="235676" y="113348"/>
                          <a:pt x="235676" y="85154"/>
                        </a:cubicBezTo>
                        <a:cubicBezTo>
                          <a:pt x="235676" y="59436"/>
                          <a:pt x="226564" y="38767"/>
                          <a:pt x="208340" y="23241"/>
                        </a:cubicBezTo>
                        <a:cubicBezTo>
                          <a:pt x="190116" y="7715"/>
                          <a:pt x="164489" y="0"/>
                          <a:pt x="131648" y="0"/>
                        </a:cubicBezTo>
                        <a:lnTo>
                          <a:pt x="0" y="0"/>
                        </a:lnTo>
                        <a:lnTo>
                          <a:pt x="0" y="276797"/>
                        </a:lnTo>
                        <a:lnTo>
                          <a:pt x="70617" y="276797"/>
                        </a:lnTo>
                        <a:lnTo>
                          <a:pt x="70617" y="175736"/>
                        </a:lnTo>
                        <a:lnTo>
                          <a:pt x="113709" y="175736"/>
                        </a:lnTo>
                        <a:lnTo>
                          <a:pt x="172652" y="276797"/>
                        </a:lnTo>
                        <a:lnTo>
                          <a:pt x="252096" y="276797"/>
                        </a:lnTo>
                        <a:lnTo>
                          <a:pt x="180150" y="164973"/>
                        </a:lnTo>
                        <a:cubicBezTo>
                          <a:pt x="191065" y="161354"/>
                          <a:pt x="200557" y="156305"/>
                          <a:pt x="208625" y="149733"/>
                        </a:cubicBezTo>
                        <a:close/>
                        <a:moveTo>
                          <a:pt x="70617" y="54483"/>
                        </a:moveTo>
                        <a:lnTo>
                          <a:pt x="121587" y="54483"/>
                        </a:lnTo>
                        <a:cubicBezTo>
                          <a:pt x="135540" y="54483"/>
                          <a:pt x="145980" y="57245"/>
                          <a:pt x="152909" y="62865"/>
                        </a:cubicBezTo>
                        <a:cubicBezTo>
                          <a:pt x="159838" y="68485"/>
                          <a:pt x="163350" y="77248"/>
                          <a:pt x="163350" y="89249"/>
                        </a:cubicBezTo>
                        <a:cubicBezTo>
                          <a:pt x="163350" y="101251"/>
                          <a:pt x="159838" y="110490"/>
                          <a:pt x="152909" y="116110"/>
                        </a:cubicBezTo>
                        <a:cubicBezTo>
                          <a:pt x="145980" y="121730"/>
                          <a:pt x="135540" y="124492"/>
                          <a:pt x="121587" y="124492"/>
                        </a:cubicBezTo>
                        <a:lnTo>
                          <a:pt x="70617" y="124492"/>
                        </a:lnTo>
                        <a:lnTo>
                          <a:pt x="70617" y="5448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06" name="Freeform 105">
                    <a:extLst>
                      <a:ext uri="{FF2B5EF4-FFF2-40B4-BE49-F238E27FC236}">
                        <a16:creationId xmlns:a16="http://schemas.microsoft.com/office/drawing/2014/main" id="{0342F7CE-7668-AE8A-8F05-67338352296D}"/>
                      </a:ext>
                    </a:extLst>
                  </p:cNvPr>
                  <p:cNvSpPr/>
                  <p:nvPr/>
                </p:nvSpPr>
                <p:spPr>
                  <a:xfrm>
                    <a:off x="7061079" y="231933"/>
                    <a:ext cx="215743" cy="280987"/>
                  </a:xfrm>
                  <a:custGeom>
                    <a:avLst/>
                    <a:gdLst>
                      <a:gd name="connsiteX0" fmla="*/ 131933 w 215743"/>
                      <a:gd name="connsiteY0" fmla="*/ 226219 h 280987"/>
                      <a:gd name="connsiteX1" fmla="*/ 111906 w 215743"/>
                      <a:gd name="connsiteY1" fmla="*/ 226885 h 280987"/>
                      <a:gd name="connsiteX2" fmla="*/ 95201 w 215743"/>
                      <a:gd name="connsiteY2" fmla="*/ 227743 h 280987"/>
                      <a:gd name="connsiteX3" fmla="*/ 95201 w 215743"/>
                      <a:gd name="connsiteY3" fmla="*/ 227362 h 280987"/>
                      <a:gd name="connsiteX4" fmla="*/ 158509 w 215743"/>
                      <a:gd name="connsiteY4" fmla="*/ 183928 h 280987"/>
                      <a:gd name="connsiteX5" fmla="*/ 198469 w 215743"/>
                      <a:gd name="connsiteY5" fmla="*/ 139065 h 280987"/>
                      <a:gd name="connsiteX6" fmla="*/ 212232 w 215743"/>
                      <a:gd name="connsiteY6" fmla="*/ 88963 h 280987"/>
                      <a:gd name="connsiteX7" fmla="*/ 206157 w 215743"/>
                      <a:gd name="connsiteY7" fmla="*/ 56864 h 280987"/>
                      <a:gd name="connsiteX8" fmla="*/ 187554 w 215743"/>
                      <a:gd name="connsiteY8" fmla="*/ 28384 h 280987"/>
                      <a:gd name="connsiteX9" fmla="*/ 155187 w 215743"/>
                      <a:gd name="connsiteY9" fmla="*/ 7810 h 280987"/>
                      <a:gd name="connsiteX10" fmla="*/ 108204 w 215743"/>
                      <a:gd name="connsiteY10" fmla="*/ 0 h 280987"/>
                      <a:gd name="connsiteX11" fmla="*/ 53058 w 215743"/>
                      <a:gd name="connsiteY11" fmla="*/ 10668 h 280987"/>
                      <a:gd name="connsiteX12" fmla="*/ 14807 w 215743"/>
                      <a:gd name="connsiteY12" fmla="*/ 42386 h 280987"/>
                      <a:gd name="connsiteX13" fmla="*/ 0 w 215743"/>
                      <a:gd name="connsiteY13" fmla="*/ 94393 h 280987"/>
                      <a:gd name="connsiteX14" fmla="*/ 61410 w 215743"/>
                      <a:gd name="connsiteY14" fmla="*/ 113252 h 280987"/>
                      <a:gd name="connsiteX15" fmla="*/ 73085 w 215743"/>
                      <a:gd name="connsiteY15" fmla="*/ 71152 h 280987"/>
                      <a:gd name="connsiteX16" fmla="*/ 103553 w 215743"/>
                      <a:gd name="connsiteY16" fmla="*/ 56674 h 280987"/>
                      <a:gd name="connsiteX17" fmla="*/ 131363 w 215743"/>
                      <a:gd name="connsiteY17" fmla="*/ 67342 h 280987"/>
                      <a:gd name="connsiteX18" fmla="*/ 140760 w 215743"/>
                      <a:gd name="connsiteY18" fmla="*/ 94012 h 280987"/>
                      <a:gd name="connsiteX19" fmla="*/ 133262 w 215743"/>
                      <a:gd name="connsiteY19" fmla="*/ 124206 h 280987"/>
                      <a:gd name="connsiteX20" fmla="*/ 110102 w 215743"/>
                      <a:gd name="connsiteY20" fmla="*/ 156877 h 280987"/>
                      <a:gd name="connsiteX21" fmla="*/ 69383 w 215743"/>
                      <a:gd name="connsiteY21" fmla="*/ 193358 h 280987"/>
                      <a:gd name="connsiteX22" fmla="*/ 8827 w 215743"/>
                      <a:gd name="connsiteY22" fmla="*/ 234886 h 280987"/>
                      <a:gd name="connsiteX23" fmla="*/ 8827 w 215743"/>
                      <a:gd name="connsiteY23" fmla="*/ 280987 h 280987"/>
                      <a:gd name="connsiteX24" fmla="*/ 215744 w 215743"/>
                      <a:gd name="connsiteY24" fmla="*/ 280987 h 280987"/>
                      <a:gd name="connsiteX25" fmla="*/ 215744 w 215743"/>
                      <a:gd name="connsiteY25" fmla="*/ 226028 h 280987"/>
                      <a:gd name="connsiteX26" fmla="*/ 150916 w 215743"/>
                      <a:gd name="connsiteY26" fmla="*/ 226028 h 280987"/>
                      <a:gd name="connsiteX27" fmla="*/ 132123 w 215743"/>
                      <a:gd name="connsiteY27" fmla="*/ 226219 h 2809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15743" h="280987">
                        <a:moveTo>
                          <a:pt x="131933" y="226219"/>
                        </a:moveTo>
                        <a:cubicBezTo>
                          <a:pt x="125004" y="226314"/>
                          <a:pt x="118265" y="226600"/>
                          <a:pt x="111906" y="226885"/>
                        </a:cubicBezTo>
                        <a:cubicBezTo>
                          <a:pt x="105451" y="227171"/>
                          <a:pt x="99946" y="227457"/>
                          <a:pt x="95201" y="227743"/>
                        </a:cubicBezTo>
                        <a:lnTo>
                          <a:pt x="95201" y="227362"/>
                        </a:lnTo>
                        <a:cubicBezTo>
                          <a:pt x="119974" y="212788"/>
                          <a:pt x="141140" y="198406"/>
                          <a:pt x="158509" y="183928"/>
                        </a:cubicBezTo>
                        <a:cubicBezTo>
                          <a:pt x="175879" y="169545"/>
                          <a:pt x="189262" y="154591"/>
                          <a:pt x="198469" y="139065"/>
                        </a:cubicBezTo>
                        <a:cubicBezTo>
                          <a:pt x="207676" y="123539"/>
                          <a:pt x="212232" y="106870"/>
                          <a:pt x="212232" y="88963"/>
                        </a:cubicBezTo>
                        <a:cubicBezTo>
                          <a:pt x="212232" y="78105"/>
                          <a:pt x="210238" y="67342"/>
                          <a:pt x="206157" y="56864"/>
                        </a:cubicBezTo>
                        <a:cubicBezTo>
                          <a:pt x="202076" y="46387"/>
                          <a:pt x="195906" y="36862"/>
                          <a:pt x="187554" y="28384"/>
                        </a:cubicBezTo>
                        <a:cubicBezTo>
                          <a:pt x="179201" y="19907"/>
                          <a:pt x="168381" y="13049"/>
                          <a:pt x="155187" y="7810"/>
                        </a:cubicBezTo>
                        <a:cubicBezTo>
                          <a:pt x="141994" y="2572"/>
                          <a:pt x="126238" y="0"/>
                          <a:pt x="108204" y="0"/>
                        </a:cubicBezTo>
                        <a:cubicBezTo>
                          <a:pt x="87607" y="0"/>
                          <a:pt x="69194" y="3619"/>
                          <a:pt x="53058" y="10668"/>
                        </a:cubicBezTo>
                        <a:cubicBezTo>
                          <a:pt x="36922" y="17812"/>
                          <a:pt x="24109" y="28384"/>
                          <a:pt x="14807" y="42386"/>
                        </a:cubicBezTo>
                        <a:cubicBezTo>
                          <a:pt x="5505" y="56388"/>
                          <a:pt x="569" y="73724"/>
                          <a:pt x="0" y="94393"/>
                        </a:cubicBezTo>
                        <a:lnTo>
                          <a:pt x="61410" y="113252"/>
                        </a:lnTo>
                        <a:cubicBezTo>
                          <a:pt x="61980" y="94774"/>
                          <a:pt x="65872" y="80772"/>
                          <a:pt x="73085" y="71152"/>
                        </a:cubicBezTo>
                        <a:cubicBezTo>
                          <a:pt x="80299" y="61531"/>
                          <a:pt x="90455" y="56674"/>
                          <a:pt x="103553" y="56674"/>
                        </a:cubicBezTo>
                        <a:cubicBezTo>
                          <a:pt x="115797" y="56674"/>
                          <a:pt x="125099" y="60198"/>
                          <a:pt x="131363" y="67342"/>
                        </a:cubicBezTo>
                        <a:cubicBezTo>
                          <a:pt x="137628" y="74485"/>
                          <a:pt x="140760" y="83344"/>
                          <a:pt x="140760" y="94012"/>
                        </a:cubicBezTo>
                        <a:cubicBezTo>
                          <a:pt x="140760" y="103823"/>
                          <a:pt x="138292" y="113824"/>
                          <a:pt x="133262" y="124206"/>
                        </a:cubicBezTo>
                        <a:cubicBezTo>
                          <a:pt x="128231" y="134588"/>
                          <a:pt x="120543" y="145447"/>
                          <a:pt x="110102" y="156877"/>
                        </a:cubicBezTo>
                        <a:cubicBezTo>
                          <a:pt x="99662" y="168307"/>
                          <a:pt x="86089" y="180499"/>
                          <a:pt x="69383" y="193358"/>
                        </a:cubicBezTo>
                        <a:cubicBezTo>
                          <a:pt x="52678" y="206216"/>
                          <a:pt x="32461" y="220028"/>
                          <a:pt x="8827" y="234886"/>
                        </a:cubicBezTo>
                        <a:lnTo>
                          <a:pt x="8827" y="280987"/>
                        </a:lnTo>
                        <a:lnTo>
                          <a:pt x="215744" y="280987"/>
                        </a:lnTo>
                        <a:lnTo>
                          <a:pt x="215744" y="226028"/>
                        </a:lnTo>
                        <a:lnTo>
                          <a:pt x="150916" y="226028"/>
                        </a:lnTo>
                        <a:cubicBezTo>
                          <a:pt x="145316" y="226028"/>
                          <a:pt x="139052" y="226028"/>
                          <a:pt x="132123" y="22621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07" name="Freeform 106">
                    <a:extLst>
                      <a:ext uri="{FF2B5EF4-FFF2-40B4-BE49-F238E27FC236}">
                        <a16:creationId xmlns:a16="http://schemas.microsoft.com/office/drawing/2014/main" id="{58FF82A7-B003-A8B8-5B03-2D9656A42AA3}"/>
                      </a:ext>
                    </a:extLst>
                  </p:cNvPr>
                  <p:cNvSpPr/>
                  <p:nvPr/>
                </p:nvSpPr>
                <p:spPr>
                  <a:xfrm>
                    <a:off x="7303019" y="231552"/>
                    <a:ext cx="222672" cy="285083"/>
                  </a:xfrm>
                  <a:custGeom>
                    <a:avLst/>
                    <a:gdLst>
                      <a:gd name="connsiteX0" fmla="*/ 211567 w 222672"/>
                      <a:gd name="connsiteY0" fmla="*/ 147733 h 285083"/>
                      <a:gd name="connsiteX1" fmla="*/ 180055 w 222672"/>
                      <a:gd name="connsiteY1" fmla="*/ 118967 h 285083"/>
                      <a:gd name="connsiteX2" fmla="*/ 134496 w 222672"/>
                      <a:gd name="connsiteY2" fmla="*/ 108871 h 285083"/>
                      <a:gd name="connsiteX3" fmla="*/ 106875 w 222672"/>
                      <a:gd name="connsiteY3" fmla="*/ 113443 h 285083"/>
                      <a:gd name="connsiteX4" fmla="*/ 82387 w 222672"/>
                      <a:gd name="connsiteY4" fmla="*/ 126683 h 285083"/>
                      <a:gd name="connsiteX5" fmla="*/ 66726 w 222672"/>
                      <a:gd name="connsiteY5" fmla="*/ 147828 h 285083"/>
                      <a:gd name="connsiteX6" fmla="*/ 65872 w 222672"/>
                      <a:gd name="connsiteY6" fmla="*/ 145352 h 285083"/>
                      <a:gd name="connsiteX7" fmla="*/ 65872 w 222672"/>
                      <a:gd name="connsiteY7" fmla="*/ 138684 h 285083"/>
                      <a:gd name="connsiteX8" fmla="*/ 69384 w 222672"/>
                      <a:gd name="connsiteY8" fmla="*/ 104680 h 285083"/>
                      <a:gd name="connsiteX9" fmla="*/ 80014 w 222672"/>
                      <a:gd name="connsiteY9" fmla="*/ 79058 h 285083"/>
                      <a:gd name="connsiteX10" fmla="*/ 96909 w 222672"/>
                      <a:gd name="connsiteY10" fmla="*/ 62865 h 285083"/>
                      <a:gd name="connsiteX11" fmla="*/ 118455 w 222672"/>
                      <a:gd name="connsiteY11" fmla="*/ 57245 h 285083"/>
                      <a:gd name="connsiteX12" fmla="*/ 145791 w 222672"/>
                      <a:gd name="connsiteY12" fmla="*/ 65818 h 285083"/>
                      <a:gd name="connsiteX13" fmla="*/ 160218 w 222672"/>
                      <a:gd name="connsiteY13" fmla="*/ 89059 h 285083"/>
                      <a:gd name="connsiteX14" fmla="*/ 218686 w 222672"/>
                      <a:gd name="connsiteY14" fmla="*/ 61341 h 285083"/>
                      <a:gd name="connsiteX15" fmla="*/ 197330 w 222672"/>
                      <a:gd name="connsiteY15" fmla="*/ 25241 h 285083"/>
                      <a:gd name="connsiteX16" fmla="*/ 164109 w 222672"/>
                      <a:gd name="connsiteY16" fmla="*/ 5906 h 285083"/>
                      <a:gd name="connsiteX17" fmla="*/ 122916 w 222672"/>
                      <a:gd name="connsiteY17" fmla="*/ 0 h 285083"/>
                      <a:gd name="connsiteX18" fmla="*/ 60461 w 222672"/>
                      <a:gd name="connsiteY18" fmla="*/ 15907 h 285083"/>
                      <a:gd name="connsiteX19" fmla="*/ 16326 w 222672"/>
                      <a:gd name="connsiteY19" fmla="*/ 63722 h 285083"/>
                      <a:gd name="connsiteX20" fmla="*/ 0 w 222672"/>
                      <a:gd name="connsiteY20" fmla="*/ 145066 h 285083"/>
                      <a:gd name="connsiteX21" fmla="*/ 14807 w 222672"/>
                      <a:gd name="connsiteY21" fmla="*/ 222409 h 285083"/>
                      <a:gd name="connsiteX22" fmla="*/ 56570 w 222672"/>
                      <a:gd name="connsiteY22" fmla="*/ 269367 h 285083"/>
                      <a:gd name="connsiteX23" fmla="*/ 119024 w 222672"/>
                      <a:gd name="connsiteY23" fmla="*/ 285083 h 285083"/>
                      <a:gd name="connsiteX24" fmla="*/ 173791 w 222672"/>
                      <a:gd name="connsiteY24" fmla="*/ 273749 h 285083"/>
                      <a:gd name="connsiteX25" fmla="*/ 209764 w 222672"/>
                      <a:gd name="connsiteY25" fmla="*/ 241649 h 285083"/>
                      <a:gd name="connsiteX26" fmla="*/ 222673 w 222672"/>
                      <a:gd name="connsiteY26" fmla="*/ 192405 h 285083"/>
                      <a:gd name="connsiteX27" fmla="*/ 211188 w 222672"/>
                      <a:gd name="connsiteY27" fmla="*/ 147352 h 285083"/>
                      <a:gd name="connsiteX28" fmla="*/ 147214 w 222672"/>
                      <a:gd name="connsiteY28" fmla="*/ 221742 h 285083"/>
                      <a:gd name="connsiteX29" fmla="*/ 118170 w 222672"/>
                      <a:gd name="connsiteY29" fmla="*/ 231362 h 285083"/>
                      <a:gd name="connsiteX30" fmla="*/ 98523 w 222672"/>
                      <a:gd name="connsiteY30" fmla="*/ 226790 h 285083"/>
                      <a:gd name="connsiteX31" fmla="*/ 84285 w 222672"/>
                      <a:gd name="connsiteY31" fmla="*/ 213741 h 285083"/>
                      <a:gd name="connsiteX32" fmla="*/ 78875 w 222672"/>
                      <a:gd name="connsiteY32" fmla="*/ 194405 h 285083"/>
                      <a:gd name="connsiteX33" fmla="*/ 84095 w 222672"/>
                      <a:gd name="connsiteY33" fmla="*/ 174689 h 285083"/>
                      <a:gd name="connsiteX34" fmla="*/ 98333 w 222672"/>
                      <a:gd name="connsiteY34" fmla="*/ 161925 h 285083"/>
                      <a:gd name="connsiteX35" fmla="*/ 118170 w 222672"/>
                      <a:gd name="connsiteY35" fmla="*/ 157543 h 285083"/>
                      <a:gd name="connsiteX36" fmla="*/ 139716 w 222672"/>
                      <a:gd name="connsiteY36" fmla="*/ 161925 h 285083"/>
                      <a:gd name="connsiteX37" fmla="*/ 152909 w 222672"/>
                      <a:gd name="connsiteY37" fmla="*/ 174498 h 285083"/>
                      <a:gd name="connsiteX38" fmla="*/ 157465 w 222672"/>
                      <a:gd name="connsiteY38" fmla="*/ 194405 h 285083"/>
                      <a:gd name="connsiteX39" fmla="*/ 147214 w 222672"/>
                      <a:gd name="connsiteY39" fmla="*/ 221647 h 285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222672" h="285083">
                        <a:moveTo>
                          <a:pt x="211567" y="147733"/>
                        </a:moveTo>
                        <a:cubicBezTo>
                          <a:pt x="203879" y="135255"/>
                          <a:pt x="193344" y="125730"/>
                          <a:pt x="180055" y="118967"/>
                        </a:cubicBezTo>
                        <a:cubicBezTo>
                          <a:pt x="166672" y="112300"/>
                          <a:pt x="151486" y="108871"/>
                          <a:pt x="134496" y="108871"/>
                        </a:cubicBezTo>
                        <a:cubicBezTo>
                          <a:pt x="125289" y="108871"/>
                          <a:pt x="116082" y="110395"/>
                          <a:pt x="106875" y="113443"/>
                        </a:cubicBezTo>
                        <a:cubicBezTo>
                          <a:pt x="97668" y="116491"/>
                          <a:pt x="89506" y="120967"/>
                          <a:pt x="82387" y="126683"/>
                        </a:cubicBezTo>
                        <a:cubicBezTo>
                          <a:pt x="75268" y="132398"/>
                          <a:pt x="70048" y="139446"/>
                          <a:pt x="66726" y="147828"/>
                        </a:cubicBezTo>
                        <a:lnTo>
                          <a:pt x="65872" y="145352"/>
                        </a:lnTo>
                        <a:lnTo>
                          <a:pt x="65872" y="138684"/>
                        </a:lnTo>
                        <a:cubicBezTo>
                          <a:pt x="65872" y="126111"/>
                          <a:pt x="67011" y="114776"/>
                          <a:pt x="69384" y="104680"/>
                        </a:cubicBezTo>
                        <a:cubicBezTo>
                          <a:pt x="71756" y="94583"/>
                          <a:pt x="75268" y="86106"/>
                          <a:pt x="80014" y="79058"/>
                        </a:cubicBezTo>
                        <a:cubicBezTo>
                          <a:pt x="84760" y="72104"/>
                          <a:pt x="90360" y="66675"/>
                          <a:pt x="96909" y="62865"/>
                        </a:cubicBezTo>
                        <a:cubicBezTo>
                          <a:pt x="103458" y="59055"/>
                          <a:pt x="110672" y="57245"/>
                          <a:pt x="118455" y="57245"/>
                        </a:cubicBezTo>
                        <a:cubicBezTo>
                          <a:pt x="129845" y="57245"/>
                          <a:pt x="139052" y="60103"/>
                          <a:pt x="145791" y="65818"/>
                        </a:cubicBezTo>
                        <a:cubicBezTo>
                          <a:pt x="152625" y="71533"/>
                          <a:pt x="157465" y="79343"/>
                          <a:pt x="160218" y="89059"/>
                        </a:cubicBezTo>
                        <a:lnTo>
                          <a:pt x="218686" y="61341"/>
                        </a:lnTo>
                        <a:cubicBezTo>
                          <a:pt x="213940" y="46292"/>
                          <a:pt x="206822" y="34195"/>
                          <a:pt x="197330" y="25241"/>
                        </a:cubicBezTo>
                        <a:cubicBezTo>
                          <a:pt x="187838" y="16288"/>
                          <a:pt x="176733" y="9906"/>
                          <a:pt x="164109" y="5906"/>
                        </a:cubicBezTo>
                        <a:cubicBezTo>
                          <a:pt x="151486" y="1905"/>
                          <a:pt x="137723" y="0"/>
                          <a:pt x="122916" y="0"/>
                        </a:cubicBezTo>
                        <a:cubicBezTo>
                          <a:pt x="99757" y="0"/>
                          <a:pt x="78970" y="5334"/>
                          <a:pt x="60461" y="15907"/>
                        </a:cubicBezTo>
                        <a:cubicBezTo>
                          <a:pt x="41953" y="26575"/>
                          <a:pt x="27241" y="42482"/>
                          <a:pt x="16326" y="63722"/>
                        </a:cubicBezTo>
                        <a:cubicBezTo>
                          <a:pt x="5505" y="84963"/>
                          <a:pt x="0" y="112109"/>
                          <a:pt x="0" y="145066"/>
                        </a:cubicBezTo>
                        <a:cubicBezTo>
                          <a:pt x="0" y="175832"/>
                          <a:pt x="4936" y="201644"/>
                          <a:pt x="14807" y="222409"/>
                        </a:cubicBezTo>
                        <a:cubicBezTo>
                          <a:pt x="24678" y="243173"/>
                          <a:pt x="38631" y="258890"/>
                          <a:pt x="56570" y="269367"/>
                        </a:cubicBezTo>
                        <a:cubicBezTo>
                          <a:pt x="74509" y="279845"/>
                          <a:pt x="95390" y="285083"/>
                          <a:pt x="119024" y="285083"/>
                        </a:cubicBezTo>
                        <a:cubicBezTo>
                          <a:pt x="140191" y="285083"/>
                          <a:pt x="158414" y="281273"/>
                          <a:pt x="173791" y="273749"/>
                        </a:cubicBezTo>
                        <a:cubicBezTo>
                          <a:pt x="189072" y="266224"/>
                          <a:pt x="201127" y="255461"/>
                          <a:pt x="209764" y="241649"/>
                        </a:cubicBezTo>
                        <a:cubicBezTo>
                          <a:pt x="218401" y="227838"/>
                          <a:pt x="222673" y="211360"/>
                          <a:pt x="222673" y="192405"/>
                        </a:cubicBezTo>
                        <a:cubicBezTo>
                          <a:pt x="222673" y="174784"/>
                          <a:pt x="218876" y="159734"/>
                          <a:pt x="211188" y="147352"/>
                        </a:cubicBezTo>
                        <a:close/>
                        <a:moveTo>
                          <a:pt x="147214" y="221742"/>
                        </a:moveTo>
                        <a:cubicBezTo>
                          <a:pt x="140381" y="228219"/>
                          <a:pt x="130699" y="231362"/>
                          <a:pt x="118170" y="231362"/>
                        </a:cubicBezTo>
                        <a:cubicBezTo>
                          <a:pt x="110957" y="231362"/>
                          <a:pt x="104407" y="229838"/>
                          <a:pt x="98523" y="226790"/>
                        </a:cubicBezTo>
                        <a:cubicBezTo>
                          <a:pt x="92638" y="223742"/>
                          <a:pt x="87892" y="219361"/>
                          <a:pt x="84285" y="213741"/>
                        </a:cubicBezTo>
                        <a:cubicBezTo>
                          <a:pt x="80678" y="208121"/>
                          <a:pt x="78875" y="201740"/>
                          <a:pt x="78875" y="194405"/>
                        </a:cubicBezTo>
                        <a:cubicBezTo>
                          <a:pt x="78875" y="187071"/>
                          <a:pt x="80584" y="180308"/>
                          <a:pt x="84095" y="174689"/>
                        </a:cubicBezTo>
                        <a:cubicBezTo>
                          <a:pt x="87607" y="169069"/>
                          <a:pt x="92353" y="164783"/>
                          <a:pt x="98333" y="161925"/>
                        </a:cubicBezTo>
                        <a:cubicBezTo>
                          <a:pt x="104313" y="158972"/>
                          <a:pt x="110957" y="157543"/>
                          <a:pt x="118170" y="157543"/>
                        </a:cubicBezTo>
                        <a:cubicBezTo>
                          <a:pt x="126808" y="157543"/>
                          <a:pt x="134021" y="158972"/>
                          <a:pt x="139716" y="161925"/>
                        </a:cubicBezTo>
                        <a:cubicBezTo>
                          <a:pt x="145411" y="164878"/>
                          <a:pt x="149777" y="169069"/>
                          <a:pt x="152909" y="174498"/>
                        </a:cubicBezTo>
                        <a:cubicBezTo>
                          <a:pt x="155947" y="179927"/>
                          <a:pt x="157465" y="186595"/>
                          <a:pt x="157465" y="194405"/>
                        </a:cubicBezTo>
                        <a:cubicBezTo>
                          <a:pt x="157465" y="206121"/>
                          <a:pt x="154048" y="215265"/>
                          <a:pt x="147214" y="22164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08" name="Freeform 107">
                    <a:extLst>
                      <a:ext uri="{FF2B5EF4-FFF2-40B4-BE49-F238E27FC236}">
                        <a16:creationId xmlns:a16="http://schemas.microsoft.com/office/drawing/2014/main" id="{004F534F-DBA2-F4DD-2AB8-58CB279E2302}"/>
                      </a:ext>
                    </a:extLst>
                  </p:cNvPr>
                  <p:cNvSpPr/>
                  <p:nvPr/>
                </p:nvSpPr>
                <p:spPr>
                  <a:xfrm>
                    <a:off x="6389644" y="232029"/>
                    <a:ext cx="66915" cy="67151"/>
                  </a:xfrm>
                  <a:custGeom>
                    <a:avLst/>
                    <a:gdLst>
                      <a:gd name="connsiteX0" fmla="*/ 66916 w 66915"/>
                      <a:gd name="connsiteY0" fmla="*/ 7906 h 67151"/>
                      <a:gd name="connsiteX1" fmla="*/ 42332 w 66915"/>
                      <a:gd name="connsiteY1" fmla="*/ 0 h 67151"/>
                      <a:gd name="connsiteX2" fmla="*/ 0 w 66915"/>
                      <a:gd name="connsiteY2" fmla="*/ 42481 h 67151"/>
                      <a:gd name="connsiteX3" fmla="*/ 7878 w 66915"/>
                      <a:gd name="connsiteY3" fmla="*/ 67151 h 67151"/>
                      <a:gd name="connsiteX4" fmla="*/ 66916 w 66915"/>
                      <a:gd name="connsiteY4" fmla="*/ 7906 h 6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6915" h="67151">
                        <a:moveTo>
                          <a:pt x="66916" y="7906"/>
                        </a:moveTo>
                        <a:cubicBezTo>
                          <a:pt x="59987" y="2953"/>
                          <a:pt x="51539" y="0"/>
                          <a:pt x="42332" y="0"/>
                        </a:cubicBezTo>
                        <a:cubicBezTo>
                          <a:pt x="18983" y="0"/>
                          <a:pt x="0" y="19050"/>
                          <a:pt x="0" y="42481"/>
                        </a:cubicBezTo>
                        <a:cubicBezTo>
                          <a:pt x="0" y="51721"/>
                          <a:pt x="2942" y="60198"/>
                          <a:pt x="7878" y="67151"/>
                        </a:cubicBezTo>
                        <a:lnTo>
                          <a:pt x="66916" y="790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09" name="Freeform 108">
                    <a:extLst>
                      <a:ext uri="{FF2B5EF4-FFF2-40B4-BE49-F238E27FC236}">
                        <a16:creationId xmlns:a16="http://schemas.microsoft.com/office/drawing/2014/main" id="{09645C63-F66B-977A-0534-8B35A7111AB0}"/>
                      </a:ext>
                    </a:extLst>
                  </p:cNvPr>
                  <p:cNvSpPr/>
                  <p:nvPr/>
                </p:nvSpPr>
                <p:spPr>
                  <a:xfrm>
                    <a:off x="6407393" y="249840"/>
                    <a:ext cx="66915" cy="67151"/>
                  </a:xfrm>
                  <a:custGeom>
                    <a:avLst/>
                    <a:gdLst>
                      <a:gd name="connsiteX0" fmla="*/ 0 w 66915"/>
                      <a:gd name="connsiteY0" fmla="*/ 59246 h 67151"/>
                      <a:gd name="connsiteX1" fmla="*/ 24583 w 66915"/>
                      <a:gd name="connsiteY1" fmla="*/ 67151 h 67151"/>
                      <a:gd name="connsiteX2" fmla="*/ 66916 w 66915"/>
                      <a:gd name="connsiteY2" fmla="*/ 24670 h 67151"/>
                      <a:gd name="connsiteX3" fmla="*/ 59038 w 66915"/>
                      <a:gd name="connsiteY3" fmla="*/ 0 h 67151"/>
                      <a:gd name="connsiteX4" fmla="*/ 0 w 66915"/>
                      <a:gd name="connsiteY4" fmla="*/ 59246 h 6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6915" h="67151">
                        <a:moveTo>
                          <a:pt x="0" y="59246"/>
                        </a:moveTo>
                        <a:cubicBezTo>
                          <a:pt x="6929" y="64199"/>
                          <a:pt x="15376" y="67151"/>
                          <a:pt x="24583" y="67151"/>
                        </a:cubicBezTo>
                        <a:cubicBezTo>
                          <a:pt x="47932" y="67151"/>
                          <a:pt x="66916" y="48101"/>
                          <a:pt x="66916" y="24670"/>
                        </a:cubicBezTo>
                        <a:cubicBezTo>
                          <a:pt x="66916" y="15431"/>
                          <a:pt x="63973" y="6953"/>
                          <a:pt x="59038" y="0"/>
                        </a:cubicBezTo>
                        <a:lnTo>
                          <a:pt x="0" y="5924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0" name="Freeform 109">
                    <a:extLst>
                      <a:ext uri="{FF2B5EF4-FFF2-40B4-BE49-F238E27FC236}">
                        <a16:creationId xmlns:a16="http://schemas.microsoft.com/office/drawing/2014/main" id="{080DED46-4F84-3152-79F1-09C35715AD54}"/>
                      </a:ext>
                    </a:extLst>
                  </p:cNvPr>
                  <p:cNvSpPr/>
                  <p:nvPr/>
                </p:nvSpPr>
                <p:spPr>
                  <a:xfrm>
                    <a:off x="6391827" y="429767"/>
                    <a:ext cx="80393" cy="83439"/>
                  </a:xfrm>
                  <a:custGeom>
                    <a:avLst/>
                    <a:gdLst>
                      <a:gd name="connsiteX0" fmla="*/ 0 w 80393"/>
                      <a:gd name="connsiteY0" fmla="*/ 55245 h 83439"/>
                      <a:gd name="connsiteX1" fmla="*/ 28095 w 80393"/>
                      <a:gd name="connsiteY1" fmla="*/ 83439 h 83439"/>
                      <a:gd name="connsiteX2" fmla="*/ 52299 w 80393"/>
                      <a:gd name="connsiteY2" fmla="*/ 83439 h 83439"/>
                      <a:gd name="connsiteX3" fmla="*/ 80394 w 80393"/>
                      <a:gd name="connsiteY3" fmla="*/ 55245 h 83439"/>
                      <a:gd name="connsiteX4" fmla="*/ 80394 w 80393"/>
                      <a:gd name="connsiteY4" fmla="*/ 0 h 83439"/>
                      <a:gd name="connsiteX5" fmla="*/ 95 w 80393"/>
                      <a:gd name="connsiteY5" fmla="*/ 0 h 83439"/>
                      <a:gd name="connsiteX6" fmla="*/ 95 w 80393"/>
                      <a:gd name="connsiteY6" fmla="*/ 55245 h 834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0393" h="83439">
                        <a:moveTo>
                          <a:pt x="0" y="55245"/>
                        </a:moveTo>
                        <a:cubicBezTo>
                          <a:pt x="0" y="70771"/>
                          <a:pt x="12529" y="83439"/>
                          <a:pt x="28095" y="83439"/>
                        </a:cubicBezTo>
                        <a:lnTo>
                          <a:pt x="52299" y="83439"/>
                        </a:lnTo>
                        <a:cubicBezTo>
                          <a:pt x="67770" y="83439"/>
                          <a:pt x="80394" y="70866"/>
                          <a:pt x="80394" y="55245"/>
                        </a:cubicBezTo>
                        <a:lnTo>
                          <a:pt x="80394" y="0"/>
                        </a:lnTo>
                        <a:lnTo>
                          <a:pt x="95" y="0"/>
                        </a:lnTo>
                        <a:lnTo>
                          <a:pt x="95" y="5524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1" name="Freeform 110">
                    <a:extLst>
                      <a:ext uri="{FF2B5EF4-FFF2-40B4-BE49-F238E27FC236}">
                        <a16:creationId xmlns:a16="http://schemas.microsoft.com/office/drawing/2014/main" id="{8F311361-FE25-1F00-A756-7AA0DD301712}"/>
                      </a:ext>
                    </a:extLst>
                  </p:cNvPr>
                  <p:cNvSpPr/>
                  <p:nvPr/>
                </p:nvSpPr>
                <p:spPr>
                  <a:xfrm>
                    <a:off x="6391827" y="330231"/>
                    <a:ext cx="80298" cy="83439"/>
                  </a:xfrm>
                  <a:custGeom>
                    <a:avLst/>
                    <a:gdLst>
                      <a:gd name="connsiteX0" fmla="*/ 52299 w 80298"/>
                      <a:gd name="connsiteY0" fmla="*/ 0 h 83439"/>
                      <a:gd name="connsiteX1" fmla="*/ 28095 w 80298"/>
                      <a:gd name="connsiteY1" fmla="*/ 0 h 83439"/>
                      <a:gd name="connsiteX2" fmla="*/ 0 w 80298"/>
                      <a:gd name="connsiteY2" fmla="*/ 28194 h 83439"/>
                      <a:gd name="connsiteX3" fmla="*/ 0 w 80298"/>
                      <a:gd name="connsiteY3" fmla="*/ 83439 h 83439"/>
                      <a:gd name="connsiteX4" fmla="*/ 80299 w 80298"/>
                      <a:gd name="connsiteY4" fmla="*/ 83439 h 83439"/>
                      <a:gd name="connsiteX5" fmla="*/ 80299 w 80298"/>
                      <a:gd name="connsiteY5" fmla="*/ 28194 h 83439"/>
                      <a:gd name="connsiteX6" fmla="*/ 52204 w 80298"/>
                      <a:gd name="connsiteY6" fmla="*/ 0 h 834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0298" h="83439">
                        <a:moveTo>
                          <a:pt x="52299" y="0"/>
                        </a:moveTo>
                        <a:lnTo>
                          <a:pt x="28095" y="0"/>
                        </a:lnTo>
                        <a:cubicBezTo>
                          <a:pt x="12624" y="0"/>
                          <a:pt x="0" y="12573"/>
                          <a:pt x="0" y="28194"/>
                        </a:cubicBezTo>
                        <a:lnTo>
                          <a:pt x="0" y="83439"/>
                        </a:lnTo>
                        <a:lnTo>
                          <a:pt x="80299" y="83439"/>
                        </a:lnTo>
                        <a:lnTo>
                          <a:pt x="80299" y="28194"/>
                        </a:lnTo>
                        <a:cubicBezTo>
                          <a:pt x="80299" y="12668"/>
                          <a:pt x="67770" y="0"/>
                          <a:pt x="522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3749196-0EDA-D463-6A60-98ECD8133BDB}"/>
                  </a:ext>
                </a:extLst>
              </p:cNvPr>
              <p:cNvGrpSpPr/>
              <p:nvPr userDrawn="1"/>
            </p:nvGrpSpPr>
            <p:grpSpPr>
              <a:xfrm>
                <a:off x="385313" y="863127"/>
                <a:ext cx="1671218" cy="2005462"/>
                <a:chOff x="4905227" y="821943"/>
                <a:chExt cx="3810000" cy="4572000"/>
              </a:xfrm>
            </p:grpSpPr>
            <p:pic>
              <p:nvPicPr>
                <p:cNvPr id="99" name="Graphic 98">
                  <a:extLst>
                    <a:ext uri="{FF2B5EF4-FFF2-40B4-BE49-F238E27FC236}">
                      <a16:creationId xmlns:a16="http://schemas.microsoft.com/office/drawing/2014/main" id="{11AD5770-AC5B-484B-7538-4337839C8B12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12">
                  <a:alphaModFix amt="80000"/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81427" y="4134686"/>
                  <a:ext cx="3657600" cy="876300"/>
                </a:xfrm>
                <a:prstGeom prst="rect">
                  <a:avLst/>
                </a:prstGeom>
              </p:spPr>
            </p:pic>
            <p:pic>
              <p:nvPicPr>
                <p:cNvPr id="100" name="Graphic 99">
                  <a:extLst>
                    <a:ext uri="{FF2B5EF4-FFF2-40B4-BE49-F238E27FC236}">
                      <a16:creationId xmlns:a16="http://schemas.microsoft.com/office/drawing/2014/main" id="{23FA4BC6-EEFA-654B-50A4-19D0C686FCBB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rcRect/>
                <a:stretch/>
              </p:blipFill>
              <p:spPr>
                <a:xfrm>
                  <a:off x="4905227" y="821943"/>
                  <a:ext cx="3810000" cy="4572000"/>
                </a:xfrm>
                <a:prstGeom prst="rect">
                  <a:avLst/>
                </a:prstGeom>
              </p:spPr>
            </p:pic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9389D429-EB59-4010-FBF5-C03A42F1E73D}"/>
                  </a:ext>
                </a:extLst>
              </p:cNvPr>
              <p:cNvGrpSpPr/>
              <p:nvPr userDrawn="1"/>
            </p:nvGrpSpPr>
            <p:grpSpPr>
              <a:xfrm>
                <a:off x="346707" y="2805944"/>
                <a:ext cx="1746938" cy="623406"/>
                <a:chOff x="467553" y="2493801"/>
                <a:chExt cx="1505245" cy="537157"/>
              </a:xfrm>
            </p:grpSpPr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24E7C1F9-0C43-389F-23F7-399BDF6F5BE3}"/>
                    </a:ext>
                  </a:extLst>
                </p:cNvPr>
                <p:cNvSpPr/>
                <p:nvPr/>
              </p:nvSpPr>
              <p:spPr>
                <a:xfrm>
                  <a:off x="467553" y="2511888"/>
                  <a:ext cx="176899" cy="195910"/>
                </a:xfrm>
                <a:custGeom>
                  <a:avLst/>
                  <a:gdLst>
                    <a:gd name="csX0" fmla="*/ 131769 w 176899"/>
                    <a:gd name="csY0" fmla="*/ 98806 h 195910"/>
                    <a:gd name="csX1" fmla="*/ 132906 w 176899"/>
                    <a:gd name="csY1" fmla="*/ 135052 h 195910"/>
                    <a:gd name="csX2" fmla="*/ 132621 w 176899"/>
                    <a:gd name="csY2" fmla="*/ 135052 h 195910"/>
                    <a:gd name="csX3" fmla="*/ 117767 w 176899"/>
                    <a:gd name="csY3" fmla="*/ 105970 h 195910"/>
                    <a:gd name="csX4" fmla="*/ 56787 w 176899"/>
                    <a:gd name="csY4" fmla="*/ 0 h 195910"/>
                    <a:gd name="csX5" fmla="*/ 0 w 176899"/>
                    <a:gd name="csY5" fmla="*/ 0 h 195910"/>
                    <a:gd name="csX6" fmla="*/ 0 w 176899"/>
                    <a:gd name="csY6" fmla="*/ 195910 h 195910"/>
                    <a:gd name="csX7" fmla="*/ 45202 w 176899"/>
                    <a:gd name="csY7" fmla="*/ 195910 h 195910"/>
                    <a:gd name="csX8" fmla="*/ 45202 w 176899"/>
                    <a:gd name="csY8" fmla="*/ 97033 h 195910"/>
                    <a:gd name="csX9" fmla="*/ 43994 w 176899"/>
                    <a:gd name="csY9" fmla="*/ 60859 h 195910"/>
                    <a:gd name="csX10" fmla="*/ 44278 w 176899"/>
                    <a:gd name="csY10" fmla="*/ 60859 h 195910"/>
                    <a:gd name="csX11" fmla="*/ 59203 w 176899"/>
                    <a:gd name="csY11" fmla="*/ 89940 h 195910"/>
                    <a:gd name="csX12" fmla="*/ 120113 w 176899"/>
                    <a:gd name="csY12" fmla="*/ 195910 h 195910"/>
                    <a:gd name="csX13" fmla="*/ 176900 w 176899"/>
                    <a:gd name="csY13" fmla="*/ 195910 h 195910"/>
                    <a:gd name="csX14" fmla="*/ 176900 w 176899"/>
                    <a:gd name="csY14" fmla="*/ 0 h 195910"/>
                    <a:gd name="csX15" fmla="*/ 131769 w 176899"/>
                    <a:gd name="csY15" fmla="*/ 0 h 195910"/>
                    <a:gd name="csX16" fmla="*/ 131769 w 176899"/>
                    <a:gd name="csY16" fmla="*/ 98806 h 19591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176899" h="195910">
                      <a:moveTo>
                        <a:pt x="131769" y="98806"/>
                      </a:moveTo>
                      <a:lnTo>
                        <a:pt x="132906" y="135052"/>
                      </a:lnTo>
                      <a:lnTo>
                        <a:pt x="132621" y="135052"/>
                      </a:lnTo>
                      <a:lnTo>
                        <a:pt x="117767" y="105970"/>
                      </a:lnTo>
                      <a:lnTo>
                        <a:pt x="56787" y="0"/>
                      </a:lnTo>
                      <a:lnTo>
                        <a:pt x="0" y="0"/>
                      </a:lnTo>
                      <a:lnTo>
                        <a:pt x="0" y="195910"/>
                      </a:lnTo>
                      <a:lnTo>
                        <a:pt x="45202" y="195910"/>
                      </a:lnTo>
                      <a:lnTo>
                        <a:pt x="45202" y="97033"/>
                      </a:lnTo>
                      <a:lnTo>
                        <a:pt x="43994" y="60859"/>
                      </a:lnTo>
                      <a:lnTo>
                        <a:pt x="44278" y="60859"/>
                      </a:lnTo>
                      <a:lnTo>
                        <a:pt x="59203" y="89940"/>
                      </a:lnTo>
                      <a:lnTo>
                        <a:pt x="120113" y="195910"/>
                      </a:lnTo>
                      <a:lnTo>
                        <a:pt x="176900" y="195910"/>
                      </a:lnTo>
                      <a:lnTo>
                        <a:pt x="176900" y="0"/>
                      </a:lnTo>
                      <a:lnTo>
                        <a:pt x="131769" y="0"/>
                      </a:lnTo>
                      <a:lnTo>
                        <a:pt x="131769" y="98806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BC6B5381-643D-B23F-E2B3-700C3FB94D9C}"/>
                    </a:ext>
                  </a:extLst>
                </p:cNvPr>
                <p:cNvSpPr/>
                <p:nvPr/>
              </p:nvSpPr>
              <p:spPr>
                <a:xfrm>
                  <a:off x="671317" y="2556361"/>
                  <a:ext cx="160908" cy="154274"/>
                </a:xfrm>
                <a:custGeom>
                  <a:avLst/>
                  <a:gdLst>
                    <a:gd name="csX0" fmla="*/ 141861 w 160908"/>
                    <a:gd name="csY0" fmla="*/ 110723 h 154274"/>
                    <a:gd name="csX1" fmla="*/ 141861 w 160908"/>
                    <a:gd name="csY1" fmla="*/ 56390 h 154274"/>
                    <a:gd name="csX2" fmla="*/ 133687 w 160908"/>
                    <a:gd name="csY2" fmla="*/ 25393 h 154274"/>
                    <a:gd name="csX3" fmla="*/ 110162 w 160908"/>
                    <a:gd name="csY3" fmla="*/ 6384 h 154274"/>
                    <a:gd name="csX4" fmla="*/ 73134 w 160908"/>
                    <a:gd name="csY4" fmla="*/ 0 h 154274"/>
                    <a:gd name="csX5" fmla="*/ 22885 w 160908"/>
                    <a:gd name="csY5" fmla="*/ 12768 h 154274"/>
                    <a:gd name="csX6" fmla="*/ 853 w 160908"/>
                    <a:gd name="csY6" fmla="*/ 46885 h 154274"/>
                    <a:gd name="csX7" fmla="*/ 43710 w 160908"/>
                    <a:gd name="csY7" fmla="*/ 56957 h 154274"/>
                    <a:gd name="csX8" fmla="*/ 53375 w 160908"/>
                    <a:gd name="csY8" fmla="*/ 39579 h 154274"/>
                    <a:gd name="csX9" fmla="*/ 70149 w 160908"/>
                    <a:gd name="csY9" fmla="*/ 34685 h 154274"/>
                    <a:gd name="csX10" fmla="*/ 85785 w 160908"/>
                    <a:gd name="csY10" fmla="*/ 40785 h 154274"/>
                    <a:gd name="csX11" fmla="*/ 91613 w 160908"/>
                    <a:gd name="csY11" fmla="*/ 57241 h 154274"/>
                    <a:gd name="csX12" fmla="*/ 91613 w 160908"/>
                    <a:gd name="csY12" fmla="*/ 61497 h 154274"/>
                    <a:gd name="csX13" fmla="*/ 40156 w 160908"/>
                    <a:gd name="csY13" fmla="*/ 72066 h 154274"/>
                    <a:gd name="csX14" fmla="*/ 9666 w 160908"/>
                    <a:gd name="csY14" fmla="*/ 86748 h 154274"/>
                    <a:gd name="csX15" fmla="*/ 0 w 160908"/>
                    <a:gd name="csY15" fmla="*/ 113276 h 154274"/>
                    <a:gd name="csX16" fmla="*/ 6112 w 160908"/>
                    <a:gd name="csY16" fmla="*/ 135690 h 154274"/>
                    <a:gd name="csX17" fmla="*/ 23525 w 160908"/>
                    <a:gd name="csY17" fmla="*/ 149522 h 154274"/>
                    <a:gd name="csX18" fmla="*/ 49964 w 160908"/>
                    <a:gd name="csY18" fmla="*/ 154274 h 154274"/>
                    <a:gd name="csX19" fmla="*/ 75124 w 160908"/>
                    <a:gd name="csY19" fmla="*/ 150160 h 154274"/>
                    <a:gd name="csX20" fmla="*/ 94740 w 160908"/>
                    <a:gd name="csY20" fmla="*/ 137393 h 154274"/>
                    <a:gd name="csX21" fmla="*/ 98435 w 160908"/>
                    <a:gd name="csY21" fmla="*/ 132002 h 154274"/>
                    <a:gd name="csX22" fmla="*/ 101705 w 160908"/>
                    <a:gd name="csY22" fmla="*/ 139095 h 154274"/>
                    <a:gd name="csX23" fmla="*/ 115706 w 160908"/>
                    <a:gd name="csY23" fmla="*/ 150373 h 154274"/>
                    <a:gd name="csX24" fmla="*/ 136246 w 160908"/>
                    <a:gd name="csY24" fmla="*/ 154061 h 154274"/>
                    <a:gd name="csX25" fmla="*/ 157923 w 160908"/>
                    <a:gd name="csY25" fmla="*/ 149876 h 154274"/>
                    <a:gd name="csX26" fmla="*/ 160908 w 160908"/>
                    <a:gd name="csY26" fmla="*/ 121079 h 154274"/>
                    <a:gd name="csX27" fmla="*/ 152308 w 160908"/>
                    <a:gd name="csY27" fmla="*/ 122284 h 154274"/>
                    <a:gd name="csX28" fmla="*/ 141932 w 160908"/>
                    <a:gd name="csY28" fmla="*/ 110723 h 154274"/>
                    <a:gd name="csX29" fmla="*/ 89551 w 160908"/>
                    <a:gd name="csY29" fmla="*/ 107744 h 154274"/>
                    <a:gd name="csX30" fmla="*/ 83937 w 160908"/>
                    <a:gd name="csY30" fmla="*/ 115617 h 154274"/>
                    <a:gd name="csX31" fmla="*/ 75763 w 160908"/>
                    <a:gd name="csY31" fmla="*/ 120227 h 154274"/>
                    <a:gd name="csX32" fmla="*/ 66097 w 160908"/>
                    <a:gd name="csY32" fmla="*/ 121717 h 154274"/>
                    <a:gd name="csX33" fmla="*/ 54797 w 160908"/>
                    <a:gd name="csY33" fmla="*/ 118454 h 154274"/>
                    <a:gd name="csX34" fmla="*/ 50035 w 160908"/>
                    <a:gd name="csY34" fmla="*/ 108666 h 154274"/>
                    <a:gd name="csX35" fmla="*/ 54370 w 160908"/>
                    <a:gd name="csY35" fmla="*/ 98452 h 154274"/>
                    <a:gd name="csX36" fmla="*/ 67590 w 160908"/>
                    <a:gd name="csY36" fmla="*/ 93274 h 154274"/>
                    <a:gd name="csX37" fmla="*/ 91684 w 160908"/>
                    <a:gd name="csY37" fmla="*/ 88238 h 154274"/>
                    <a:gd name="csX38" fmla="*/ 91684 w 160908"/>
                    <a:gd name="csY38" fmla="*/ 96537 h 154274"/>
                    <a:gd name="csX39" fmla="*/ 89622 w 160908"/>
                    <a:gd name="csY39" fmla="*/ 107815 h 15427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160908" h="154274">
                      <a:moveTo>
                        <a:pt x="141861" y="110723"/>
                      </a:moveTo>
                      <a:lnTo>
                        <a:pt x="141861" y="56390"/>
                      </a:lnTo>
                      <a:cubicBezTo>
                        <a:pt x="141861" y="44119"/>
                        <a:pt x="139160" y="33763"/>
                        <a:pt x="133687" y="25393"/>
                      </a:cubicBezTo>
                      <a:cubicBezTo>
                        <a:pt x="128215" y="17023"/>
                        <a:pt x="120397" y="10640"/>
                        <a:pt x="110162" y="6384"/>
                      </a:cubicBezTo>
                      <a:cubicBezTo>
                        <a:pt x="99928" y="2128"/>
                        <a:pt x="87632" y="0"/>
                        <a:pt x="73134" y="0"/>
                      </a:cubicBezTo>
                      <a:cubicBezTo>
                        <a:pt x="51528" y="0"/>
                        <a:pt x="34754" y="4256"/>
                        <a:pt x="22885" y="12768"/>
                      </a:cubicBezTo>
                      <a:cubicBezTo>
                        <a:pt x="11016" y="21279"/>
                        <a:pt x="3625" y="32628"/>
                        <a:pt x="853" y="46885"/>
                      </a:cubicBezTo>
                      <a:lnTo>
                        <a:pt x="43710" y="56957"/>
                      </a:lnTo>
                      <a:cubicBezTo>
                        <a:pt x="45486" y="48658"/>
                        <a:pt x="48685" y="42842"/>
                        <a:pt x="53375" y="39579"/>
                      </a:cubicBezTo>
                      <a:cubicBezTo>
                        <a:pt x="58066" y="36316"/>
                        <a:pt x="63610" y="34685"/>
                        <a:pt x="70149" y="34685"/>
                      </a:cubicBezTo>
                      <a:cubicBezTo>
                        <a:pt x="76687" y="34685"/>
                        <a:pt x="81876" y="36742"/>
                        <a:pt x="85785" y="40785"/>
                      </a:cubicBezTo>
                      <a:cubicBezTo>
                        <a:pt x="89622" y="44828"/>
                        <a:pt x="91613" y="50361"/>
                        <a:pt x="91613" y="57241"/>
                      </a:cubicBezTo>
                      <a:lnTo>
                        <a:pt x="91613" y="61497"/>
                      </a:lnTo>
                      <a:lnTo>
                        <a:pt x="40156" y="72066"/>
                      </a:lnTo>
                      <a:cubicBezTo>
                        <a:pt x="26297" y="74832"/>
                        <a:pt x="16133" y="79726"/>
                        <a:pt x="9666" y="86748"/>
                      </a:cubicBezTo>
                      <a:cubicBezTo>
                        <a:pt x="3198" y="93770"/>
                        <a:pt x="0" y="102637"/>
                        <a:pt x="0" y="113276"/>
                      </a:cubicBezTo>
                      <a:cubicBezTo>
                        <a:pt x="0" y="122143"/>
                        <a:pt x="2061" y="129661"/>
                        <a:pt x="6112" y="135690"/>
                      </a:cubicBezTo>
                      <a:cubicBezTo>
                        <a:pt x="10163" y="141719"/>
                        <a:pt x="15991" y="146330"/>
                        <a:pt x="23525" y="149522"/>
                      </a:cubicBezTo>
                      <a:cubicBezTo>
                        <a:pt x="31059" y="152714"/>
                        <a:pt x="39872" y="154274"/>
                        <a:pt x="49964" y="154274"/>
                      </a:cubicBezTo>
                      <a:cubicBezTo>
                        <a:pt x="58706" y="154274"/>
                        <a:pt x="67092" y="152856"/>
                        <a:pt x="75124" y="150160"/>
                      </a:cubicBezTo>
                      <a:cubicBezTo>
                        <a:pt x="83155" y="147394"/>
                        <a:pt x="89694" y="143138"/>
                        <a:pt x="94740" y="137393"/>
                      </a:cubicBezTo>
                      <a:cubicBezTo>
                        <a:pt x="96232" y="135690"/>
                        <a:pt x="97440" y="133846"/>
                        <a:pt x="98435" y="132002"/>
                      </a:cubicBezTo>
                      <a:cubicBezTo>
                        <a:pt x="99217" y="134555"/>
                        <a:pt x="100283" y="136967"/>
                        <a:pt x="101705" y="139095"/>
                      </a:cubicBezTo>
                      <a:cubicBezTo>
                        <a:pt x="105045" y="144131"/>
                        <a:pt x="109736" y="147890"/>
                        <a:pt x="115706" y="150373"/>
                      </a:cubicBezTo>
                      <a:cubicBezTo>
                        <a:pt x="121676" y="152856"/>
                        <a:pt x="128499" y="154061"/>
                        <a:pt x="136246" y="154061"/>
                      </a:cubicBezTo>
                      <a:cubicBezTo>
                        <a:pt x="144775" y="154061"/>
                        <a:pt x="152024" y="152643"/>
                        <a:pt x="157923" y="149876"/>
                      </a:cubicBezTo>
                      <a:lnTo>
                        <a:pt x="160908" y="121079"/>
                      </a:lnTo>
                      <a:cubicBezTo>
                        <a:pt x="158705" y="121859"/>
                        <a:pt x="155862" y="122284"/>
                        <a:pt x="152308" y="122284"/>
                      </a:cubicBezTo>
                      <a:cubicBezTo>
                        <a:pt x="145343" y="122284"/>
                        <a:pt x="141932" y="118454"/>
                        <a:pt x="141932" y="110723"/>
                      </a:cubicBezTo>
                      <a:close/>
                      <a:moveTo>
                        <a:pt x="89551" y="107744"/>
                      </a:moveTo>
                      <a:cubicBezTo>
                        <a:pt x="88130" y="110936"/>
                        <a:pt x="86282" y="113560"/>
                        <a:pt x="83937" y="115617"/>
                      </a:cubicBezTo>
                      <a:cubicBezTo>
                        <a:pt x="81591" y="117674"/>
                        <a:pt x="78819" y="119234"/>
                        <a:pt x="75763" y="120227"/>
                      </a:cubicBezTo>
                      <a:cubicBezTo>
                        <a:pt x="72707" y="121221"/>
                        <a:pt x="69438" y="121717"/>
                        <a:pt x="66097" y="121717"/>
                      </a:cubicBezTo>
                      <a:cubicBezTo>
                        <a:pt x="61762" y="121717"/>
                        <a:pt x="57995" y="120653"/>
                        <a:pt x="54797" y="118454"/>
                      </a:cubicBezTo>
                      <a:cubicBezTo>
                        <a:pt x="51599" y="116255"/>
                        <a:pt x="50035" y="112993"/>
                        <a:pt x="50035" y="108666"/>
                      </a:cubicBezTo>
                      <a:cubicBezTo>
                        <a:pt x="50035" y="104339"/>
                        <a:pt x="51457" y="100722"/>
                        <a:pt x="54370" y="98452"/>
                      </a:cubicBezTo>
                      <a:cubicBezTo>
                        <a:pt x="57213" y="96182"/>
                        <a:pt x="61620" y="94409"/>
                        <a:pt x="67590" y="93274"/>
                      </a:cubicBezTo>
                      <a:lnTo>
                        <a:pt x="91684" y="88238"/>
                      </a:lnTo>
                      <a:lnTo>
                        <a:pt x="91684" y="96537"/>
                      </a:lnTo>
                      <a:cubicBezTo>
                        <a:pt x="91684" y="100863"/>
                        <a:pt x="90973" y="104623"/>
                        <a:pt x="89622" y="10781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2480A9EA-305D-32DB-DCF8-2A326CC16021}"/>
                    </a:ext>
                  </a:extLst>
                </p:cNvPr>
                <p:cNvSpPr/>
                <p:nvPr/>
              </p:nvSpPr>
              <p:spPr>
                <a:xfrm>
                  <a:off x="824550" y="2559411"/>
                  <a:ext cx="167375" cy="148386"/>
                </a:xfrm>
                <a:custGeom>
                  <a:avLst/>
                  <a:gdLst>
                    <a:gd name="csX0" fmla="*/ 83866 w 167375"/>
                    <a:gd name="csY0" fmla="*/ 113063 h 148386"/>
                    <a:gd name="csX1" fmla="*/ 53233 w 167375"/>
                    <a:gd name="csY1" fmla="*/ 0 h 148386"/>
                    <a:gd name="csX2" fmla="*/ 0 w 167375"/>
                    <a:gd name="csY2" fmla="*/ 0 h 148386"/>
                    <a:gd name="csX3" fmla="*/ 53518 w 167375"/>
                    <a:gd name="csY3" fmla="*/ 148387 h 148386"/>
                    <a:gd name="csX4" fmla="*/ 113858 w 167375"/>
                    <a:gd name="csY4" fmla="*/ 148387 h 148386"/>
                    <a:gd name="csX5" fmla="*/ 167376 w 167375"/>
                    <a:gd name="csY5" fmla="*/ 0 h 148386"/>
                    <a:gd name="csX6" fmla="*/ 115066 w 167375"/>
                    <a:gd name="csY6" fmla="*/ 0 h 148386"/>
                    <a:gd name="csX7" fmla="*/ 83866 w 167375"/>
                    <a:gd name="csY7" fmla="*/ 113063 h 14838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67375" h="148386">
                      <a:moveTo>
                        <a:pt x="83866" y="113063"/>
                      </a:moveTo>
                      <a:lnTo>
                        <a:pt x="53233" y="0"/>
                      </a:lnTo>
                      <a:lnTo>
                        <a:pt x="0" y="0"/>
                      </a:lnTo>
                      <a:lnTo>
                        <a:pt x="53518" y="148387"/>
                      </a:lnTo>
                      <a:lnTo>
                        <a:pt x="113858" y="148387"/>
                      </a:lnTo>
                      <a:lnTo>
                        <a:pt x="167376" y="0"/>
                      </a:lnTo>
                      <a:lnTo>
                        <a:pt x="115066" y="0"/>
                      </a:lnTo>
                      <a:lnTo>
                        <a:pt x="83866" y="113063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D9976CE8-8C46-DDAB-9DF5-35829B9EDB33}"/>
                    </a:ext>
                  </a:extLst>
                </p:cNvPr>
                <p:cNvSpPr/>
                <p:nvPr/>
              </p:nvSpPr>
              <p:spPr>
                <a:xfrm>
                  <a:off x="1005998" y="2559411"/>
                  <a:ext cx="50532" cy="148386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F0F57187-B522-5B55-2303-69BCBECBCFEE}"/>
                    </a:ext>
                  </a:extLst>
                </p:cNvPr>
                <p:cNvSpPr/>
                <p:nvPr/>
              </p:nvSpPr>
              <p:spPr>
                <a:xfrm>
                  <a:off x="1001876" y="2493801"/>
                  <a:ext cx="58848" cy="48445"/>
                </a:xfrm>
                <a:custGeom>
                  <a:avLst/>
                  <a:gdLst>
                    <a:gd name="csX0" fmla="*/ 29424 w 58848"/>
                    <a:gd name="csY0" fmla="*/ 0 h 48445"/>
                    <a:gd name="csX1" fmla="*/ 6965 w 58848"/>
                    <a:gd name="csY1" fmla="*/ 5816 h 48445"/>
                    <a:gd name="csX2" fmla="*/ 0 w 58848"/>
                    <a:gd name="csY2" fmla="*/ 24400 h 48445"/>
                    <a:gd name="csX3" fmla="*/ 6965 w 58848"/>
                    <a:gd name="csY3" fmla="*/ 42629 h 48445"/>
                    <a:gd name="csX4" fmla="*/ 29424 w 58848"/>
                    <a:gd name="csY4" fmla="*/ 48446 h 48445"/>
                    <a:gd name="csX5" fmla="*/ 51741 w 58848"/>
                    <a:gd name="csY5" fmla="*/ 42629 h 48445"/>
                    <a:gd name="csX6" fmla="*/ 58848 w 58848"/>
                    <a:gd name="csY6" fmla="*/ 24400 h 48445"/>
                    <a:gd name="csX7" fmla="*/ 51741 w 58848"/>
                    <a:gd name="csY7" fmla="*/ 5816 h 48445"/>
                    <a:gd name="csX8" fmla="*/ 29424 w 58848"/>
                    <a:gd name="csY8" fmla="*/ 0 h 484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58848" h="48445">
                      <a:moveTo>
                        <a:pt x="29424" y="0"/>
                      </a:moveTo>
                      <a:cubicBezTo>
                        <a:pt x="19119" y="0"/>
                        <a:pt x="11656" y="1915"/>
                        <a:pt x="6965" y="5816"/>
                      </a:cubicBezTo>
                      <a:cubicBezTo>
                        <a:pt x="2274" y="9718"/>
                        <a:pt x="0" y="15888"/>
                        <a:pt x="0" y="24400"/>
                      </a:cubicBezTo>
                      <a:cubicBezTo>
                        <a:pt x="0" y="32912"/>
                        <a:pt x="2345" y="38799"/>
                        <a:pt x="6965" y="42629"/>
                      </a:cubicBezTo>
                      <a:cubicBezTo>
                        <a:pt x="11585" y="46460"/>
                        <a:pt x="19119" y="48446"/>
                        <a:pt x="29424" y="48446"/>
                      </a:cubicBezTo>
                      <a:cubicBezTo>
                        <a:pt x="39730" y="48446"/>
                        <a:pt x="46979" y="46531"/>
                        <a:pt x="51741" y="42629"/>
                      </a:cubicBezTo>
                      <a:cubicBezTo>
                        <a:pt x="56503" y="38799"/>
                        <a:pt x="58848" y="32699"/>
                        <a:pt x="58848" y="24400"/>
                      </a:cubicBezTo>
                      <a:cubicBezTo>
                        <a:pt x="58848" y="16101"/>
                        <a:pt x="56503" y="9718"/>
                        <a:pt x="51741" y="5816"/>
                      </a:cubicBezTo>
                      <a:cubicBezTo>
                        <a:pt x="46979" y="1986"/>
                        <a:pt x="39587" y="0"/>
                        <a:pt x="29424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6A44FCFC-C563-F13B-3161-11200F02328B}"/>
                    </a:ext>
                  </a:extLst>
                </p:cNvPr>
                <p:cNvSpPr/>
                <p:nvPr/>
              </p:nvSpPr>
              <p:spPr>
                <a:xfrm>
                  <a:off x="1080838" y="2556361"/>
                  <a:ext cx="157070" cy="215203"/>
                </a:xfrm>
                <a:custGeom>
                  <a:avLst/>
                  <a:gdLst>
                    <a:gd name="csX0" fmla="*/ 110376 w 157070"/>
                    <a:gd name="csY0" fmla="*/ 34756 h 215203"/>
                    <a:gd name="csX1" fmla="*/ 93105 w 157070"/>
                    <a:gd name="csY1" fmla="*/ 9647 h 215203"/>
                    <a:gd name="csX2" fmla="*/ 61265 w 157070"/>
                    <a:gd name="csY2" fmla="*/ 0 h 215203"/>
                    <a:gd name="csX3" fmla="*/ 29922 w 157070"/>
                    <a:gd name="csY3" fmla="*/ 8724 h 215203"/>
                    <a:gd name="csX4" fmla="*/ 8031 w 157070"/>
                    <a:gd name="csY4" fmla="*/ 34118 h 215203"/>
                    <a:gd name="csX5" fmla="*/ 0 w 157070"/>
                    <a:gd name="csY5" fmla="*/ 74193 h 215203"/>
                    <a:gd name="csX6" fmla="*/ 7463 w 157070"/>
                    <a:gd name="csY6" fmla="*/ 113489 h 215203"/>
                    <a:gd name="csX7" fmla="*/ 28713 w 157070"/>
                    <a:gd name="csY7" fmla="*/ 138599 h 215203"/>
                    <a:gd name="csX8" fmla="*/ 61265 w 157070"/>
                    <a:gd name="csY8" fmla="*/ 147181 h 215203"/>
                    <a:gd name="csX9" fmla="*/ 88201 w 157070"/>
                    <a:gd name="csY9" fmla="*/ 140514 h 215203"/>
                    <a:gd name="csX10" fmla="*/ 106182 w 157070"/>
                    <a:gd name="csY10" fmla="*/ 122852 h 215203"/>
                    <a:gd name="csX11" fmla="*/ 106182 w 157070"/>
                    <a:gd name="csY11" fmla="*/ 151650 h 215203"/>
                    <a:gd name="csX12" fmla="*/ 99217 w 157070"/>
                    <a:gd name="csY12" fmla="*/ 175057 h 215203"/>
                    <a:gd name="csX13" fmla="*/ 79175 w 157070"/>
                    <a:gd name="csY13" fmla="*/ 183356 h 215203"/>
                    <a:gd name="csX14" fmla="*/ 57924 w 157070"/>
                    <a:gd name="csY14" fmla="*/ 176405 h 215203"/>
                    <a:gd name="csX15" fmla="*/ 49466 w 157070"/>
                    <a:gd name="csY15" fmla="*/ 156402 h 215203"/>
                    <a:gd name="csX16" fmla="*/ 711 w 157070"/>
                    <a:gd name="csY16" fmla="*/ 162644 h 215203"/>
                    <a:gd name="csX17" fmla="*/ 14215 w 157070"/>
                    <a:gd name="csY17" fmla="*/ 194563 h 215203"/>
                    <a:gd name="csX18" fmla="*/ 40796 w 157070"/>
                    <a:gd name="csY18" fmla="*/ 210593 h 215203"/>
                    <a:gd name="csX19" fmla="*/ 76190 w 157070"/>
                    <a:gd name="csY19" fmla="*/ 215204 h 215203"/>
                    <a:gd name="csX20" fmla="*/ 119331 w 157070"/>
                    <a:gd name="csY20" fmla="*/ 207614 h 215203"/>
                    <a:gd name="csX21" fmla="*/ 147262 w 157070"/>
                    <a:gd name="csY21" fmla="*/ 183569 h 215203"/>
                    <a:gd name="csX22" fmla="*/ 157070 w 157070"/>
                    <a:gd name="csY22" fmla="*/ 139521 h 215203"/>
                    <a:gd name="csX23" fmla="*/ 157070 w 157070"/>
                    <a:gd name="csY23" fmla="*/ 3050 h 215203"/>
                    <a:gd name="csX24" fmla="*/ 111584 w 157070"/>
                    <a:gd name="csY24" fmla="*/ 3050 h 215203"/>
                    <a:gd name="csX25" fmla="*/ 110376 w 157070"/>
                    <a:gd name="csY25" fmla="*/ 34827 h 215203"/>
                    <a:gd name="csX26" fmla="*/ 98791 w 157070"/>
                    <a:gd name="csY26" fmla="*/ 101218 h 215203"/>
                    <a:gd name="csX27" fmla="*/ 78891 w 157070"/>
                    <a:gd name="csY27" fmla="*/ 110439 h 215203"/>
                    <a:gd name="csX28" fmla="*/ 58351 w 157070"/>
                    <a:gd name="csY28" fmla="*/ 101502 h 215203"/>
                    <a:gd name="csX29" fmla="*/ 50888 w 157070"/>
                    <a:gd name="csY29" fmla="*/ 73626 h 215203"/>
                    <a:gd name="csX30" fmla="*/ 54299 w 157070"/>
                    <a:gd name="csY30" fmla="*/ 53482 h 215203"/>
                    <a:gd name="csX31" fmla="*/ 63965 w 157070"/>
                    <a:gd name="csY31" fmla="*/ 41353 h 215203"/>
                    <a:gd name="csX32" fmla="*/ 78819 w 157070"/>
                    <a:gd name="csY32" fmla="*/ 37168 h 215203"/>
                    <a:gd name="csX33" fmla="*/ 99004 w 157070"/>
                    <a:gd name="csY33" fmla="*/ 46531 h 215203"/>
                    <a:gd name="csX34" fmla="*/ 106111 w 157070"/>
                    <a:gd name="csY34" fmla="*/ 73697 h 215203"/>
                    <a:gd name="csX35" fmla="*/ 98649 w 157070"/>
                    <a:gd name="csY35" fmla="*/ 101289 h 21520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157070" h="215203">
                      <a:moveTo>
                        <a:pt x="110376" y="34756"/>
                      </a:moveTo>
                      <a:cubicBezTo>
                        <a:pt x="107035" y="24471"/>
                        <a:pt x="101278" y="16101"/>
                        <a:pt x="93105" y="9647"/>
                      </a:cubicBezTo>
                      <a:cubicBezTo>
                        <a:pt x="84932" y="3192"/>
                        <a:pt x="74342" y="0"/>
                        <a:pt x="61265" y="0"/>
                      </a:cubicBezTo>
                      <a:cubicBezTo>
                        <a:pt x="49538" y="0"/>
                        <a:pt x="39090" y="2908"/>
                        <a:pt x="29922" y="8724"/>
                      </a:cubicBezTo>
                      <a:cubicBezTo>
                        <a:pt x="20682" y="14541"/>
                        <a:pt x="13433" y="23052"/>
                        <a:pt x="8031" y="34118"/>
                      </a:cubicBezTo>
                      <a:cubicBezTo>
                        <a:pt x="2701" y="45183"/>
                        <a:pt x="0" y="58589"/>
                        <a:pt x="0" y="74193"/>
                      </a:cubicBezTo>
                      <a:cubicBezTo>
                        <a:pt x="0" y="89798"/>
                        <a:pt x="2488" y="102566"/>
                        <a:pt x="7463" y="113489"/>
                      </a:cubicBezTo>
                      <a:cubicBezTo>
                        <a:pt x="12438" y="124483"/>
                        <a:pt x="19474" y="132853"/>
                        <a:pt x="28713" y="138599"/>
                      </a:cubicBezTo>
                      <a:cubicBezTo>
                        <a:pt x="37953" y="144344"/>
                        <a:pt x="48756" y="147181"/>
                        <a:pt x="61265" y="147181"/>
                      </a:cubicBezTo>
                      <a:cubicBezTo>
                        <a:pt x="71570" y="147181"/>
                        <a:pt x="80525" y="144982"/>
                        <a:pt x="88201" y="140514"/>
                      </a:cubicBezTo>
                      <a:cubicBezTo>
                        <a:pt x="95806" y="136045"/>
                        <a:pt x="101847" y="130158"/>
                        <a:pt x="106182" y="122852"/>
                      </a:cubicBezTo>
                      <a:lnTo>
                        <a:pt x="106182" y="151650"/>
                      </a:lnTo>
                      <a:cubicBezTo>
                        <a:pt x="106182" y="161722"/>
                        <a:pt x="103837" y="169524"/>
                        <a:pt x="99217" y="175057"/>
                      </a:cubicBezTo>
                      <a:cubicBezTo>
                        <a:pt x="94526" y="180589"/>
                        <a:pt x="87846" y="183356"/>
                        <a:pt x="79175" y="183356"/>
                      </a:cubicBezTo>
                      <a:cubicBezTo>
                        <a:pt x="69864" y="183356"/>
                        <a:pt x="62757" y="181015"/>
                        <a:pt x="57924" y="176405"/>
                      </a:cubicBezTo>
                      <a:cubicBezTo>
                        <a:pt x="53091" y="171723"/>
                        <a:pt x="50248" y="165056"/>
                        <a:pt x="49466" y="156402"/>
                      </a:cubicBezTo>
                      <a:lnTo>
                        <a:pt x="711" y="162644"/>
                      </a:lnTo>
                      <a:cubicBezTo>
                        <a:pt x="2701" y="176263"/>
                        <a:pt x="7178" y="186902"/>
                        <a:pt x="14215" y="194563"/>
                      </a:cubicBezTo>
                      <a:cubicBezTo>
                        <a:pt x="21251" y="202152"/>
                        <a:pt x="30135" y="207543"/>
                        <a:pt x="40796" y="210593"/>
                      </a:cubicBezTo>
                      <a:cubicBezTo>
                        <a:pt x="51457" y="213643"/>
                        <a:pt x="63326" y="215204"/>
                        <a:pt x="76190" y="215204"/>
                      </a:cubicBezTo>
                      <a:cubicBezTo>
                        <a:pt x="92821" y="215204"/>
                        <a:pt x="107248" y="212650"/>
                        <a:pt x="119331" y="207614"/>
                      </a:cubicBezTo>
                      <a:cubicBezTo>
                        <a:pt x="131413" y="202578"/>
                        <a:pt x="140724" y="194563"/>
                        <a:pt x="147262" y="183569"/>
                      </a:cubicBezTo>
                      <a:cubicBezTo>
                        <a:pt x="153801" y="172574"/>
                        <a:pt x="157070" y="157892"/>
                        <a:pt x="157070" y="139521"/>
                      </a:cubicBezTo>
                      <a:lnTo>
                        <a:pt x="157070" y="3050"/>
                      </a:lnTo>
                      <a:lnTo>
                        <a:pt x="111584" y="3050"/>
                      </a:lnTo>
                      <a:lnTo>
                        <a:pt x="110376" y="34827"/>
                      </a:lnTo>
                      <a:close/>
                      <a:moveTo>
                        <a:pt x="98791" y="101218"/>
                      </a:moveTo>
                      <a:cubicBezTo>
                        <a:pt x="93816" y="107318"/>
                        <a:pt x="87206" y="110439"/>
                        <a:pt x="78891" y="110439"/>
                      </a:cubicBezTo>
                      <a:cubicBezTo>
                        <a:pt x="70575" y="110439"/>
                        <a:pt x="63326" y="107460"/>
                        <a:pt x="58351" y="101502"/>
                      </a:cubicBezTo>
                      <a:cubicBezTo>
                        <a:pt x="53376" y="95544"/>
                        <a:pt x="50888" y="86252"/>
                        <a:pt x="50888" y="73626"/>
                      </a:cubicBezTo>
                      <a:cubicBezTo>
                        <a:pt x="50888" y="65540"/>
                        <a:pt x="52025" y="58802"/>
                        <a:pt x="54299" y="53482"/>
                      </a:cubicBezTo>
                      <a:cubicBezTo>
                        <a:pt x="56574" y="48162"/>
                        <a:pt x="59772" y="44119"/>
                        <a:pt x="63965" y="41353"/>
                      </a:cubicBezTo>
                      <a:cubicBezTo>
                        <a:pt x="68159" y="38586"/>
                        <a:pt x="73063" y="37168"/>
                        <a:pt x="78819" y="37168"/>
                      </a:cubicBezTo>
                      <a:cubicBezTo>
                        <a:pt x="87561" y="37168"/>
                        <a:pt x="94313" y="40289"/>
                        <a:pt x="99004" y="46531"/>
                      </a:cubicBezTo>
                      <a:cubicBezTo>
                        <a:pt x="103766" y="52772"/>
                        <a:pt x="106111" y="61852"/>
                        <a:pt x="106111" y="73697"/>
                      </a:cubicBezTo>
                      <a:cubicBezTo>
                        <a:pt x="106111" y="85542"/>
                        <a:pt x="103624" y="95189"/>
                        <a:pt x="98649" y="101289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F55D5EAE-57B5-B14A-E2CB-060B6115AA59}"/>
                    </a:ext>
                  </a:extLst>
                </p:cNvPr>
                <p:cNvSpPr/>
                <p:nvPr/>
              </p:nvSpPr>
              <p:spPr>
                <a:xfrm>
                  <a:off x="1261717" y="2556361"/>
                  <a:ext cx="160908" cy="154274"/>
                </a:xfrm>
                <a:custGeom>
                  <a:avLst/>
                  <a:gdLst>
                    <a:gd name="csX0" fmla="*/ 141861 w 160908"/>
                    <a:gd name="csY0" fmla="*/ 110723 h 154274"/>
                    <a:gd name="csX1" fmla="*/ 141861 w 160908"/>
                    <a:gd name="csY1" fmla="*/ 56390 h 154274"/>
                    <a:gd name="csX2" fmla="*/ 133688 w 160908"/>
                    <a:gd name="csY2" fmla="*/ 25393 h 154274"/>
                    <a:gd name="csX3" fmla="*/ 110162 w 160908"/>
                    <a:gd name="csY3" fmla="*/ 6384 h 154274"/>
                    <a:gd name="csX4" fmla="*/ 73134 w 160908"/>
                    <a:gd name="csY4" fmla="*/ 0 h 154274"/>
                    <a:gd name="csX5" fmla="*/ 22885 w 160908"/>
                    <a:gd name="csY5" fmla="*/ 12768 h 154274"/>
                    <a:gd name="csX6" fmla="*/ 853 w 160908"/>
                    <a:gd name="csY6" fmla="*/ 46885 h 154274"/>
                    <a:gd name="csX7" fmla="*/ 43710 w 160908"/>
                    <a:gd name="csY7" fmla="*/ 56957 h 154274"/>
                    <a:gd name="csX8" fmla="*/ 53376 w 160908"/>
                    <a:gd name="csY8" fmla="*/ 39579 h 154274"/>
                    <a:gd name="csX9" fmla="*/ 70149 w 160908"/>
                    <a:gd name="csY9" fmla="*/ 34685 h 154274"/>
                    <a:gd name="csX10" fmla="*/ 85785 w 160908"/>
                    <a:gd name="csY10" fmla="*/ 40785 h 154274"/>
                    <a:gd name="csX11" fmla="*/ 91613 w 160908"/>
                    <a:gd name="csY11" fmla="*/ 57241 h 154274"/>
                    <a:gd name="csX12" fmla="*/ 91613 w 160908"/>
                    <a:gd name="csY12" fmla="*/ 61497 h 154274"/>
                    <a:gd name="csX13" fmla="*/ 40156 w 160908"/>
                    <a:gd name="csY13" fmla="*/ 72066 h 154274"/>
                    <a:gd name="csX14" fmla="*/ 9666 w 160908"/>
                    <a:gd name="csY14" fmla="*/ 86748 h 154274"/>
                    <a:gd name="csX15" fmla="*/ 0 w 160908"/>
                    <a:gd name="csY15" fmla="*/ 113276 h 154274"/>
                    <a:gd name="csX16" fmla="*/ 6112 w 160908"/>
                    <a:gd name="csY16" fmla="*/ 135690 h 154274"/>
                    <a:gd name="csX17" fmla="*/ 23525 w 160908"/>
                    <a:gd name="csY17" fmla="*/ 149522 h 154274"/>
                    <a:gd name="csX18" fmla="*/ 49964 w 160908"/>
                    <a:gd name="csY18" fmla="*/ 154274 h 154274"/>
                    <a:gd name="csX19" fmla="*/ 75124 w 160908"/>
                    <a:gd name="csY19" fmla="*/ 150160 h 154274"/>
                    <a:gd name="csX20" fmla="*/ 94740 w 160908"/>
                    <a:gd name="csY20" fmla="*/ 137393 h 154274"/>
                    <a:gd name="csX21" fmla="*/ 98435 w 160908"/>
                    <a:gd name="csY21" fmla="*/ 132002 h 154274"/>
                    <a:gd name="csX22" fmla="*/ 101705 w 160908"/>
                    <a:gd name="csY22" fmla="*/ 139095 h 154274"/>
                    <a:gd name="csX23" fmla="*/ 115706 w 160908"/>
                    <a:gd name="csY23" fmla="*/ 150373 h 154274"/>
                    <a:gd name="csX24" fmla="*/ 136246 w 160908"/>
                    <a:gd name="csY24" fmla="*/ 154061 h 154274"/>
                    <a:gd name="csX25" fmla="*/ 157923 w 160908"/>
                    <a:gd name="csY25" fmla="*/ 149876 h 154274"/>
                    <a:gd name="csX26" fmla="*/ 160908 w 160908"/>
                    <a:gd name="csY26" fmla="*/ 121079 h 154274"/>
                    <a:gd name="csX27" fmla="*/ 152308 w 160908"/>
                    <a:gd name="csY27" fmla="*/ 122284 h 154274"/>
                    <a:gd name="csX28" fmla="*/ 141932 w 160908"/>
                    <a:gd name="csY28" fmla="*/ 110723 h 154274"/>
                    <a:gd name="csX29" fmla="*/ 89480 w 160908"/>
                    <a:gd name="csY29" fmla="*/ 107744 h 154274"/>
                    <a:gd name="csX30" fmla="*/ 83866 w 160908"/>
                    <a:gd name="csY30" fmla="*/ 115617 h 154274"/>
                    <a:gd name="csX31" fmla="*/ 75692 w 160908"/>
                    <a:gd name="csY31" fmla="*/ 120227 h 154274"/>
                    <a:gd name="csX32" fmla="*/ 66026 w 160908"/>
                    <a:gd name="csY32" fmla="*/ 121717 h 154274"/>
                    <a:gd name="csX33" fmla="*/ 54726 w 160908"/>
                    <a:gd name="csY33" fmla="*/ 118454 h 154274"/>
                    <a:gd name="csX34" fmla="*/ 49964 w 160908"/>
                    <a:gd name="csY34" fmla="*/ 108666 h 154274"/>
                    <a:gd name="csX35" fmla="*/ 54299 w 160908"/>
                    <a:gd name="csY35" fmla="*/ 98452 h 154274"/>
                    <a:gd name="csX36" fmla="*/ 67519 w 160908"/>
                    <a:gd name="csY36" fmla="*/ 93274 h 154274"/>
                    <a:gd name="csX37" fmla="*/ 91613 w 160908"/>
                    <a:gd name="csY37" fmla="*/ 88238 h 154274"/>
                    <a:gd name="csX38" fmla="*/ 91613 w 160908"/>
                    <a:gd name="csY38" fmla="*/ 96537 h 154274"/>
                    <a:gd name="csX39" fmla="*/ 89551 w 160908"/>
                    <a:gd name="csY39" fmla="*/ 107815 h 15427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160908" h="154274">
                      <a:moveTo>
                        <a:pt x="141861" y="110723"/>
                      </a:moveTo>
                      <a:lnTo>
                        <a:pt x="141861" y="56390"/>
                      </a:lnTo>
                      <a:cubicBezTo>
                        <a:pt x="141861" y="44119"/>
                        <a:pt x="139160" y="33763"/>
                        <a:pt x="133688" y="25393"/>
                      </a:cubicBezTo>
                      <a:cubicBezTo>
                        <a:pt x="128215" y="17023"/>
                        <a:pt x="120397" y="10640"/>
                        <a:pt x="110162" y="6384"/>
                      </a:cubicBezTo>
                      <a:cubicBezTo>
                        <a:pt x="99928" y="2128"/>
                        <a:pt x="87632" y="0"/>
                        <a:pt x="73134" y="0"/>
                      </a:cubicBezTo>
                      <a:cubicBezTo>
                        <a:pt x="51528" y="0"/>
                        <a:pt x="34754" y="4256"/>
                        <a:pt x="22885" y="12768"/>
                      </a:cubicBezTo>
                      <a:cubicBezTo>
                        <a:pt x="11016" y="21279"/>
                        <a:pt x="3625" y="32628"/>
                        <a:pt x="853" y="46885"/>
                      </a:cubicBezTo>
                      <a:lnTo>
                        <a:pt x="43710" y="56957"/>
                      </a:lnTo>
                      <a:cubicBezTo>
                        <a:pt x="45486" y="48658"/>
                        <a:pt x="48685" y="42842"/>
                        <a:pt x="53376" y="39579"/>
                      </a:cubicBezTo>
                      <a:cubicBezTo>
                        <a:pt x="58066" y="36316"/>
                        <a:pt x="63610" y="34685"/>
                        <a:pt x="70149" y="34685"/>
                      </a:cubicBezTo>
                      <a:cubicBezTo>
                        <a:pt x="76687" y="34685"/>
                        <a:pt x="81876" y="36742"/>
                        <a:pt x="85785" y="40785"/>
                      </a:cubicBezTo>
                      <a:cubicBezTo>
                        <a:pt x="89622" y="44828"/>
                        <a:pt x="91613" y="50361"/>
                        <a:pt x="91613" y="57241"/>
                      </a:cubicBezTo>
                      <a:lnTo>
                        <a:pt x="91613" y="61497"/>
                      </a:lnTo>
                      <a:lnTo>
                        <a:pt x="40156" y="72066"/>
                      </a:lnTo>
                      <a:cubicBezTo>
                        <a:pt x="26297" y="74832"/>
                        <a:pt x="16133" y="79726"/>
                        <a:pt x="9666" y="86748"/>
                      </a:cubicBezTo>
                      <a:cubicBezTo>
                        <a:pt x="3198" y="93770"/>
                        <a:pt x="0" y="102637"/>
                        <a:pt x="0" y="113276"/>
                      </a:cubicBezTo>
                      <a:cubicBezTo>
                        <a:pt x="0" y="122143"/>
                        <a:pt x="2061" y="129661"/>
                        <a:pt x="6112" y="135690"/>
                      </a:cubicBezTo>
                      <a:cubicBezTo>
                        <a:pt x="10163" y="141719"/>
                        <a:pt x="15991" y="146330"/>
                        <a:pt x="23525" y="149522"/>
                      </a:cubicBezTo>
                      <a:cubicBezTo>
                        <a:pt x="31059" y="152714"/>
                        <a:pt x="39872" y="154274"/>
                        <a:pt x="49964" y="154274"/>
                      </a:cubicBezTo>
                      <a:cubicBezTo>
                        <a:pt x="58706" y="154274"/>
                        <a:pt x="67093" y="152856"/>
                        <a:pt x="75124" y="150160"/>
                      </a:cubicBezTo>
                      <a:cubicBezTo>
                        <a:pt x="83155" y="147394"/>
                        <a:pt x="89694" y="143138"/>
                        <a:pt x="94740" y="137393"/>
                      </a:cubicBezTo>
                      <a:cubicBezTo>
                        <a:pt x="96232" y="135690"/>
                        <a:pt x="97440" y="133846"/>
                        <a:pt x="98435" y="132002"/>
                      </a:cubicBezTo>
                      <a:cubicBezTo>
                        <a:pt x="99217" y="134555"/>
                        <a:pt x="100283" y="136967"/>
                        <a:pt x="101705" y="139095"/>
                      </a:cubicBezTo>
                      <a:cubicBezTo>
                        <a:pt x="105045" y="144131"/>
                        <a:pt x="109736" y="147890"/>
                        <a:pt x="115706" y="150373"/>
                      </a:cubicBezTo>
                      <a:cubicBezTo>
                        <a:pt x="121676" y="152856"/>
                        <a:pt x="128499" y="154061"/>
                        <a:pt x="136246" y="154061"/>
                      </a:cubicBezTo>
                      <a:cubicBezTo>
                        <a:pt x="144775" y="154061"/>
                        <a:pt x="152024" y="152643"/>
                        <a:pt x="157923" y="149876"/>
                      </a:cubicBezTo>
                      <a:lnTo>
                        <a:pt x="160908" y="121079"/>
                      </a:lnTo>
                      <a:cubicBezTo>
                        <a:pt x="158705" y="121859"/>
                        <a:pt x="155862" y="122284"/>
                        <a:pt x="152308" y="122284"/>
                      </a:cubicBezTo>
                      <a:cubicBezTo>
                        <a:pt x="145343" y="122284"/>
                        <a:pt x="141932" y="118454"/>
                        <a:pt x="141932" y="110723"/>
                      </a:cubicBezTo>
                      <a:close/>
                      <a:moveTo>
                        <a:pt x="89480" y="107744"/>
                      </a:moveTo>
                      <a:cubicBezTo>
                        <a:pt x="88059" y="110936"/>
                        <a:pt x="86211" y="113560"/>
                        <a:pt x="83866" y="115617"/>
                      </a:cubicBezTo>
                      <a:cubicBezTo>
                        <a:pt x="81520" y="117674"/>
                        <a:pt x="78748" y="119234"/>
                        <a:pt x="75692" y="120227"/>
                      </a:cubicBezTo>
                      <a:cubicBezTo>
                        <a:pt x="72636" y="121221"/>
                        <a:pt x="69367" y="121717"/>
                        <a:pt x="66026" y="121717"/>
                      </a:cubicBezTo>
                      <a:cubicBezTo>
                        <a:pt x="61691" y="121717"/>
                        <a:pt x="57924" y="120653"/>
                        <a:pt x="54726" y="118454"/>
                      </a:cubicBezTo>
                      <a:cubicBezTo>
                        <a:pt x="51528" y="116255"/>
                        <a:pt x="49964" y="112993"/>
                        <a:pt x="49964" y="108666"/>
                      </a:cubicBezTo>
                      <a:cubicBezTo>
                        <a:pt x="49964" y="104339"/>
                        <a:pt x="51385" y="100722"/>
                        <a:pt x="54299" y="98452"/>
                      </a:cubicBezTo>
                      <a:cubicBezTo>
                        <a:pt x="57142" y="96182"/>
                        <a:pt x="61549" y="94409"/>
                        <a:pt x="67519" y="93274"/>
                      </a:cubicBezTo>
                      <a:lnTo>
                        <a:pt x="91613" y="88238"/>
                      </a:lnTo>
                      <a:lnTo>
                        <a:pt x="91613" y="96537"/>
                      </a:lnTo>
                      <a:cubicBezTo>
                        <a:pt x="91613" y="100863"/>
                        <a:pt x="90902" y="104623"/>
                        <a:pt x="89551" y="10781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DD2474B1-5291-8C91-723C-16FA4DF9717B}"/>
                    </a:ext>
                  </a:extLst>
                </p:cNvPr>
                <p:cNvSpPr/>
                <p:nvPr/>
              </p:nvSpPr>
              <p:spPr>
                <a:xfrm>
                  <a:off x="1420351" y="2512172"/>
                  <a:ext cx="122813" cy="198534"/>
                </a:xfrm>
                <a:custGeom>
                  <a:avLst/>
                  <a:gdLst>
                    <a:gd name="csX0" fmla="*/ 108101 w 122813"/>
                    <a:gd name="csY0" fmla="*/ 161013 h 198534"/>
                    <a:gd name="csX1" fmla="*/ 95735 w 122813"/>
                    <a:gd name="csY1" fmla="*/ 162644 h 198534"/>
                    <a:gd name="csX2" fmla="*/ 81307 w 122813"/>
                    <a:gd name="csY2" fmla="*/ 158034 h 198534"/>
                    <a:gd name="csX3" fmla="*/ 76119 w 122813"/>
                    <a:gd name="csY3" fmla="*/ 142783 h 198534"/>
                    <a:gd name="csX4" fmla="*/ 76119 w 122813"/>
                    <a:gd name="csY4" fmla="*/ 83131 h 198534"/>
                    <a:gd name="csX5" fmla="*/ 120397 w 122813"/>
                    <a:gd name="csY5" fmla="*/ 83131 h 198534"/>
                    <a:gd name="csX6" fmla="*/ 120397 w 122813"/>
                    <a:gd name="csY6" fmla="*/ 47240 h 198534"/>
                    <a:gd name="csX7" fmla="*/ 76119 w 122813"/>
                    <a:gd name="csY7" fmla="*/ 47240 h 198534"/>
                    <a:gd name="csX8" fmla="*/ 76119 w 122813"/>
                    <a:gd name="csY8" fmla="*/ 0 h 198534"/>
                    <a:gd name="csX9" fmla="*/ 25586 w 122813"/>
                    <a:gd name="csY9" fmla="*/ 13973 h 198534"/>
                    <a:gd name="csX10" fmla="*/ 25586 w 122813"/>
                    <a:gd name="csY10" fmla="*/ 47240 h 198534"/>
                    <a:gd name="csX11" fmla="*/ 0 w 122813"/>
                    <a:gd name="csY11" fmla="*/ 47240 h 198534"/>
                    <a:gd name="csX12" fmla="*/ 0 w 122813"/>
                    <a:gd name="csY12" fmla="*/ 83131 h 198534"/>
                    <a:gd name="csX13" fmla="*/ 25586 w 122813"/>
                    <a:gd name="csY13" fmla="*/ 83131 h 198534"/>
                    <a:gd name="csX14" fmla="*/ 25586 w 122813"/>
                    <a:gd name="csY14" fmla="*/ 151082 h 198534"/>
                    <a:gd name="csX15" fmla="*/ 32551 w 122813"/>
                    <a:gd name="csY15" fmla="*/ 178674 h 198534"/>
                    <a:gd name="csX16" fmla="*/ 51599 w 122813"/>
                    <a:gd name="csY16" fmla="*/ 193783 h 198534"/>
                    <a:gd name="csX17" fmla="*/ 80881 w 122813"/>
                    <a:gd name="csY17" fmla="*/ 198535 h 198534"/>
                    <a:gd name="csX18" fmla="*/ 104050 w 122813"/>
                    <a:gd name="csY18" fmla="*/ 195556 h 198534"/>
                    <a:gd name="csX19" fmla="*/ 122813 w 122813"/>
                    <a:gd name="csY19" fmla="*/ 187257 h 198534"/>
                    <a:gd name="csX20" fmla="*/ 117483 w 122813"/>
                    <a:gd name="csY20" fmla="*/ 156118 h 198534"/>
                    <a:gd name="csX21" fmla="*/ 108101 w 122813"/>
                    <a:gd name="csY21" fmla="*/ 161013 h 198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22813" h="198534">
                      <a:moveTo>
                        <a:pt x="108101" y="161013"/>
                      </a:moveTo>
                      <a:cubicBezTo>
                        <a:pt x="104619" y="162077"/>
                        <a:pt x="100497" y="162644"/>
                        <a:pt x="95735" y="162644"/>
                      </a:cubicBezTo>
                      <a:cubicBezTo>
                        <a:pt x="89551" y="162644"/>
                        <a:pt x="84790" y="161084"/>
                        <a:pt x="81307" y="158034"/>
                      </a:cubicBezTo>
                      <a:cubicBezTo>
                        <a:pt x="77824" y="154984"/>
                        <a:pt x="76119" y="149876"/>
                        <a:pt x="76119" y="142783"/>
                      </a:cubicBezTo>
                      <a:lnTo>
                        <a:pt x="76119" y="83131"/>
                      </a:lnTo>
                      <a:lnTo>
                        <a:pt x="120397" y="83131"/>
                      </a:lnTo>
                      <a:lnTo>
                        <a:pt x="120397" y="47240"/>
                      </a:lnTo>
                      <a:lnTo>
                        <a:pt x="76119" y="47240"/>
                      </a:lnTo>
                      <a:lnTo>
                        <a:pt x="76119" y="0"/>
                      </a:lnTo>
                      <a:lnTo>
                        <a:pt x="25586" y="13973"/>
                      </a:lnTo>
                      <a:lnTo>
                        <a:pt x="25586" y="47240"/>
                      </a:lnTo>
                      <a:lnTo>
                        <a:pt x="0" y="47240"/>
                      </a:lnTo>
                      <a:lnTo>
                        <a:pt x="0" y="83131"/>
                      </a:lnTo>
                      <a:lnTo>
                        <a:pt x="25586" y="83131"/>
                      </a:lnTo>
                      <a:lnTo>
                        <a:pt x="25586" y="151082"/>
                      </a:lnTo>
                      <a:cubicBezTo>
                        <a:pt x="25799" y="162573"/>
                        <a:pt x="28145" y="171794"/>
                        <a:pt x="32551" y="178674"/>
                      </a:cubicBezTo>
                      <a:cubicBezTo>
                        <a:pt x="37029" y="185626"/>
                        <a:pt x="43354" y="190662"/>
                        <a:pt x="51599" y="193783"/>
                      </a:cubicBezTo>
                      <a:cubicBezTo>
                        <a:pt x="59843" y="196974"/>
                        <a:pt x="69580" y="198535"/>
                        <a:pt x="80881" y="198535"/>
                      </a:cubicBezTo>
                      <a:cubicBezTo>
                        <a:pt x="88841" y="198535"/>
                        <a:pt x="96517" y="197542"/>
                        <a:pt x="104050" y="195556"/>
                      </a:cubicBezTo>
                      <a:cubicBezTo>
                        <a:pt x="111584" y="193570"/>
                        <a:pt x="117838" y="190803"/>
                        <a:pt x="122813" y="187257"/>
                      </a:cubicBezTo>
                      <a:lnTo>
                        <a:pt x="117483" y="156118"/>
                      </a:lnTo>
                      <a:cubicBezTo>
                        <a:pt x="114711" y="158317"/>
                        <a:pt x="111584" y="159949"/>
                        <a:pt x="108101" y="161013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EFF94651-15C1-C792-D8E4-EAFEA278102E}"/>
                    </a:ext>
                  </a:extLst>
                </p:cNvPr>
                <p:cNvSpPr/>
                <p:nvPr/>
              </p:nvSpPr>
              <p:spPr>
                <a:xfrm>
                  <a:off x="1557450" y="2493801"/>
                  <a:ext cx="58848" cy="48445"/>
                </a:xfrm>
                <a:custGeom>
                  <a:avLst/>
                  <a:gdLst>
                    <a:gd name="csX0" fmla="*/ 29424 w 58848"/>
                    <a:gd name="csY0" fmla="*/ 0 h 48445"/>
                    <a:gd name="csX1" fmla="*/ 6965 w 58848"/>
                    <a:gd name="csY1" fmla="*/ 5816 h 48445"/>
                    <a:gd name="csX2" fmla="*/ 0 w 58848"/>
                    <a:gd name="csY2" fmla="*/ 24400 h 48445"/>
                    <a:gd name="csX3" fmla="*/ 6965 w 58848"/>
                    <a:gd name="csY3" fmla="*/ 42629 h 48445"/>
                    <a:gd name="csX4" fmla="*/ 29424 w 58848"/>
                    <a:gd name="csY4" fmla="*/ 48446 h 48445"/>
                    <a:gd name="csX5" fmla="*/ 51741 w 58848"/>
                    <a:gd name="csY5" fmla="*/ 42629 h 48445"/>
                    <a:gd name="csX6" fmla="*/ 58848 w 58848"/>
                    <a:gd name="csY6" fmla="*/ 24400 h 48445"/>
                    <a:gd name="csX7" fmla="*/ 51741 w 58848"/>
                    <a:gd name="csY7" fmla="*/ 5816 h 48445"/>
                    <a:gd name="csX8" fmla="*/ 29424 w 58848"/>
                    <a:gd name="csY8" fmla="*/ 0 h 484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58848" h="48445">
                      <a:moveTo>
                        <a:pt x="29424" y="0"/>
                      </a:moveTo>
                      <a:cubicBezTo>
                        <a:pt x="19118" y="0"/>
                        <a:pt x="11656" y="1915"/>
                        <a:pt x="6965" y="5816"/>
                      </a:cubicBezTo>
                      <a:cubicBezTo>
                        <a:pt x="2274" y="9718"/>
                        <a:pt x="0" y="15888"/>
                        <a:pt x="0" y="24400"/>
                      </a:cubicBezTo>
                      <a:cubicBezTo>
                        <a:pt x="0" y="32912"/>
                        <a:pt x="2345" y="38799"/>
                        <a:pt x="6965" y="42629"/>
                      </a:cubicBezTo>
                      <a:cubicBezTo>
                        <a:pt x="11585" y="46460"/>
                        <a:pt x="19118" y="48446"/>
                        <a:pt x="29424" y="48446"/>
                      </a:cubicBezTo>
                      <a:cubicBezTo>
                        <a:pt x="39730" y="48446"/>
                        <a:pt x="46979" y="46531"/>
                        <a:pt x="51741" y="42629"/>
                      </a:cubicBezTo>
                      <a:cubicBezTo>
                        <a:pt x="56503" y="38799"/>
                        <a:pt x="58848" y="32699"/>
                        <a:pt x="58848" y="24400"/>
                      </a:cubicBezTo>
                      <a:cubicBezTo>
                        <a:pt x="58848" y="16101"/>
                        <a:pt x="56503" y="9718"/>
                        <a:pt x="51741" y="5816"/>
                      </a:cubicBezTo>
                      <a:cubicBezTo>
                        <a:pt x="46979" y="1986"/>
                        <a:pt x="39587" y="0"/>
                        <a:pt x="29424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5653BD16-5C3D-0639-3F95-7B504D6B035D}"/>
                    </a:ext>
                  </a:extLst>
                </p:cNvPr>
                <p:cNvSpPr/>
                <p:nvPr/>
              </p:nvSpPr>
              <p:spPr>
                <a:xfrm>
                  <a:off x="1561643" y="2559411"/>
                  <a:ext cx="50532" cy="148386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88" name="Freeform 87">
                  <a:extLst>
                    <a:ext uri="{FF2B5EF4-FFF2-40B4-BE49-F238E27FC236}">
                      <a16:creationId xmlns:a16="http://schemas.microsoft.com/office/drawing/2014/main" id="{50DF8963-13E9-C660-A00D-673C60AF477B}"/>
                    </a:ext>
                  </a:extLst>
                </p:cNvPr>
                <p:cNvSpPr/>
                <p:nvPr/>
              </p:nvSpPr>
              <p:spPr>
                <a:xfrm>
                  <a:off x="1642453" y="2556361"/>
                  <a:ext cx="148896" cy="151366"/>
                </a:xfrm>
                <a:custGeom>
                  <a:avLst/>
                  <a:gdLst>
                    <a:gd name="csX0" fmla="*/ 124519 w 148896"/>
                    <a:gd name="csY0" fmla="*/ 5958 h 151366"/>
                    <a:gd name="csX1" fmla="*/ 97583 w 148896"/>
                    <a:gd name="csY1" fmla="*/ 0 h 151366"/>
                    <a:gd name="csX2" fmla="*/ 71854 w 148896"/>
                    <a:gd name="csY2" fmla="*/ 5462 h 151366"/>
                    <a:gd name="csX3" fmla="*/ 52807 w 148896"/>
                    <a:gd name="csY3" fmla="*/ 21634 h 151366"/>
                    <a:gd name="csX4" fmla="*/ 46766 w 148896"/>
                    <a:gd name="csY4" fmla="*/ 32770 h 151366"/>
                    <a:gd name="csX5" fmla="*/ 45202 w 148896"/>
                    <a:gd name="csY5" fmla="*/ 2979 h 151366"/>
                    <a:gd name="csX6" fmla="*/ 0 w 148896"/>
                    <a:gd name="csY6" fmla="*/ 2979 h 151366"/>
                    <a:gd name="csX7" fmla="*/ 0 w 148896"/>
                    <a:gd name="csY7" fmla="*/ 151366 h 151366"/>
                    <a:gd name="csX8" fmla="*/ 50533 w 148896"/>
                    <a:gd name="csY8" fmla="*/ 151366 h 151366"/>
                    <a:gd name="csX9" fmla="*/ 50533 w 148896"/>
                    <a:gd name="csY9" fmla="*/ 72704 h 151366"/>
                    <a:gd name="csX10" fmla="*/ 54086 w 148896"/>
                    <a:gd name="csY10" fmla="*/ 52843 h 151366"/>
                    <a:gd name="csX11" fmla="*/ 63894 w 148896"/>
                    <a:gd name="csY11" fmla="*/ 41991 h 151366"/>
                    <a:gd name="csX12" fmla="*/ 77256 w 148896"/>
                    <a:gd name="csY12" fmla="*/ 38586 h 151366"/>
                    <a:gd name="csX13" fmla="*/ 92394 w 148896"/>
                    <a:gd name="csY13" fmla="*/ 44544 h 151366"/>
                    <a:gd name="csX14" fmla="*/ 98364 w 148896"/>
                    <a:gd name="csY14" fmla="*/ 65895 h 151366"/>
                    <a:gd name="csX15" fmla="*/ 98364 w 148896"/>
                    <a:gd name="csY15" fmla="*/ 151366 h 151366"/>
                    <a:gd name="csX16" fmla="*/ 148897 w 148896"/>
                    <a:gd name="csY16" fmla="*/ 151366 h 151366"/>
                    <a:gd name="csX17" fmla="*/ 148897 w 148896"/>
                    <a:gd name="csY17" fmla="*/ 52560 h 151366"/>
                    <a:gd name="csX18" fmla="*/ 142358 w 148896"/>
                    <a:gd name="csY18" fmla="*/ 23478 h 151366"/>
                    <a:gd name="csX19" fmla="*/ 124377 w 148896"/>
                    <a:gd name="csY19" fmla="*/ 5958 h 1513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48896" h="151366">
                      <a:moveTo>
                        <a:pt x="124519" y="5958"/>
                      </a:moveTo>
                      <a:cubicBezTo>
                        <a:pt x="116914" y="1986"/>
                        <a:pt x="107888" y="0"/>
                        <a:pt x="97583" y="0"/>
                      </a:cubicBezTo>
                      <a:cubicBezTo>
                        <a:pt x="88059" y="0"/>
                        <a:pt x="79459" y="1844"/>
                        <a:pt x="71854" y="5462"/>
                      </a:cubicBezTo>
                      <a:cubicBezTo>
                        <a:pt x="64250" y="9150"/>
                        <a:pt x="57853" y="14541"/>
                        <a:pt x="52807" y="21634"/>
                      </a:cubicBezTo>
                      <a:cubicBezTo>
                        <a:pt x="50462" y="24968"/>
                        <a:pt x="48472" y="28656"/>
                        <a:pt x="46766" y="32770"/>
                      </a:cubicBezTo>
                      <a:lnTo>
                        <a:pt x="45202" y="2979"/>
                      </a:lnTo>
                      <a:lnTo>
                        <a:pt x="0" y="2979"/>
                      </a:lnTo>
                      <a:lnTo>
                        <a:pt x="0" y="151366"/>
                      </a:lnTo>
                      <a:lnTo>
                        <a:pt x="50533" y="151366"/>
                      </a:lnTo>
                      <a:lnTo>
                        <a:pt x="50533" y="72704"/>
                      </a:lnTo>
                      <a:cubicBezTo>
                        <a:pt x="50533" y="64405"/>
                        <a:pt x="51741" y="57738"/>
                        <a:pt x="54086" y="52843"/>
                      </a:cubicBezTo>
                      <a:cubicBezTo>
                        <a:pt x="56432" y="47878"/>
                        <a:pt x="59701" y="44261"/>
                        <a:pt x="63894" y="41991"/>
                      </a:cubicBezTo>
                      <a:cubicBezTo>
                        <a:pt x="68088" y="39721"/>
                        <a:pt x="72494" y="38586"/>
                        <a:pt x="77256" y="38586"/>
                      </a:cubicBezTo>
                      <a:cubicBezTo>
                        <a:pt x="83368" y="38586"/>
                        <a:pt x="88485" y="40572"/>
                        <a:pt x="92394" y="44544"/>
                      </a:cubicBezTo>
                      <a:cubicBezTo>
                        <a:pt x="96303" y="48517"/>
                        <a:pt x="98364" y="55610"/>
                        <a:pt x="98364" y="65895"/>
                      </a:cubicBezTo>
                      <a:lnTo>
                        <a:pt x="98364" y="151366"/>
                      </a:lnTo>
                      <a:lnTo>
                        <a:pt x="148897" y="151366"/>
                      </a:lnTo>
                      <a:lnTo>
                        <a:pt x="148897" y="52560"/>
                      </a:lnTo>
                      <a:cubicBezTo>
                        <a:pt x="148897" y="40856"/>
                        <a:pt x="146694" y="31209"/>
                        <a:pt x="142358" y="23478"/>
                      </a:cubicBezTo>
                      <a:cubicBezTo>
                        <a:pt x="138023" y="15747"/>
                        <a:pt x="131982" y="9930"/>
                        <a:pt x="124377" y="5958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89" name="Freeform 88">
                  <a:extLst>
                    <a:ext uri="{FF2B5EF4-FFF2-40B4-BE49-F238E27FC236}">
                      <a16:creationId xmlns:a16="http://schemas.microsoft.com/office/drawing/2014/main" id="{8665CF5D-FDB3-76D4-9EA6-B45C92BEBC30}"/>
                    </a:ext>
                  </a:extLst>
                </p:cNvPr>
                <p:cNvSpPr/>
                <p:nvPr/>
              </p:nvSpPr>
              <p:spPr>
                <a:xfrm>
                  <a:off x="1815728" y="2556432"/>
                  <a:ext cx="157070" cy="215203"/>
                </a:xfrm>
                <a:custGeom>
                  <a:avLst/>
                  <a:gdLst>
                    <a:gd name="csX0" fmla="*/ 111584 w 157070"/>
                    <a:gd name="csY0" fmla="*/ 2979 h 215203"/>
                    <a:gd name="csX1" fmla="*/ 110376 w 157070"/>
                    <a:gd name="csY1" fmla="*/ 34756 h 215203"/>
                    <a:gd name="csX2" fmla="*/ 93105 w 157070"/>
                    <a:gd name="csY2" fmla="*/ 9647 h 215203"/>
                    <a:gd name="csX3" fmla="*/ 61265 w 157070"/>
                    <a:gd name="csY3" fmla="*/ 0 h 215203"/>
                    <a:gd name="csX4" fmla="*/ 29921 w 157070"/>
                    <a:gd name="csY4" fmla="*/ 8724 h 215203"/>
                    <a:gd name="csX5" fmla="*/ 8031 w 157070"/>
                    <a:gd name="csY5" fmla="*/ 34118 h 215203"/>
                    <a:gd name="csX6" fmla="*/ 0 w 157070"/>
                    <a:gd name="csY6" fmla="*/ 74193 h 215203"/>
                    <a:gd name="csX7" fmla="*/ 7463 w 157070"/>
                    <a:gd name="csY7" fmla="*/ 113489 h 215203"/>
                    <a:gd name="csX8" fmla="*/ 28713 w 157070"/>
                    <a:gd name="csY8" fmla="*/ 138599 h 215203"/>
                    <a:gd name="csX9" fmla="*/ 61265 w 157070"/>
                    <a:gd name="csY9" fmla="*/ 147181 h 215203"/>
                    <a:gd name="csX10" fmla="*/ 88201 w 157070"/>
                    <a:gd name="csY10" fmla="*/ 140514 h 215203"/>
                    <a:gd name="csX11" fmla="*/ 106182 w 157070"/>
                    <a:gd name="csY11" fmla="*/ 122852 h 215203"/>
                    <a:gd name="csX12" fmla="*/ 106182 w 157070"/>
                    <a:gd name="csY12" fmla="*/ 151650 h 215203"/>
                    <a:gd name="csX13" fmla="*/ 99217 w 157070"/>
                    <a:gd name="csY13" fmla="*/ 175057 h 215203"/>
                    <a:gd name="csX14" fmla="*/ 79175 w 157070"/>
                    <a:gd name="csY14" fmla="*/ 183356 h 215203"/>
                    <a:gd name="csX15" fmla="*/ 57924 w 157070"/>
                    <a:gd name="csY15" fmla="*/ 176405 h 215203"/>
                    <a:gd name="csX16" fmla="*/ 49466 w 157070"/>
                    <a:gd name="csY16" fmla="*/ 156402 h 215203"/>
                    <a:gd name="csX17" fmla="*/ 711 w 157070"/>
                    <a:gd name="csY17" fmla="*/ 162644 h 215203"/>
                    <a:gd name="csX18" fmla="*/ 14215 w 157070"/>
                    <a:gd name="csY18" fmla="*/ 194563 h 215203"/>
                    <a:gd name="csX19" fmla="*/ 40796 w 157070"/>
                    <a:gd name="csY19" fmla="*/ 210593 h 215203"/>
                    <a:gd name="csX20" fmla="*/ 76190 w 157070"/>
                    <a:gd name="csY20" fmla="*/ 215204 h 215203"/>
                    <a:gd name="csX21" fmla="*/ 119331 w 157070"/>
                    <a:gd name="csY21" fmla="*/ 207614 h 215203"/>
                    <a:gd name="csX22" fmla="*/ 147262 w 157070"/>
                    <a:gd name="csY22" fmla="*/ 183569 h 215203"/>
                    <a:gd name="csX23" fmla="*/ 157070 w 157070"/>
                    <a:gd name="csY23" fmla="*/ 139521 h 215203"/>
                    <a:gd name="csX24" fmla="*/ 157070 w 157070"/>
                    <a:gd name="csY24" fmla="*/ 2979 h 215203"/>
                    <a:gd name="csX25" fmla="*/ 111584 w 157070"/>
                    <a:gd name="csY25" fmla="*/ 2979 h 215203"/>
                    <a:gd name="csX26" fmla="*/ 98791 w 157070"/>
                    <a:gd name="csY26" fmla="*/ 101147 h 215203"/>
                    <a:gd name="csX27" fmla="*/ 78890 w 157070"/>
                    <a:gd name="csY27" fmla="*/ 110368 h 215203"/>
                    <a:gd name="csX28" fmla="*/ 58351 w 157070"/>
                    <a:gd name="csY28" fmla="*/ 101431 h 215203"/>
                    <a:gd name="csX29" fmla="*/ 50888 w 157070"/>
                    <a:gd name="csY29" fmla="*/ 73555 h 215203"/>
                    <a:gd name="csX30" fmla="*/ 54299 w 157070"/>
                    <a:gd name="csY30" fmla="*/ 53411 h 215203"/>
                    <a:gd name="csX31" fmla="*/ 63965 w 157070"/>
                    <a:gd name="csY31" fmla="*/ 41282 h 215203"/>
                    <a:gd name="csX32" fmla="*/ 78819 w 157070"/>
                    <a:gd name="csY32" fmla="*/ 37097 h 215203"/>
                    <a:gd name="csX33" fmla="*/ 99004 w 157070"/>
                    <a:gd name="csY33" fmla="*/ 46460 h 215203"/>
                    <a:gd name="csX34" fmla="*/ 106111 w 157070"/>
                    <a:gd name="csY34" fmla="*/ 73626 h 215203"/>
                    <a:gd name="csX35" fmla="*/ 98649 w 157070"/>
                    <a:gd name="csY35" fmla="*/ 101218 h 21520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157070" h="215203">
                      <a:moveTo>
                        <a:pt x="111584" y="2979"/>
                      </a:moveTo>
                      <a:lnTo>
                        <a:pt x="110376" y="34756"/>
                      </a:lnTo>
                      <a:cubicBezTo>
                        <a:pt x="107035" y="24471"/>
                        <a:pt x="101278" y="16101"/>
                        <a:pt x="93105" y="9647"/>
                      </a:cubicBezTo>
                      <a:cubicBezTo>
                        <a:pt x="84932" y="3192"/>
                        <a:pt x="74342" y="0"/>
                        <a:pt x="61265" y="0"/>
                      </a:cubicBezTo>
                      <a:cubicBezTo>
                        <a:pt x="49538" y="0"/>
                        <a:pt x="39090" y="2908"/>
                        <a:pt x="29921" y="8724"/>
                      </a:cubicBezTo>
                      <a:cubicBezTo>
                        <a:pt x="20682" y="14541"/>
                        <a:pt x="13433" y="23052"/>
                        <a:pt x="8031" y="34118"/>
                      </a:cubicBezTo>
                      <a:cubicBezTo>
                        <a:pt x="2701" y="45183"/>
                        <a:pt x="0" y="58589"/>
                        <a:pt x="0" y="74193"/>
                      </a:cubicBezTo>
                      <a:cubicBezTo>
                        <a:pt x="0" y="89798"/>
                        <a:pt x="2487" y="102566"/>
                        <a:pt x="7463" y="113489"/>
                      </a:cubicBezTo>
                      <a:cubicBezTo>
                        <a:pt x="12438" y="124483"/>
                        <a:pt x="19474" y="132853"/>
                        <a:pt x="28713" y="138599"/>
                      </a:cubicBezTo>
                      <a:cubicBezTo>
                        <a:pt x="37953" y="144344"/>
                        <a:pt x="48756" y="147181"/>
                        <a:pt x="61265" y="147181"/>
                      </a:cubicBezTo>
                      <a:cubicBezTo>
                        <a:pt x="71570" y="147181"/>
                        <a:pt x="80525" y="144982"/>
                        <a:pt x="88201" y="140514"/>
                      </a:cubicBezTo>
                      <a:cubicBezTo>
                        <a:pt x="95806" y="136045"/>
                        <a:pt x="101847" y="130158"/>
                        <a:pt x="106182" y="122852"/>
                      </a:cubicBezTo>
                      <a:lnTo>
                        <a:pt x="106182" y="151650"/>
                      </a:lnTo>
                      <a:cubicBezTo>
                        <a:pt x="106182" y="161722"/>
                        <a:pt x="103837" y="169524"/>
                        <a:pt x="99217" y="175057"/>
                      </a:cubicBezTo>
                      <a:cubicBezTo>
                        <a:pt x="94527" y="180589"/>
                        <a:pt x="87846" y="183356"/>
                        <a:pt x="79175" y="183356"/>
                      </a:cubicBezTo>
                      <a:cubicBezTo>
                        <a:pt x="69864" y="183356"/>
                        <a:pt x="62757" y="181015"/>
                        <a:pt x="57924" y="176405"/>
                      </a:cubicBezTo>
                      <a:cubicBezTo>
                        <a:pt x="53091" y="171723"/>
                        <a:pt x="50248" y="165056"/>
                        <a:pt x="49466" y="156402"/>
                      </a:cubicBezTo>
                      <a:lnTo>
                        <a:pt x="711" y="162644"/>
                      </a:lnTo>
                      <a:cubicBezTo>
                        <a:pt x="2701" y="176263"/>
                        <a:pt x="7178" y="186902"/>
                        <a:pt x="14215" y="194563"/>
                      </a:cubicBezTo>
                      <a:cubicBezTo>
                        <a:pt x="21251" y="202152"/>
                        <a:pt x="30135" y="207543"/>
                        <a:pt x="40796" y="210593"/>
                      </a:cubicBezTo>
                      <a:cubicBezTo>
                        <a:pt x="51456" y="213643"/>
                        <a:pt x="63326" y="215204"/>
                        <a:pt x="76190" y="215204"/>
                      </a:cubicBezTo>
                      <a:cubicBezTo>
                        <a:pt x="92821" y="215204"/>
                        <a:pt x="107248" y="212650"/>
                        <a:pt x="119331" y="207614"/>
                      </a:cubicBezTo>
                      <a:cubicBezTo>
                        <a:pt x="131413" y="202578"/>
                        <a:pt x="140724" y="194563"/>
                        <a:pt x="147262" y="183569"/>
                      </a:cubicBezTo>
                      <a:cubicBezTo>
                        <a:pt x="153801" y="172574"/>
                        <a:pt x="157070" y="157892"/>
                        <a:pt x="157070" y="139521"/>
                      </a:cubicBezTo>
                      <a:lnTo>
                        <a:pt x="157070" y="2979"/>
                      </a:lnTo>
                      <a:lnTo>
                        <a:pt x="111584" y="2979"/>
                      </a:lnTo>
                      <a:close/>
                      <a:moveTo>
                        <a:pt x="98791" y="101147"/>
                      </a:moveTo>
                      <a:cubicBezTo>
                        <a:pt x="93816" y="107247"/>
                        <a:pt x="87206" y="110368"/>
                        <a:pt x="78890" y="110368"/>
                      </a:cubicBezTo>
                      <a:cubicBezTo>
                        <a:pt x="70575" y="110368"/>
                        <a:pt x="63326" y="107389"/>
                        <a:pt x="58351" y="101431"/>
                      </a:cubicBezTo>
                      <a:cubicBezTo>
                        <a:pt x="53375" y="95473"/>
                        <a:pt x="50888" y="86181"/>
                        <a:pt x="50888" y="73555"/>
                      </a:cubicBezTo>
                      <a:cubicBezTo>
                        <a:pt x="50888" y="65469"/>
                        <a:pt x="52025" y="58731"/>
                        <a:pt x="54299" y="53411"/>
                      </a:cubicBezTo>
                      <a:cubicBezTo>
                        <a:pt x="56574" y="48091"/>
                        <a:pt x="59772" y="44048"/>
                        <a:pt x="63965" y="41282"/>
                      </a:cubicBezTo>
                      <a:cubicBezTo>
                        <a:pt x="68159" y="38515"/>
                        <a:pt x="73063" y="37097"/>
                        <a:pt x="78819" y="37097"/>
                      </a:cubicBezTo>
                      <a:cubicBezTo>
                        <a:pt x="87561" y="37097"/>
                        <a:pt x="94313" y="40218"/>
                        <a:pt x="99004" y="46460"/>
                      </a:cubicBezTo>
                      <a:cubicBezTo>
                        <a:pt x="103766" y="52701"/>
                        <a:pt x="106111" y="61781"/>
                        <a:pt x="106111" y="73626"/>
                      </a:cubicBezTo>
                      <a:cubicBezTo>
                        <a:pt x="106111" y="85471"/>
                        <a:pt x="103624" y="95118"/>
                        <a:pt x="98649" y="101218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0" name="Freeform 89">
                  <a:extLst>
                    <a:ext uri="{FF2B5EF4-FFF2-40B4-BE49-F238E27FC236}">
                      <a16:creationId xmlns:a16="http://schemas.microsoft.com/office/drawing/2014/main" id="{064109D1-9B44-CA3C-F275-FB634A83C291}"/>
                    </a:ext>
                  </a:extLst>
                </p:cNvPr>
                <p:cNvSpPr/>
                <p:nvPr/>
              </p:nvSpPr>
              <p:spPr>
                <a:xfrm>
                  <a:off x="492783" y="2832423"/>
                  <a:ext cx="122813" cy="198534"/>
                </a:xfrm>
                <a:custGeom>
                  <a:avLst/>
                  <a:gdLst>
                    <a:gd name="csX0" fmla="*/ 108101 w 122813"/>
                    <a:gd name="csY0" fmla="*/ 160942 h 198534"/>
                    <a:gd name="csX1" fmla="*/ 95735 w 122813"/>
                    <a:gd name="csY1" fmla="*/ 162573 h 198534"/>
                    <a:gd name="csX2" fmla="*/ 81307 w 122813"/>
                    <a:gd name="csY2" fmla="*/ 157963 h 198534"/>
                    <a:gd name="csX3" fmla="*/ 76119 w 122813"/>
                    <a:gd name="csY3" fmla="*/ 142712 h 198534"/>
                    <a:gd name="csX4" fmla="*/ 76119 w 122813"/>
                    <a:gd name="csY4" fmla="*/ 83060 h 198534"/>
                    <a:gd name="csX5" fmla="*/ 120397 w 122813"/>
                    <a:gd name="csY5" fmla="*/ 83060 h 198534"/>
                    <a:gd name="csX6" fmla="*/ 120397 w 122813"/>
                    <a:gd name="csY6" fmla="*/ 47169 h 198534"/>
                    <a:gd name="csX7" fmla="*/ 76119 w 122813"/>
                    <a:gd name="csY7" fmla="*/ 47169 h 198534"/>
                    <a:gd name="csX8" fmla="*/ 76119 w 122813"/>
                    <a:gd name="csY8" fmla="*/ 0 h 198534"/>
                    <a:gd name="csX9" fmla="*/ 25586 w 122813"/>
                    <a:gd name="csY9" fmla="*/ 13973 h 198534"/>
                    <a:gd name="csX10" fmla="*/ 25586 w 122813"/>
                    <a:gd name="csY10" fmla="*/ 47240 h 198534"/>
                    <a:gd name="csX11" fmla="*/ 0 w 122813"/>
                    <a:gd name="csY11" fmla="*/ 47240 h 198534"/>
                    <a:gd name="csX12" fmla="*/ 0 w 122813"/>
                    <a:gd name="csY12" fmla="*/ 83131 h 198534"/>
                    <a:gd name="csX13" fmla="*/ 25586 w 122813"/>
                    <a:gd name="csY13" fmla="*/ 83131 h 198534"/>
                    <a:gd name="csX14" fmla="*/ 25586 w 122813"/>
                    <a:gd name="csY14" fmla="*/ 151082 h 198534"/>
                    <a:gd name="csX15" fmla="*/ 32551 w 122813"/>
                    <a:gd name="csY15" fmla="*/ 178674 h 198534"/>
                    <a:gd name="csX16" fmla="*/ 51599 w 122813"/>
                    <a:gd name="csY16" fmla="*/ 193783 h 198534"/>
                    <a:gd name="csX17" fmla="*/ 80881 w 122813"/>
                    <a:gd name="csY17" fmla="*/ 198535 h 198534"/>
                    <a:gd name="csX18" fmla="*/ 104050 w 122813"/>
                    <a:gd name="csY18" fmla="*/ 195556 h 198534"/>
                    <a:gd name="csX19" fmla="*/ 122813 w 122813"/>
                    <a:gd name="csY19" fmla="*/ 187257 h 198534"/>
                    <a:gd name="csX20" fmla="*/ 117483 w 122813"/>
                    <a:gd name="csY20" fmla="*/ 156118 h 198534"/>
                    <a:gd name="csX21" fmla="*/ 108101 w 122813"/>
                    <a:gd name="csY21" fmla="*/ 161013 h 198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22813" h="198534">
                      <a:moveTo>
                        <a:pt x="108101" y="160942"/>
                      </a:moveTo>
                      <a:cubicBezTo>
                        <a:pt x="104619" y="162006"/>
                        <a:pt x="100497" y="162573"/>
                        <a:pt x="95735" y="162573"/>
                      </a:cubicBezTo>
                      <a:cubicBezTo>
                        <a:pt x="89551" y="162573"/>
                        <a:pt x="84790" y="161013"/>
                        <a:pt x="81307" y="157963"/>
                      </a:cubicBezTo>
                      <a:cubicBezTo>
                        <a:pt x="77824" y="154913"/>
                        <a:pt x="76119" y="149806"/>
                        <a:pt x="76119" y="142712"/>
                      </a:cubicBezTo>
                      <a:lnTo>
                        <a:pt x="76119" y="83060"/>
                      </a:lnTo>
                      <a:lnTo>
                        <a:pt x="120397" y="83060"/>
                      </a:lnTo>
                      <a:lnTo>
                        <a:pt x="120397" y="47169"/>
                      </a:lnTo>
                      <a:lnTo>
                        <a:pt x="76119" y="47169"/>
                      </a:lnTo>
                      <a:lnTo>
                        <a:pt x="76119" y="0"/>
                      </a:lnTo>
                      <a:lnTo>
                        <a:pt x="25586" y="13973"/>
                      </a:lnTo>
                      <a:lnTo>
                        <a:pt x="25586" y="47240"/>
                      </a:lnTo>
                      <a:lnTo>
                        <a:pt x="0" y="47240"/>
                      </a:lnTo>
                      <a:lnTo>
                        <a:pt x="0" y="83131"/>
                      </a:lnTo>
                      <a:lnTo>
                        <a:pt x="25586" y="83131"/>
                      </a:lnTo>
                      <a:lnTo>
                        <a:pt x="25586" y="151082"/>
                      </a:lnTo>
                      <a:cubicBezTo>
                        <a:pt x="25799" y="162573"/>
                        <a:pt x="28145" y="171794"/>
                        <a:pt x="32551" y="178674"/>
                      </a:cubicBezTo>
                      <a:cubicBezTo>
                        <a:pt x="37029" y="185626"/>
                        <a:pt x="43354" y="190662"/>
                        <a:pt x="51599" y="193783"/>
                      </a:cubicBezTo>
                      <a:cubicBezTo>
                        <a:pt x="59843" y="196974"/>
                        <a:pt x="69580" y="198535"/>
                        <a:pt x="80881" y="198535"/>
                      </a:cubicBezTo>
                      <a:cubicBezTo>
                        <a:pt x="88841" y="198535"/>
                        <a:pt x="96517" y="197542"/>
                        <a:pt x="104050" y="195556"/>
                      </a:cubicBezTo>
                      <a:cubicBezTo>
                        <a:pt x="111584" y="193570"/>
                        <a:pt x="117838" y="190803"/>
                        <a:pt x="122813" y="187257"/>
                      </a:cubicBezTo>
                      <a:lnTo>
                        <a:pt x="117483" y="156118"/>
                      </a:lnTo>
                      <a:cubicBezTo>
                        <a:pt x="114711" y="158317"/>
                        <a:pt x="111584" y="159949"/>
                        <a:pt x="108101" y="161013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1" name="Freeform 90">
                  <a:extLst>
                    <a:ext uri="{FF2B5EF4-FFF2-40B4-BE49-F238E27FC236}">
                      <a16:creationId xmlns:a16="http://schemas.microsoft.com/office/drawing/2014/main" id="{E29AD4B8-BC0C-9EF1-D8D4-3F9CE3A79B49}"/>
                    </a:ext>
                  </a:extLst>
                </p:cNvPr>
                <p:cNvSpPr/>
                <p:nvPr/>
              </p:nvSpPr>
              <p:spPr>
                <a:xfrm>
                  <a:off x="634715" y="2816677"/>
                  <a:ext cx="148968" cy="211444"/>
                </a:xfrm>
                <a:custGeom>
                  <a:avLst/>
                  <a:gdLst>
                    <a:gd name="csX0" fmla="*/ 124448 w 148968"/>
                    <a:gd name="csY0" fmla="*/ 65895 h 211444"/>
                    <a:gd name="csX1" fmla="*/ 97512 w 148968"/>
                    <a:gd name="csY1" fmla="*/ 59936 h 211444"/>
                    <a:gd name="csX2" fmla="*/ 69296 w 148968"/>
                    <a:gd name="csY2" fmla="*/ 67526 h 211444"/>
                    <a:gd name="csX3" fmla="*/ 50533 w 148968"/>
                    <a:gd name="csY3" fmla="*/ 89940 h 211444"/>
                    <a:gd name="csX4" fmla="*/ 50533 w 148968"/>
                    <a:gd name="csY4" fmla="*/ 0 h 211444"/>
                    <a:gd name="csX5" fmla="*/ 0 w 148968"/>
                    <a:gd name="csY5" fmla="*/ 0 h 211444"/>
                    <a:gd name="csX6" fmla="*/ 0 w 148968"/>
                    <a:gd name="csY6" fmla="*/ 211302 h 211444"/>
                    <a:gd name="csX7" fmla="*/ 50533 w 148968"/>
                    <a:gd name="csY7" fmla="*/ 211302 h 211444"/>
                    <a:gd name="csX8" fmla="*/ 50533 w 148968"/>
                    <a:gd name="csY8" fmla="*/ 133279 h 211444"/>
                    <a:gd name="csX9" fmla="*/ 54086 w 148968"/>
                    <a:gd name="csY9" fmla="*/ 113134 h 211444"/>
                    <a:gd name="csX10" fmla="*/ 63894 w 148968"/>
                    <a:gd name="csY10" fmla="*/ 101856 h 211444"/>
                    <a:gd name="csX11" fmla="*/ 77256 w 148968"/>
                    <a:gd name="csY11" fmla="*/ 98310 h 211444"/>
                    <a:gd name="csX12" fmla="*/ 92608 w 148968"/>
                    <a:gd name="csY12" fmla="*/ 104410 h 211444"/>
                    <a:gd name="csX13" fmla="*/ 98435 w 148968"/>
                    <a:gd name="csY13" fmla="*/ 126540 h 211444"/>
                    <a:gd name="csX14" fmla="*/ 98435 w 148968"/>
                    <a:gd name="csY14" fmla="*/ 211444 h 211444"/>
                    <a:gd name="csX15" fmla="*/ 148968 w 148968"/>
                    <a:gd name="csY15" fmla="*/ 211444 h 211444"/>
                    <a:gd name="csX16" fmla="*/ 148968 w 148968"/>
                    <a:gd name="csY16" fmla="*/ 112638 h 211444"/>
                    <a:gd name="csX17" fmla="*/ 142429 w 148968"/>
                    <a:gd name="csY17" fmla="*/ 83556 h 211444"/>
                    <a:gd name="csX18" fmla="*/ 124448 w 148968"/>
                    <a:gd name="csY18" fmla="*/ 66036 h 21144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48968" h="211444">
                      <a:moveTo>
                        <a:pt x="124448" y="65895"/>
                      </a:moveTo>
                      <a:cubicBezTo>
                        <a:pt x="116843" y="61922"/>
                        <a:pt x="107817" y="59936"/>
                        <a:pt x="97512" y="59936"/>
                      </a:cubicBezTo>
                      <a:cubicBezTo>
                        <a:pt x="87206" y="59936"/>
                        <a:pt x="77398" y="62490"/>
                        <a:pt x="69296" y="67526"/>
                      </a:cubicBezTo>
                      <a:cubicBezTo>
                        <a:pt x="61193" y="72562"/>
                        <a:pt x="54939" y="80010"/>
                        <a:pt x="50533" y="89940"/>
                      </a:cubicBezTo>
                      <a:lnTo>
                        <a:pt x="50533" y="0"/>
                      </a:lnTo>
                      <a:lnTo>
                        <a:pt x="0" y="0"/>
                      </a:lnTo>
                      <a:lnTo>
                        <a:pt x="0" y="211302"/>
                      </a:lnTo>
                      <a:lnTo>
                        <a:pt x="50533" y="211302"/>
                      </a:lnTo>
                      <a:lnTo>
                        <a:pt x="50533" y="133279"/>
                      </a:lnTo>
                      <a:cubicBezTo>
                        <a:pt x="50533" y="124980"/>
                        <a:pt x="51741" y="118241"/>
                        <a:pt x="54086" y="113134"/>
                      </a:cubicBezTo>
                      <a:cubicBezTo>
                        <a:pt x="56432" y="108027"/>
                        <a:pt x="59701" y="104268"/>
                        <a:pt x="63894" y="101856"/>
                      </a:cubicBezTo>
                      <a:cubicBezTo>
                        <a:pt x="68087" y="99516"/>
                        <a:pt x="72494" y="98310"/>
                        <a:pt x="77256" y="98310"/>
                      </a:cubicBezTo>
                      <a:cubicBezTo>
                        <a:pt x="83581" y="98310"/>
                        <a:pt x="88699" y="100367"/>
                        <a:pt x="92608" y="104410"/>
                      </a:cubicBezTo>
                      <a:cubicBezTo>
                        <a:pt x="96445" y="108453"/>
                        <a:pt x="98435" y="115830"/>
                        <a:pt x="98435" y="126540"/>
                      </a:cubicBezTo>
                      <a:lnTo>
                        <a:pt x="98435" y="211444"/>
                      </a:lnTo>
                      <a:lnTo>
                        <a:pt x="148968" y="211444"/>
                      </a:lnTo>
                      <a:lnTo>
                        <a:pt x="148968" y="112638"/>
                      </a:lnTo>
                      <a:cubicBezTo>
                        <a:pt x="148968" y="100934"/>
                        <a:pt x="146765" y="91288"/>
                        <a:pt x="142429" y="83556"/>
                      </a:cubicBezTo>
                      <a:cubicBezTo>
                        <a:pt x="138094" y="75825"/>
                        <a:pt x="132053" y="70009"/>
                        <a:pt x="124448" y="6603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2" name="Freeform 91">
                  <a:extLst>
                    <a:ext uri="{FF2B5EF4-FFF2-40B4-BE49-F238E27FC236}">
                      <a16:creationId xmlns:a16="http://schemas.microsoft.com/office/drawing/2014/main" id="{FB9BF5E3-DEBD-EA89-9650-F6D4793D0365}"/>
                    </a:ext>
                  </a:extLst>
                </p:cNvPr>
                <p:cNvSpPr/>
                <p:nvPr/>
              </p:nvSpPr>
              <p:spPr>
                <a:xfrm>
                  <a:off x="805431" y="2876613"/>
                  <a:ext cx="151526" cy="154345"/>
                </a:xfrm>
                <a:custGeom>
                  <a:avLst/>
                  <a:gdLst>
                    <a:gd name="csX0" fmla="*/ 117909 w 151526"/>
                    <a:gd name="csY0" fmla="*/ 9079 h 154345"/>
                    <a:gd name="csX1" fmla="*/ 77896 w 151526"/>
                    <a:gd name="csY1" fmla="*/ 0 h 154345"/>
                    <a:gd name="csX2" fmla="*/ 37313 w 151526"/>
                    <a:gd name="csY2" fmla="*/ 9221 h 154345"/>
                    <a:gd name="csX3" fmla="*/ 9808 w 151526"/>
                    <a:gd name="csY3" fmla="*/ 35607 h 154345"/>
                    <a:gd name="csX4" fmla="*/ 0 w 151526"/>
                    <a:gd name="csY4" fmla="*/ 77173 h 154345"/>
                    <a:gd name="csX5" fmla="*/ 9808 w 151526"/>
                    <a:gd name="csY5" fmla="*/ 118738 h 154345"/>
                    <a:gd name="csX6" fmla="*/ 37597 w 151526"/>
                    <a:gd name="csY6" fmla="*/ 145124 h 154345"/>
                    <a:gd name="csX7" fmla="*/ 80241 w 151526"/>
                    <a:gd name="csY7" fmla="*/ 154345 h 154345"/>
                    <a:gd name="csX8" fmla="*/ 109807 w 151526"/>
                    <a:gd name="csY8" fmla="*/ 149876 h 154345"/>
                    <a:gd name="csX9" fmla="*/ 134185 w 151526"/>
                    <a:gd name="csY9" fmla="*/ 136683 h 154345"/>
                    <a:gd name="csX10" fmla="*/ 148613 w 151526"/>
                    <a:gd name="csY10" fmla="*/ 115191 h 154345"/>
                    <a:gd name="csX11" fmla="*/ 108172 w 151526"/>
                    <a:gd name="csY11" fmla="*/ 101856 h 154345"/>
                    <a:gd name="csX12" fmla="*/ 98222 w 151526"/>
                    <a:gd name="csY12" fmla="*/ 114340 h 154345"/>
                    <a:gd name="csX13" fmla="*/ 80241 w 151526"/>
                    <a:gd name="csY13" fmla="*/ 118809 h 154345"/>
                    <a:gd name="csX14" fmla="*/ 62970 w 151526"/>
                    <a:gd name="csY14" fmla="*/ 114837 h 154345"/>
                    <a:gd name="csX15" fmla="*/ 51954 w 151526"/>
                    <a:gd name="csY15" fmla="*/ 101785 h 154345"/>
                    <a:gd name="csX16" fmla="*/ 48898 w 151526"/>
                    <a:gd name="csY16" fmla="*/ 90082 h 154345"/>
                    <a:gd name="csX17" fmla="*/ 150389 w 151526"/>
                    <a:gd name="csY17" fmla="*/ 90082 h 154345"/>
                    <a:gd name="csX18" fmla="*/ 151242 w 151526"/>
                    <a:gd name="csY18" fmla="*/ 81145 h 154345"/>
                    <a:gd name="csX19" fmla="*/ 151527 w 151526"/>
                    <a:gd name="csY19" fmla="*/ 70434 h 154345"/>
                    <a:gd name="csX20" fmla="*/ 142927 w 151526"/>
                    <a:gd name="csY20" fmla="*/ 34118 h 154345"/>
                    <a:gd name="csX21" fmla="*/ 117767 w 151526"/>
                    <a:gd name="csY21" fmla="*/ 9221 h 154345"/>
                    <a:gd name="csX22" fmla="*/ 61691 w 151526"/>
                    <a:gd name="csY22" fmla="*/ 39792 h 154345"/>
                    <a:gd name="csX23" fmla="*/ 77896 w 151526"/>
                    <a:gd name="csY23" fmla="*/ 35323 h 154345"/>
                    <a:gd name="csX24" fmla="*/ 97654 w 151526"/>
                    <a:gd name="csY24" fmla="*/ 44828 h 154345"/>
                    <a:gd name="csX25" fmla="*/ 103482 w 151526"/>
                    <a:gd name="csY25" fmla="*/ 62915 h 154345"/>
                    <a:gd name="csX26" fmla="*/ 49253 w 151526"/>
                    <a:gd name="csY26" fmla="*/ 62915 h 154345"/>
                    <a:gd name="csX27" fmla="*/ 51528 w 151526"/>
                    <a:gd name="csY27" fmla="*/ 53695 h 154345"/>
                    <a:gd name="csX28" fmla="*/ 61620 w 151526"/>
                    <a:gd name="csY28" fmla="*/ 39721 h 1543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151526" h="154345">
                      <a:moveTo>
                        <a:pt x="117909" y="9079"/>
                      </a:moveTo>
                      <a:cubicBezTo>
                        <a:pt x="106893" y="3050"/>
                        <a:pt x="93603" y="0"/>
                        <a:pt x="77896" y="0"/>
                      </a:cubicBezTo>
                      <a:cubicBezTo>
                        <a:pt x="62188" y="0"/>
                        <a:pt x="49111" y="3050"/>
                        <a:pt x="37313" y="9221"/>
                      </a:cubicBezTo>
                      <a:cubicBezTo>
                        <a:pt x="25515" y="15392"/>
                        <a:pt x="16347" y="24187"/>
                        <a:pt x="9808" y="35607"/>
                      </a:cubicBezTo>
                      <a:cubicBezTo>
                        <a:pt x="3269" y="47098"/>
                        <a:pt x="0" y="60929"/>
                        <a:pt x="0" y="77173"/>
                      </a:cubicBezTo>
                      <a:cubicBezTo>
                        <a:pt x="0" y="93416"/>
                        <a:pt x="3269" y="107247"/>
                        <a:pt x="9808" y="118738"/>
                      </a:cubicBezTo>
                      <a:cubicBezTo>
                        <a:pt x="16347" y="130229"/>
                        <a:pt x="25586" y="139024"/>
                        <a:pt x="37597" y="145124"/>
                      </a:cubicBezTo>
                      <a:cubicBezTo>
                        <a:pt x="49609" y="151295"/>
                        <a:pt x="63823" y="154345"/>
                        <a:pt x="80241" y="154345"/>
                      </a:cubicBezTo>
                      <a:cubicBezTo>
                        <a:pt x="90546" y="154345"/>
                        <a:pt x="100425" y="152856"/>
                        <a:pt x="109807" y="149876"/>
                      </a:cubicBezTo>
                      <a:cubicBezTo>
                        <a:pt x="119189" y="146897"/>
                        <a:pt x="127362" y="142500"/>
                        <a:pt x="134185" y="136683"/>
                      </a:cubicBezTo>
                      <a:cubicBezTo>
                        <a:pt x="141008" y="130867"/>
                        <a:pt x="145841" y="123703"/>
                        <a:pt x="148613" y="115191"/>
                      </a:cubicBezTo>
                      <a:lnTo>
                        <a:pt x="108172" y="101856"/>
                      </a:lnTo>
                      <a:cubicBezTo>
                        <a:pt x="105969" y="107176"/>
                        <a:pt x="102700" y="111361"/>
                        <a:pt x="98222" y="114340"/>
                      </a:cubicBezTo>
                      <a:cubicBezTo>
                        <a:pt x="93745" y="117319"/>
                        <a:pt x="87775" y="118809"/>
                        <a:pt x="80241" y="118809"/>
                      </a:cubicBezTo>
                      <a:cubicBezTo>
                        <a:pt x="73489" y="118809"/>
                        <a:pt x="67732" y="117461"/>
                        <a:pt x="62970" y="114837"/>
                      </a:cubicBezTo>
                      <a:cubicBezTo>
                        <a:pt x="58208" y="112141"/>
                        <a:pt x="54513" y="107815"/>
                        <a:pt x="51954" y="101785"/>
                      </a:cubicBezTo>
                      <a:cubicBezTo>
                        <a:pt x="50533" y="98452"/>
                        <a:pt x="49538" y="94480"/>
                        <a:pt x="48898" y="90082"/>
                      </a:cubicBezTo>
                      <a:lnTo>
                        <a:pt x="150389" y="90082"/>
                      </a:lnTo>
                      <a:cubicBezTo>
                        <a:pt x="150816" y="87741"/>
                        <a:pt x="151100" y="84762"/>
                        <a:pt x="151242" y="81145"/>
                      </a:cubicBezTo>
                      <a:cubicBezTo>
                        <a:pt x="151456" y="77598"/>
                        <a:pt x="151527" y="74052"/>
                        <a:pt x="151527" y="70434"/>
                      </a:cubicBezTo>
                      <a:cubicBezTo>
                        <a:pt x="151527" y="56815"/>
                        <a:pt x="148684" y="44686"/>
                        <a:pt x="142927" y="34118"/>
                      </a:cubicBezTo>
                      <a:cubicBezTo>
                        <a:pt x="137170" y="23549"/>
                        <a:pt x="128783" y="15250"/>
                        <a:pt x="117767" y="9221"/>
                      </a:cubicBezTo>
                      <a:close/>
                      <a:moveTo>
                        <a:pt x="61691" y="39792"/>
                      </a:moveTo>
                      <a:cubicBezTo>
                        <a:pt x="66169" y="36813"/>
                        <a:pt x="71570" y="35323"/>
                        <a:pt x="77896" y="35323"/>
                      </a:cubicBezTo>
                      <a:cubicBezTo>
                        <a:pt x="86780" y="35323"/>
                        <a:pt x="93389" y="38515"/>
                        <a:pt x="97654" y="44828"/>
                      </a:cubicBezTo>
                      <a:cubicBezTo>
                        <a:pt x="100710" y="49368"/>
                        <a:pt x="102629" y="55468"/>
                        <a:pt x="103482" y="62915"/>
                      </a:cubicBezTo>
                      <a:lnTo>
                        <a:pt x="49253" y="62915"/>
                      </a:lnTo>
                      <a:cubicBezTo>
                        <a:pt x="49822" y="59511"/>
                        <a:pt x="50533" y="56461"/>
                        <a:pt x="51528" y="53695"/>
                      </a:cubicBezTo>
                      <a:cubicBezTo>
                        <a:pt x="53802" y="47382"/>
                        <a:pt x="57142" y="42700"/>
                        <a:pt x="61620" y="3972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3" name="Freeform 92">
                  <a:extLst>
                    <a:ext uri="{FF2B5EF4-FFF2-40B4-BE49-F238E27FC236}">
                      <a16:creationId xmlns:a16="http://schemas.microsoft.com/office/drawing/2014/main" id="{3D311C64-5649-5C38-1FCD-3C9BEE7A9CEB}"/>
                    </a:ext>
                  </a:extLst>
                </p:cNvPr>
                <p:cNvSpPr/>
                <p:nvPr/>
              </p:nvSpPr>
              <p:spPr>
                <a:xfrm>
                  <a:off x="1020142" y="2832069"/>
                  <a:ext cx="152521" cy="195910"/>
                </a:xfrm>
                <a:custGeom>
                  <a:avLst/>
                  <a:gdLst>
                    <a:gd name="csX0" fmla="*/ 0 w 152521"/>
                    <a:gd name="csY0" fmla="*/ 195910 h 195910"/>
                    <a:gd name="csX1" fmla="*/ 51172 w 152521"/>
                    <a:gd name="csY1" fmla="*/ 195910 h 195910"/>
                    <a:gd name="csX2" fmla="*/ 51172 w 152521"/>
                    <a:gd name="csY2" fmla="*/ 120511 h 195910"/>
                    <a:gd name="csX3" fmla="*/ 132053 w 152521"/>
                    <a:gd name="csY3" fmla="*/ 120511 h 195910"/>
                    <a:gd name="csX4" fmla="*/ 132053 w 152521"/>
                    <a:gd name="csY4" fmla="*/ 81074 h 195910"/>
                    <a:gd name="csX5" fmla="*/ 51172 w 152521"/>
                    <a:gd name="csY5" fmla="*/ 81074 h 195910"/>
                    <a:gd name="csX6" fmla="*/ 51172 w 152521"/>
                    <a:gd name="csY6" fmla="*/ 39508 h 195910"/>
                    <a:gd name="csX7" fmla="*/ 152522 w 152521"/>
                    <a:gd name="csY7" fmla="*/ 39508 h 195910"/>
                    <a:gd name="csX8" fmla="*/ 152522 w 152521"/>
                    <a:gd name="csY8" fmla="*/ 0 h 195910"/>
                    <a:gd name="csX9" fmla="*/ 0 w 152521"/>
                    <a:gd name="csY9" fmla="*/ 0 h 195910"/>
                    <a:gd name="csX10" fmla="*/ 0 w 152521"/>
                    <a:gd name="csY10" fmla="*/ 195910 h 19591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52521" h="195910">
                      <a:moveTo>
                        <a:pt x="0" y="195910"/>
                      </a:moveTo>
                      <a:lnTo>
                        <a:pt x="51172" y="195910"/>
                      </a:lnTo>
                      <a:lnTo>
                        <a:pt x="51172" y="120511"/>
                      </a:lnTo>
                      <a:lnTo>
                        <a:pt x="132053" y="120511"/>
                      </a:lnTo>
                      <a:lnTo>
                        <a:pt x="132053" y="81074"/>
                      </a:lnTo>
                      <a:lnTo>
                        <a:pt x="51172" y="81074"/>
                      </a:lnTo>
                      <a:lnTo>
                        <a:pt x="51172" y="39508"/>
                      </a:lnTo>
                      <a:lnTo>
                        <a:pt x="152522" y="39508"/>
                      </a:lnTo>
                      <a:lnTo>
                        <a:pt x="152522" y="0"/>
                      </a:lnTo>
                      <a:lnTo>
                        <a:pt x="0" y="0"/>
                      </a:lnTo>
                      <a:lnTo>
                        <a:pt x="0" y="195910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4" name="Freeform 93">
                  <a:extLst>
                    <a:ext uri="{FF2B5EF4-FFF2-40B4-BE49-F238E27FC236}">
                      <a16:creationId xmlns:a16="http://schemas.microsoft.com/office/drawing/2014/main" id="{840CF255-B225-C74F-59F7-624B17E3EF66}"/>
                    </a:ext>
                  </a:extLst>
                </p:cNvPr>
                <p:cNvSpPr/>
                <p:nvPr/>
              </p:nvSpPr>
              <p:spPr>
                <a:xfrm>
                  <a:off x="1187162" y="2879521"/>
                  <a:ext cx="148683" cy="151366"/>
                </a:xfrm>
                <a:custGeom>
                  <a:avLst/>
                  <a:gdLst>
                    <a:gd name="csX0" fmla="*/ 98009 w 148683"/>
                    <a:gd name="csY0" fmla="*/ 79584 h 151366"/>
                    <a:gd name="csX1" fmla="*/ 96090 w 148683"/>
                    <a:gd name="csY1" fmla="*/ 94551 h 151366"/>
                    <a:gd name="csX2" fmla="*/ 90618 w 148683"/>
                    <a:gd name="csY2" fmla="*/ 104906 h 151366"/>
                    <a:gd name="csX3" fmla="*/ 82302 w 148683"/>
                    <a:gd name="csY3" fmla="*/ 110865 h 151366"/>
                    <a:gd name="csX4" fmla="*/ 72210 w 148683"/>
                    <a:gd name="csY4" fmla="*/ 112780 h 151366"/>
                    <a:gd name="csX5" fmla="*/ 56147 w 148683"/>
                    <a:gd name="csY5" fmla="*/ 107176 h 151366"/>
                    <a:gd name="csX6" fmla="*/ 50533 w 148683"/>
                    <a:gd name="csY6" fmla="*/ 87316 h 151366"/>
                    <a:gd name="csX7" fmla="*/ 50533 w 148683"/>
                    <a:gd name="csY7" fmla="*/ 71 h 151366"/>
                    <a:gd name="csX8" fmla="*/ 0 w 148683"/>
                    <a:gd name="csY8" fmla="*/ 71 h 151366"/>
                    <a:gd name="csX9" fmla="*/ 0 w 148683"/>
                    <a:gd name="csY9" fmla="*/ 99161 h 151366"/>
                    <a:gd name="csX10" fmla="*/ 6539 w 148683"/>
                    <a:gd name="csY10" fmla="*/ 129448 h 151366"/>
                    <a:gd name="csX11" fmla="*/ 24520 w 148683"/>
                    <a:gd name="csY11" fmla="*/ 146188 h 151366"/>
                    <a:gd name="csX12" fmla="*/ 51172 w 148683"/>
                    <a:gd name="csY12" fmla="*/ 151366 h 151366"/>
                    <a:gd name="csX13" fmla="*/ 82089 w 148683"/>
                    <a:gd name="csY13" fmla="*/ 143776 h 151366"/>
                    <a:gd name="csX14" fmla="*/ 101989 w 148683"/>
                    <a:gd name="csY14" fmla="*/ 120511 h 151366"/>
                    <a:gd name="csX15" fmla="*/ 103482 w 148683"/>
                    <a:gd name="csY15" fmla="*/ 148387 h 151366"/>
                    <a:gd name="csX16" fmla="*/ 148684 w 148683"/>
                    <a:gd name="csY16" fmla="*/ 148387 h 151366"/>
                    <a:gd name="csX17" fmla="*/ 148684 w 148683"/>
                    <a:gd name="csY17" fmla="*/ 0 h 151366"/>
                    <a:gd name="csX18" fmla="*/ 98151 w 148683"/>
                    <a:gd name="csY18" fmla="*/ 0 h 151366"/>
                    <a:gd name="csX19" fmla="*/ 98151 w 148683"/>
                    <a:gd name="csY19" fmla="*/ 79513 h 1513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48683" h="151366">
                      <a:moveTo>
                        <a:pt x="98009" y="79584"/>
                      </a:moveTo>
                      <a:cubicBezTo>
                        <a:pt x="98009" y="85330"/>
                        <a:pt x="97369" y="90295"/>
                        <a:pt x="96090" y="94551"/>
                      </a:cubicBezTo>
                      <a:cubicBezTo>
                        <a:pt x="94811" y="98806"/>
                        <a:pt x="92963" y="102282"/>
                        <a:pt x="90618" y="104906"/>
                      </a:cubicBezTo>
                      <a:cubicBezTo>
                        <a:pt x="88272" y="107602"/>
                        <a:pt x="85429" y="109588"/>
                        <a:pt x="82302" y="110865"/>
                      </a:cubicBezTo>
                      <a:cubicBezTo>
                        <a:pt x="79104" y="112141"/>
                        <a:pt x="75763" y="112780"/>
                        <a:pt x="72210" y="112780"/>
                      </a:cubicBezTo>
                      <a:cubicBezTo>
                        <a:pt x="65245" y="112780"/>
                        <a:pt x="59914" y="110936"/>
                        <a:pt x="56147" y="107176"/>
                      </a:cubicBezTo>
                      <a:cubicBezTo>
                        <a:pt x="52380" y="103417"/>
                        <a:pt x="50533" y="96820"/>
                        <a:pt x="50533" y="87316"/>
                      </a:cubicBezTo>
                      <a:lnTo>
                        <a:pt x="50533" y="71"/>
                      </a:lnTo>
                      <a:lnTo>
                        <a:pt x="0" y="71"/>
                      </a:lnTo>
                      <a:lnTo>
                        <a:pt x="0" y="99161"/>
                      </a:lnTo>
                      <a:cubicBezTo>
                        <a:pt x="0" y="111645"/>
                        <a:pt x="2203" y="121717"/>
                        <a:pt x="6539" y="129448"/>
                      </a:cubicBezTo>
                      <a:cubicBezTo>
                        <a:pt x="10874" y="137180"/>
                        <a:pt x="16915" y="142783"/>
                        <a:pt x="24520" y="146188"/>
                      </a:cubicBezTo>
                      <a:cubicBezTo>
                        <a:pt x="32125" y="149664"/>
                        <a:pt x="41009" y="151366"/>
                        <a:pt x="51172" y="151366"/>
                      </a:cubicBezTo>
                      <a:cubicBezTo>
                        <a:pt x="63255" y="151366"/>
                        <a:pt x="73560" y="148813"/>
                        <a:pt x="82089" y="143776"/>
                      </a:cubicBezTo>
                      <a:cubicBezTo>
                        <a:pt x="90618" y="138740"/>
                        <a:pt x="97227" y="130938"/>
                        <a:pt x="101989" y="120511"/>
                      </a:cubicBezTo>
                      <a:lnTo>
                        <a:pt x="103482" y="148387"/>
                      </a:lnTo>
                      <a:lnTo>
                        <a:pt x="148684" y="148387"/>
                      </a:lnTo>
                      <a:lnTo>
                        <a:pt x="148684" y="0"/>
                      </a:lnTo>
                      <a:lnTo>
                        <a:pt x="98151" y="0"/>
                      </a:lnTo>
                      <a:lnTo>
                        <a:pt x="98151" y="79513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5" name="Freeform 94">
                  <a:extLst>
                    <a:ext uri="{FF2B5EF4-FFF2-40B4-BE49-F238E27FC236}">
                      <a16:creationId xmlns:a16="http://schemas.microsoft.com/office/drawing/2014/main" id="{918DC1CD-04BB-7167-D18F-B661075FB0E0}"/>
                    </a:ext>
                  </a:extLst>
                </p:cNvPr>
                <p:cNvSpPr/>
                <p:nvPr/>
              </p:nvSpPr>
              <p:spPr>
                <a:xfrm>
                  <a:off x="1352406" y="2832423"/>
                  <a:ext cx="122813" cy="198534"/>
                </a:xfrm>
                <a:custGeom>
                  <a:avLst/>
                  <a:gdLst>
                    <a:gd name="csX0" fmla="*/ 108101 w 122813"/>
                    <a:gd name="csY0" fmla="*/ 160942 h 198534"/>
                    <a:gd name="csX1" fmla="*/ 95735 w 122813"/>
                    <a:gd name="csY1" fmla="*/ 162573 h 198534"/>
                    <a:gd name="csX2" fmla="*/ 81307 w 122813"/>
                    <a:gd name="csY2" fmla="*/ 157963 h 198534"/>
                    <a:gd name="csX3" fmla="*/ 76119 w 122813"/>
                    <a:gd name="csY3" fmla="*/ 142712 h 198534"/>
                    <a:gd name="csX4" fmla="*/ 76119 w 122813"/>
                    <a:gd name="csY4" fmla="*/ 83060 h 198534"/>
                    <a:gd name="csX5" fmla="*/ 120397 w 122813"/>
                    <a:gd name="csY5" fmla="*/ 83060 h 198534"/>
                    <a:gd name="csX6" fmla="*/ 120397 w 122813"/>
                    <a:gd name="csY6" fmla="*/ 47169 h 198534"/>
                    <a:gd name="csX7" fmla="*/ 76119 w 122813"/>
                    <a:gd name="csY7" fmla="*/ 47169 h 198534"/>
                    <a:gd name="csX8" fmla="*/ 76119 w 122813"/>
                    <a:gd name="csY8" fmla="*/ 0 h 198534"/>
                    <a:gd name="csX9" fmla="*/ 25586 w 122813"/>
                    <a:gd name="csY9" fmla="*/ 13973 h 198534"/>
                    <a:gd name="csX10" fmla="*/ 25586 w 122813"/>
                    <a:gd name="csY10" fmla="*/ 47240 h 198534"/>
                    <a:gd name="csX11" fmla="*/ 0 w 122813"/>
                    <a:gd name="csY11" fmla="*/ 47240 h 198534"/>
                    <a:gd name="csX12" fmla="*/ 0 w 122813"/>
                    <a:gd name="csY12" fmla="*/ 83131 h 198534"/>
                    <a:gd name="csX13" fmla="*/ 25586 w 122813"/>
                    <a:gd name="csY13" fmla="*/ 83131 h 198534"/>
                    <a:gd name="csX14" fmla="*/ 25586 w 122813"/>
                    <a:gd name="csY14" fmla="*/ 151082 h 198534"/>
                    <a:gd name="csX15" fmla="*/ 32551 w 122813"/>
                    <a:gd name="csY15" fmla="*/ 178674 h 198534"/>
                    <a:gd name="csX16" fmla="*/ 51599 w 122813"/>
                    <a:gd name="csY16" fmla="*/ 193783 h 198534"/>
                    <a:gd name="csX17" fmla="*/ 80881 w 122813"/>
                    <a:gd name="csY17" fmla="*/ 198535 h 198534"/>
                    <a:gd name="csX18" fmla="*/ 104050 w 122813"/>
                    <a:gd name="csY18" fmla="*/ 195556 h 198534"/>
                    <a:gd name="csX19" fmla="*/ 122813 w 122813"/>
                    <a:gd name="csY19" fmla="*/ 187257 h 198534"/>
                    <a:gd name="csX20" fmla="*/ 117483 w 122813"/>
                    <a:gd name="csY20" fmla="*/ 156118 h 198534"/>
                    <a:gd name="csX21" fmla="*/ 108101 w 122813"/>
                    <a:gd name="csY21" fmla="*/ 161013 h 198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22813" h="198534">
                      <a:moveTo>
                        <a:pt x="108101" y="160942"/>
                      </a:moveTo>
                      <a:cubicBezTo>
                        <a:pt x="104619" y="162006"/>
                        <a:pt x="100497" y="162573"/>
                        <a:pt x="95735" y="162573"/>
                      </a:cubicBezTo>
                      <a:cubicBezTo>
                        <a:pt x="89551" y="162573"/>
                        <a:pt x="84790" y="161013"/>
                        <a:pt x="81307" y="157963"/>
                      </a:cubicBezTo>
                      <a:cubicBezTo>
                        <a:pt x="77824" y="154913"/>
                        <a:pt x="76119" y="149806"/>
                        <a:pt x="76119" y="142712"/>
                      </a:cubicBezTo>
                      <a:lnTo>
                        <a:pt x="76119" y="83060"/>
                      </a:lnTo>
                      <a:lnTo>
                        <a:pt x="120397" y="83060"/>
                      </a:lnTo>
                      <a:lnTo>
                        <a:pt x="120397" y="47169"/>
                      </a:lnTo>
                      <a:lnTo>
                        <a:pt x="76119" y="47169"/>
                      </a:lnTo>
                      <a:lnTo>
                        <a:pt x="76119" y="0"/>
                      </a:lnTo>
                      <a:lnTo>
                        <a:pt x="25586" y="13973"/>
                      </a:lnTo>
                      <a:lnTo>
                        <a:pt x="25586" y="47240"/>
                      </a:lnTo>
                      <a:lnTo>
                        <a:pt x="0" y="47240"/>
                      </a:lnTo>
                      <a:lnTo>
                        <a:pt x="0" y="83131"/>
                      </a:lnTo>
                      <a:lnTo>
                        <a:pt x="25586" y="83131"/>
                      </a:lnTo>
                      <a:lnTo>
                        <a:pt x="25586" y="151082"/>
                      </a:lnTo>
                      <a:cubicBezTo>
                        <a:pt x="25799" y="162573"/>
                        <a:pt x="28145" y="171794"/>
                        <a:pt x="32551" y="178674"/>
                      </a:cubicBezTo>
                      <a:cubicBezTo>
                        <a:pt x="37029" y="185626"/>
                        <a:pt x="43354" y="190662"/>
                        <a:pt x="51599" y="193783"/>
                      </a:cubicBezTo>
                      <a:cubicBezTo>
                        <a:pt x="59843" y="196974"/>
                        <a:pt x="69580" y="198535"/>
                        <a:pt x="80881" y="198535"/>
                      </a:cubicBezTo>
                      <a:cubicBezTo>
                        <a:pt x="88841" y="198535"/>
                        <a:pt x="96517" y="197542"/>
                        <a:pt x="104050" y="195556"/>
                      </a:cubicBezTo>
                      <a:cubicBezTo>
                        <a:pt x="111584" y="193570"/>
                        <a:pt x="117838" y="190803"/>
                        <a:pt x="122813" y="187257"/>
                      </a:cubicBezTo>
                      <a:lnTo>
                        <a:pt x="117483" y="156118"/>
                      </a:lnTo>
                      <a:cubicBezTo>
                        <a:pt x="114711" y="158317"/>
                        <a:pt x="111584" y="159949"/>
                        <a:pt x="108101" y="161013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6" name="Freeform 95">
                  <a:extLst>
                    <a:ext uri="{FF2B5EF4-FFF2-40B4-BE49-F238E27FC236}">
                      <a16:creationId xmlns:a16="http://schemas.microsoft.com/office/drawing/2014/main" id="{CE5C8861-58DC-543A-99AA-90998494D3F0}"/>
                    </a:ext>
                  </a:extLst>
                </p:cNvPr>
                <p:cNvSpPr/>
                <p:nvPr/>
              </p:nvSpPr>
              <p:spPr>
                <a:xfrm>
                  <a:off x="1492490" y="2879521"/>
                  <a:ext cx="148683" cy="151366"/>
                </a:xfrm>
                <a:custGeom>
                  <a:avLst/>
                  <a:gdLst>
                    <a:gd name="csX0" fmla="*/ 98009 w 148683"/>
                    <a:gd name="csY0" fmla="*/ 79584 h 151366"/>
                    <a:gd name="csX1" fmla="*/ 96090 w 148683"/>
                    <a:gd name="csY1" fmla="*/ 94551 h 151366"/>
                    <a:gd name="csX2" fmla="*/ 90618 w 148683"/>
                    <a:gd name="csY2" fmla="*/ 104906 h 151366"/>
                    <a:gd name="csX3" fmla="*/ 82302 w 148683"/>
                    <a:gd name="csY3" fmla="*/ 110865 h 151366"/>
                    <a:gd name="csX4" fmla="*/ 72210 w 148683"/>
                    <a:gd name="csY4" fmla="*/ 112780 h 151366"/>
                    <a:gd name="csX5" fmla="*/ 56147 w 148683"/>
                    <a:gd name="csY5" fmla="*/ 107176 h 151366"/>
                    <a:gd name="csX6" fmla="*/ 50533 w 148683"/>
                    <a:gd name="csY6" fmla="*/ 87316 h 151366"/>
                    <a:gd name="csX7" fmla="*/ 50533 w 148683"/>
                    <a:gd name="csY7" fmla="*/ 71 h 151366"/>
                    <a:gd name="csX8" fmla="*/ 0 w 148683"/>
                    <a:gd name="csY8" fmla="*/ 71 h 151366"/>
                    <a:gd name="csX9" fmla="*/ 0 w 148683"/>
                    <a:gd name="csY9" fmla="*/ 99161 h 151366"/>
                    <a:gd name="csX10" fmla="*/ 6539 w 148683"/>
                    <a:gd name="csY10" fmla="*/ 129448 h 151366"/>
                    <a:gd name="csX11" fmla="*/ 24520 w 148683"/>
                    <a:gd name="csY11" fmla="*/ 146188 h 151366"/>
                    <a:gd name="csX12" fmla="*/ 51172 w 148683"/>
                    <a:gd name="csY12" fmla="*/ 151366 h 151366"/>
                    <a:gd name="csX13" fmla="*/ 82089 w 148683"/>
                    <a:gd name="csY13" fmla="*/ 143776 h 151366"/>
                    <a:gd name="csX14" fmla="*/ 101989 w 148683"/>
                    <a:gd name="csY14" fmla="*/ 120511 h 151366"/>
                    <a:gd name="csX15" fmla="*/ 103482 w 148683"/>
                    <a:gd name="csY15" fmla="*/ 148387 h 151366"/>
                    <a:gd name="csX16" fmla="*/ 148684 w 148683"/>
                    <a:gd name="csY16" fmla="*/ 148387 h 151366"/>
                    <a:gd name="csX17" fmla="*/ 148684 w 148683"/>
                    <a:gd name="csY17" fmla="*/ 0 h 151366"/>
                    <a:gd name="csX18" fmla="*/ 98151 w 148683"/>
                    <a:gd name="csY18" fmla="*/ 0 h 151366"/>
                    <a:gd name="csX19" fmla="*/ 98151 w 148683"/>
                    <a:gd name="csY19" fmla="*/ 79513 h 1513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48683" h="151366">
                      <a:moveTo>
                        <a:pt x="98009" y="79584"/>
                      </a:moveTo>
                      <a:cubicBezTo>
                        <a:pt x="98009" y="85330"/>
                        <a:pt x="97369" y="90295"/>
                        <a:pt x="96090" y="94551"/>
                      </a:cubicBezTo>
                      <a:cubicBezTo>
                        <a:pt x="94811" y="98806"/>
                        <a:pt x="92963" y="102282"/>
                        <a:pt x="90618" y="104906"/>
                      </a:cubicBezTo>
                      <a:cubicBezTo>
                        <a:pt x="88272" y="107602"/>
                        <a:pt x="85429" y="109588"/>
                        <a:pt x="82302" y="110865"/>
                      </a:cubicBezTo>
                      <a:cubicBezTo>
                        <a:pt x="79104" y="112141"/>
                        <a:pt x="75763" y="112780"/>
                        <a:pt x="72210" y="112780"/>
                      </a:cubicBezTo>
                      <a:cubicBezTo>
                        <a:pt x="65245" y="112780"/>
                        <a:pt x="59914" y="110936"/>
                        <a:pt x="56147" y="107176"/>
                      </a:cubicBezTo>
                      <a:cubicBezTo>
                        <a:pt x="52380" y="103417"/>
                        <a:pt x="50533" y="96820"/>
                        <a:pt x="50533" y="87316"/>
                      </a:cubicBezTo>
                      <a:lnTo>
                        <a:pt x="50533" y="71"/>
                      </a:lnTo>
                      <a:lnTo>
                        <a:pt x="0" y="71"/>
                      </a:lnTo>
                      <a:lnTo>
                        <a:pt x="0" y="99161"/>
                      </a:lnTo>
                      <a:cubicBezTo>
                        <a:pt x="0" y="111645"/>
                        <a:pt x="2203" y="121717"/>
                        <a:pt x="6539" y="129448"/>
                      </a:cubicBezTo>
                      <a:cubicBezTo>
                        <a:pt x="10874" y="137180"/>
                        <a:pt x="16915" y="142783"/>
                        <a:pt x="24520" y="146188"/>
                      </a:cubicBezTo>
                      <a:cubicBezTo>
                        <a:pt x="32125" y="149664"/>
                        <a:pt x="41009" y="151366"/>
                        <a:pt x="51172" y="151366"/>
                      </a:cubicBezTo>
                      <a:cubicBezTo>
                        <a:pt x="63255" y="151366"/>
                        <a:pt x="73560" y="148813"/>
                        <a:pt x="82089" y="143776"/>
                      </a:cubicBezTo>
                      <a:cubicBezTo>
                        <a:pt x="90618" y="138740"/>
                        <a:pt x="97227" y="130938"/>
                        <a:pt x="101989" y="120511"/>
                      </a:cubicBezTo>
                      <a:lnTo>
                        <a:pt x="103482" y="148387"/>
                      </a:lnTo>
                      <a:lnTo>
                        <a:pt x="148684" y="148387"/>
                      </a:lnTo>
                      <a:lnTo>
                        <a:pt x="148684" y="0"/>
                      </a:lnTo>
                      <a:lnTo>
                        <a:pt x="98151" y="0"/>
                      </a:lnTo>
                      <a:lnTo>
                        <a:pt x="98151" y="79513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7" name="Freeform 96">
                  <a:extLst>
                    <a:ext uri="{FF2B5EF4-FFF2-40B4-BE49-F238E27FC236}">
                      <a16:creationId xmlns:a16="http://schemas.microsoft.com/office/drawing/2014/main" id="{9FBA539D-448F-EBD8-3350-976AB2E1A4AE}"/>
                    </a:ext>
                  </a:extLst>
                </p:cNvPr>
                <p:cNvSpPr/>
                <p:nvPr/>
              </p:nvSpPr>
              <p:spPr>
                <a:xfrm>
                  <a:off x="1671166" y="2876613"/>
                  <a:ext cx="107959" cy="151365"/>
                </a:xfrm>
                <a:custGeom>
                  <a:avLst/>
                  <a:gdLst>
                    <a:gd name="csX0" fmla="*/ 91897 w 107959"/>
                    <a:gd name="csY0" fmla="*/ 0 h 151365"/>
                    <a:gd name="csX1" fmla="*/ 63468 w 107959"/>
                    <a:gd name="csY1" fmla="*/ 9221 h 151365"/>
                    <a:gd name="csX2" fmla="*/ 46695 w 107959"/>
                    <a:gd name="csY2" fmla="*/ 35040 h 151365"/>
                    <a:gd name="csX3" fmla="*/ 44634 w 107959"/>
                    <a:gd name="csY3" fmla="*/ 2979 h 151365"/>
                    <a:gd name="csX4" fmla="*/ 0 w 107959"/>
                    <a:gd name="csY4" fmla="*/ 2979 h 151365"/>
                    <a:gd name="csX5" fmla="*/ 0 w 107959"/>
                    <a:gd name="csY5" fmla="*/ 151366 h 151365"/>
                    <a:gd name="csX6" fmla="*/ 50533 w 107959"/>
                    <a:gd name="csY6" fmla="*/ 151366 h 151365"/>
                    <a:gd name="csX7" fmla="*/ 50533 w 107959"/>
                    <a:gd name="csY7" fmla="*/ 76605 h 151365"/>
                    <a:gd name="csX8" fmla="*/ 55152 w 107959"/>
                    <a:gd name="csY8" fmla="*/ 57454 h 151365"/>
                    <a:gd name="csX9" fmla="*/ 67519 w 107959"/>
                    <a:gd name="csY9" fmla="*/ 46034 h 151365"/>
                    <a:gd name="csX10" fmla="*/ 84150 w 107959"/>
                    <a:gd name="csY10" fmla="*/ 42204 h 151365"/>
                    <a:gd name="csX11" fmla="*/ 95308 w 107959"/>
                    <a:gd name="csY11" fmla="*/ 42913 h 151365"/>
                    <a:gd name="csX12" fmla="*/ 102913 w 107959"/>
                    <a:gd name="csY12" fmla="*/ 44828 h 151365"/>
                    <a:gd name="csX13" fmla="*/ 107959 w 107959"/>
                    <a:gd name="csY13" fmla="*/ 3263 h 151365"/>
                    <a:gd name="csX14" fmla="*/ 101563 w 107959"/>
                    <a:gd name="csY14" fmla="*/ 922 h 151365"/>
                    <a:gd name="csX15" fmla="*/ 91897 w 107959"/>
                    <a:gd name="csY15" fmla="*/ 0 h 1513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107959" h="151365">
                      <a:moveTo>
                        <a:pt x="91897" y="0"/>
                      </a:moveTo>
                      <a:cubicBezTo>
                        <a:pt x="80383" y="0"/>
                        <a:pt x="70930" y="3050"/>
                        <a:pt x="63468" y="9221"/>
                      </a:cubicBezTo>
                      <a:cubicBezTo>
                        <a:pt x="56005" y="15392"/>
                        <a:pt x="50461" y="23975"/>
                        <a:pt x="46695" y="35040"/>
                      </a:cubicBezTo>
                      <a:lnTo>
                        <a:pt x="44634" y="2979"/>
                      </a:lnTo>
                      <a:lnTo>
                        <a:pt x="0" y="2979"/>
                      </a:lnTo>
                      <a:lnTo>
                        <a:pt x="0" y="151366"/>
                      </a:lnTo>
                      <a:lnTo>
                        <a:pt x="50533" y="151366"/>
                      </a:lnTo>
                      <a:lnTo>
                        <a:pt x="50533" y="76605"/>
                      </a:lnTo>
                      <a:cubicBezTo>
                        <a:pt x="50533" y="68874"/>
                        <a:pt x="52025" y="62490"/>
                        <a:pt x="55152" y="57454"/>
                      </a:cubicBezTo>
                      <a:cubicBezTo>
                        <a:pt x="58208" y="52418"/>
                        <a:pt x="62331" y="48587"/>
                        <a:pt x="67519" y="46034"/>
                      </a:cubicBezTo>
                      <a:cubicBezTo>
                        <a:pt x="72636" y="43480"/>
                        <a:pt x="78251" y="42204"/>
                        <a:pt x="84150" y="42204"/>
                      </a:cubicBezTo>
                      <a:cubicBezTo>
                        <a:pt x="88485" y="42204"/>
                        <a:pt x="92252" y="42487"/>
                        <a:pt x="95308" y="42913"/>
                      </a:cubicBezTo>
                      <a:cubicBezTo>
                        <a:pt x="98364" y="43410"/>
                        <a:pt x="100923" y="44048"/>
                        <a:pt x="102913" y="44828"/>
                      </a:cubicBezTo>
                      <a:lnTo>
                        <a:pt x="107959" y="3263"/>
                      </a:lnTo>
                      <a:cubicBezTo>
                        <a:pt x="106396" y="2270"/>
                        <a:pt x="104263" y="1490"/>
                        <a:pt x="101563" y="922"/>
                      </a:cubicBezTo>
                      <a:cubicBezTo>
                        <a:pt x="98862" y="355"/>
                        <a:pt x="95664" y="0"/>
                        <a:pt x="91897" y="0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8" name="Freeform 97">
                  <a:extLst>
                    <a:ext uri="{FF2B5EF4-FFF2-40B4-BE49-F238E27FC236}">
                      <a16:creationId xmlns:a16="http://schemas.microsoft.com/office/drawing/2014/main" id="{AF802846-1E33-F2EC-01E5-A5AE41D5CB6B}"/>
                    </a:ext>
                  </a:extLst>
                </p:cNvPr>
                <p:cNvSpPr/>
                <p:nvPr/>
              </p:nvSpPr>
              <p:spPr>
                <a:xfrm>
                  <a:off x="1786090" y="2876613"/>
                  <a:ext cx="151526" cy="154345"/>
                </a:xfrm>
                <a:custGeom>
                  <a:avLst/>
                  <a:gdLst>
                    <a:gd name="csX0" fmla="*/ 143069 w 151526"/>
                    <a:gd name="csY0" fmla="*/ 33976 h 154345"/>
                    <a:gd name="csX1" fmla="*/ 117909 w 151526"/>
                    <a:gd name="csY1" fmla="*/ 9079 h 154345"/>
                    <a:gd name="csX2" fmla="*/ 77895 w 151526"/>
                    <a:gd name="csY2" fmla="*/ 0 h 154345"/>
                    <a:gd name="csX3" fmla="*/ 37313 w 151526"/>
                    <a:gd name="csY3" fmla="*/ 9221 h 154345"/>
                    <a:gd name="csX4" fmla="*/ 9808 w 151526"/>
                    <a:gd name="csY4" fmla="*/ 35607 h 154345"/>
                    <a:gd name="csX5" fmla="*/ 0 w 151526"/>
                    <a:gd name="csY5" fmla="*/ 77173 h 154345"/>
                    <a:gd name="csX6" fmla="*/ 9808 w 151526"/>
                    <a:gd name="csY6" fmla="*/ 118738 h 154345"/>
                    <a:gd name="csX7" fmla="*/ 37597 w 151526"/>
                    <a:gd name="csY7" fmla="*/ 145124 h 154345"/>
                    <a:gd name="csX8" fmla="*/ 80241 w 151526"/>
                    <a:gd name="csY8" fmla="*/ 154345 h 154345"/>
                    <a:gd name="csX9" fmla="*/ 109807 w 151526"/>
                    <a:gd name="csY9" fmla="*/ 149876 h 154345"/>
                    <a:gd name="csX10" fmla="*/ 134185 w 151526"/>
                    <a:gd name="csY10" fmla="*/ 136683 h 154345"/>
                    <a:gd name="csX11" fmla="*/ 148613 w 151526"/>
                    <a:gd name="csY11" fmla="*/ 115191 h 154345"/>
                    <a:gd name="csX12" fmla="*/ 108172 w 151526"/>
                    <a:gd name="csY12" fmla="*/ 101856 h 154345"/>
                    <a:gd name="csX13" fmla="*/ 98222 w 151526"/>
                    <a:gd name="csY13" fmla="*/ 114340 h 154345"/>
                    <a:gd name="csX14" fmla="*/ 80241 w 151526"/>
                    <a:gd name="csY14" fmla="*/ 118809 h 154345"/>
                    <a:gd name="csX15" fmla="*/ 62970 w 151526"/>
                    <a:gd name="csY15" fmla="*/ 114837 h 154345"/>
                    <a:gd name="csX16" fmla="*/ 51954 w 151526"/>
                    <a:gd name="csY16" fmla="*/ 101785 h 154345"/>
                    <a:gd name="csX17" fmla="*/ 48898 w 151526"/>
                    <a:gd name="csY17" fmla="*/ 90082 h 154345"/>
                    <a:gd name="csX18" fmla="*/ 150389 w 151526"/>
                    <a:gd name="csY18" fmla="*/ 90082 h 154345"/>
                    <a:gd name="csX19" fmla="*/ 151242 w 151526"/>
                    <a:gd name="csY19" fmla="*/ 81145 h 154345"/>
                    <a:gd name="csX20" fmla="*/ 151527 w 151526"/>
                    <a:gd name="csY20" fmla="*/ 70434 h 154345"/>
                    <a:gd name="csX21" fmla="*/ 142927 w 151526"/>
                    <a:gd name="csY21" fmla="*/ 34118 h 154345"/>
                    <a:gd name="csX22" fmla="*/ 61762 w 151526"/>
                    <a:gd name="csY22" fmla="*/ 39792 h 154345"/>
                    <a:gd name="csX23" fmla="*/ 77967 w 151526"/>
                    <a:gd name="csY23" fmla="*/ 35323 h 154345"/>
                    <a:gd name="csX24" fmla="*/ 97725 w 151526"/>
                    <a:gd name="csY24" fmla="*/ 44828 h 154345"/>
                    <a:gd name="csX25" fmla="*/ 103553 w 151526"/>
                    <a:gd name="csY25" fmla="*/ 62915 h 154345"/>
                    <a:gd name="csX26" fmla="*/ 49324 w 151526"/>
                    <a:gd name="csY26" fmla="*/ 62915 h 154345"/>
                    <a:gd name="csX27" fmla="*/ 51599 w 151526"/>
                    <a:gd name="csY27" fmla="*/ 53695 h 154345"/>
                    <a:gd name="csX28" fmla="*/ 61691 w 151526"/>
                    <a:gd name="csY28" fmla="*/ 39721 h 1543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151526" h="154345">
                      <a:moveTo>
                        <a:pt x="143069" y="33976"/>
                      </a:moveTo>
                      <a:cubicBezTo>
                        <a:pt x="137312" y="23407"/>
                        <a:pt x="128926" y="15108"/>
                        <a:pt x="117909" y="9079"/>
                      </a:cubicBezTo>
                      <a:cubicBezTo>
                        <a:pt x="106893" y="3050"/>
                        <a:pt x="93603" y="0"/>
                        <a:pt x="77895" y="0"/>
                      </a:cubicBezTo>
                      <a:cubicBezTo>
                        <a:pt x="62188" y="0"/>
                        <a:pt x="49111" y="3050"/>
                        <a:pt x="37313" y="9221"/>
                      </a:cubicBezTo>
                      <a:cubicBezTo>
                        <a:pt x="25515" y="15392"/>
                        <a:pt x="16347" y="24187"/>
                        <a:pt x="9808" y="35607"/>
                      </a:cubicBezTo>
                      <a:cubicBezTo>
                        <a:pt x="3269" y="47098"/>
                        <a:pt x="0" y="60929"/>
                        <a:pt x="0" y="77173"/>
                      </a:cubicBezTo>
                      <a:cubicBezTo>
                        <a:pt x="0" y="93416"/>
                        <a:pt x="3269" y="107247"/>
                        <a:pt x="9808" y="118738"/>
                      </a:cubicBezTo>
                      <a:cubicBezTo>
                        <a:pt x="16347" y="130229"/>
                        <a:pt x="25586" y="139024"/>
                        <a:pt x="37597" y="145124"/>
                      </a:cubicBezTo>
                      <a:cubicBezTo>
                        <a:pt x="49609" y="151295"/>
                        <a:pt x="63823" y="154345"/>
                        <a:pt x="80241" y="154345"/>
                      </a:cubicBezTo>
                      <a:cubicBezTo>
                        <a:pt x="90546" y="154345"/>
                        <a:pt x="100425" y="152856"/>
                        <a:pt x="109807" y="149876"/>
                      </a:cubicBezTo>
                      <a:cubicBezTo>
                        <a:pt x="119189" y="146897"/>
                        <a:pt x="127362" y="142500"/>
                        <a:pt x="134185" y="136683"/>
                      </a:cubicBezTo>
                      <a:cubicBezTo>
                        <a:pt x="141008" y="130867"/>
                        <a:pt x="145841" y="123703"/>
                        <a:pt x="148613" y="115191"/>
                      </a:cubicBezTo>
                      <a:lnTo>
                        <a:pt x="108172" y="101856"/>
                      </a:lnTo>
                      <a:cubicBezTo>
                        <a:pt x="105969" y="107176"/>
                        <a:pt x="102700" y="111361"/>
                        <a:pt x="98222" y="114340"/>
                      </a:cubicBezTo>
                      <a:cubicBezTo>
                        <a:pt x="93745" y="117319"/>
                        <a:pt x="87775" y="118809"/>
                        <a:pt x="80241" y="118809"/>
                      </a:cubicBezTo>
                      <a:cubicBezTo>
                        <a:pt x="73489" y="118809"/>
                        <a:pt x="67732" y="117461"/>
                        <a:pt x="62970" y="114837"/>
                      </a:cubicBezTo>
                      <a:cubicBezTo>
                        <a:pt x="58208" y="112141"/>
                        <a:pt x="54513" y="107815"/>
                        <a:pt x="51954" y="101785"/>
                      </a:cubicBezTo>
                      <a:cubicBezTo>
                        <a:pt x="50533" y="98452"/>
                        <a:pt x="49538" y="94480"/>
                        <a:pt x="48898" y="90082"/>
                      </a:cubicBezTo>
                      <a:lnTo>
                        <a:pt x="150389" y="90082"/>
                      </a:lnTo>
                      <a:cubicBezTo>
                        <a:pt x="150816" y="87741"/>
                        <a:pt x="151100" y="84762"/>
                        <a:pt x="151242" y="81145"/>
                      </a:cubicBezTo>
                      <a:cubicBezTo>
                        <a:pt x="151456" y="77598"/>
                        <a:pt x="151527" y="74052"/>
                        <a:pt x="151527" y="70434"/>
                      </a:cubicBezTo>
                      <a:cubicBezTo>
                        <a:pt x="151527" y="56815"/>
                        <a:pt x="148684" y="44686"/>
                        <a:pt x="142927" y="34118"/>
                      </a:cubicBezTo>
                      <a:close/>
                      <a:moveTo>
                        <a:pt x="61762" y="39792"/>
                      </a:moveTo>
                      <a:cubicBezTo>
                        <a:pt x="66240" y="36813"/>
                        <a:pt x="71641" y="35323"/>
                        <a:pt x="77967" y="35323"/>
                      </a:cubicBezTo>
                      <a:cubicBezTo>
                        <a:pt x="86851" y="35323"/>
                        <a:pt x="93460" y="38515"/>
                        <a:pt x="97725" y="44828"/>
                      </a:cubicBezTo>
                      <a:cubicBezTo>
                        <a:pt x="100781" y="49368"/>
                        <a:pt x="102700" y="55468"/>
                        <a:pt x="103553" y="62915"/>
                      </a:cubicBezTo>
                      <a:lnTo>
                        <a:pt x="49324" y="62915"/>
                      </a:lnTo>
                      <a:cubicBezTo>
                        <a:pt x="49893" y="59511"/>
                        <a:pt x="50604" y="56461"/>
                        <a:pt x="51599" y="53695"/>
                      </a:cubicBezTo>
                      <a:cubicBezTo>
                        <a:pt x="53873" y="47382"/>
                        <a:pt x="57213" y="42700"/>
                        <a:pt x="61691" y="3972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F5141D9D-5525-AB32-01B4-921C552DF032}"/>
                  </a:ext>
                </a:extLst>
              </p:cNvPr>
              <p:cNvGrpSpPr/>
              <p:nvPr userDrawn="1"/>
            </p:nvGrpSpPr>
            <p:grpSpPr>
              <a:xfrm>
                <a:off x="273738" y="3873524"/>
                <a:ext cx="1894368" cy="481618"/>
                <a:chOff x="229932" y="3875477"/>
                <a:chExt cx="2014724" cy="512217"/>
              </a:xfrm>
            </p:grpSpPr>
            <p:pic>
              <p:nvPicPr>
                <p:cNvPr id="13" name="Graphic 12">
                  <a:extLst>
                    <a:ext uri="{FF2B5EF4-FFF2-40B4-BE49-F238E27FC236}">
                      <a16:creationId xmlns:a16="http://schemas.microsoft.com/office/drawing/2014/main" id="{B840697B-C0BD-EDE6-38B1-A15EE4FB75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9932" y="3875477"/>
                  <a:ext cx="906230" cy="512217"/>
                </a:xfrm>
                <a:prstGeom prst="rect">
                  <a:avLst/>
                </a:prstGeom>
              </p:spPr>
            </p:pic>
            <p:pic>
              <p:nvPicPr>
                <p:cNvPr id="14" name="Graphic 13">
                  <a:extLst>
                    <a:ext uri="{FF2B5EF4-FFF2-40B4-BE49-F238E27FC236}">
                      <a16:creationId xmlns:a16="http://schemas.microsoft.com/office/drawing/2014/main" id="{32FEBEFB-BA17-BE58-264E-31A7D54885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30072" y="3958947"/>
                  <a:ext cx="1014584" cy="354612"/>
                </a:xfrm>
                <a:prstGeom prst="rect">
                  <a:avLst/>
                </a:prstGeom>
              </p:spPr>
            </p:pic>
          </p:grp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685D235E-BC8B-BD91-FDF7-D5973BDC52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649158" y="4539901"/>
                <a:ext cx="1143527" cy="2450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719364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5157638" y="2112214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747688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812034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5221984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927" y="3146906"/>
            <a:ext cx="140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927" y="3552704"/>
            <a:ext cx="140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2217671" y="2112214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2282017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3687654" y="2112214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2000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41910" y="3146906"/>
            <a:ext cx="140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41910" y="3552704"/>
            <a:ext cx="140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11893" y="3146906"/>
            <a:ext cx="140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11893" y="3552704"/>
            <a:ext cx="140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881877" y="3146906"/>
            <a:ext cx="140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881877" y="3552704"/>
            <a:ext cx="140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91" name="Text Placeholder 20">
            <a:extLst>
              <a:ext uri="{FF2B5EF4-FFF2-40B4-BE49-F238E27FC236}">
                <a16:creationId xmlns:a16="http://schemas.microsoft.com/office/drawing/2014/main" id="{33A22C46-968F-5C41-0E90-F4ADD82FAD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8610" y="723900"/>
            <a:ext cx="5687177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92" name="Text Placeholder 20">
            <a:extLst>
              <a:ext uri="{FF2B5EF4-FFF2-40B4-BE49-F238E27FC236}">
                <a16:creationId xmlns:a16="http://schemas.microsoft.com/office/drawing/2014/main" id="{E82B22C8-5374-1EEE-8752-211A60D771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8610" y="374534"/>
            <a:ext cx="5687177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93" name="Graphic 92">
            <a:extLst>
              <a:ext uri="{FF2B5EF4-FFF2-40B4-BE49-F238E27FC236}">
                <a16:creationId xmlns:a16="http://schemas.microsoft.com/office/drawing/2014/main" id="{4FB212A1-5D61-87A4-A8B7-341F22A77FC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784942"/>
            <a:ext cx="6703877" cy="35855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7D1C599-2EB4-5C38-4B64-BA55B532650C}"/>
              </a:ext>
            </a:extLst>
          </p:cNvPr>
          <p:cNvGrpSpPr/>
          <p:nvPr userDrawn="1"/>
        </p:nvGrpSpPr>
        <p:grpSpPr>
          <a:xfrm>
            <a:off x="6397356" y="0"/>
            <a:ext cx="2752662" cy="5145525"/>
            <a:chOff x="6397356" y="0"/>
            <a:chExt cx="2752662" cy="5145525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7339BAFA-70D1-3F08-E672-B8A5FE35E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6397356" y="1025592"/>
              <a:ext cx="304800" cy="342900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796C132-B433-5D43-8E6F-D0ECAAD08831}"/>
                </a:ext>
              </a:extLst>
            </p:cNvPr>
            <p:cNvGrpSpPr/>
            <p:nvPr userDrawn="1"/>
          </p:nvGrpSpPr>
          <p:grpSpPr>
            <a:xfrm>
              <a:off x="6708170" y="0"/>
              <a:ext cx="2441848" cy="5145525"/>
              <a:chOff x="-2" y="0"/>
              <a:chExt cx="2441848" cy="5145525"/>
            </a:xfrm>
          </p:grpSpPr>
          <p:pic>
            <p:nvPicPr>
              <p:cNvPr id="6" name="Graphic 5">
                <a:extLst>
                  <a:ext uri="{FF2B5EF4-FFF2-40B4-BE49-F238E27FC236}">
                    <a16:creationId xmlns:a16="http://schemas.microsoft.com/office/drawing/2014/main" id="{042E5685-D29D-D713-1C58-FC45B55DDBB6}"/>
                  </a:ext>
                </a:extLst>
              </p:cNvPr>
              <p:cNvPicPr>
                <a:picLocks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 flipH="1">
                <a:off x="-2" y="0"/>
                <a:ext cx="2441848" cy="5145525"/>
              </a:xfrm>
              <a:prstGeom prst="rect">
                <a:avLst/>
              </a:prstGeom>
            </p:spPr>
          </p:pic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3E9FD989-1AFE-8EDF-8A80-2189DC5380D3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>
              <a:xfrm>
                <a:off x="500922" y="0"/>
                <a:ext cx="1440000" cy="578357"/>
                <a:chOff x="5918198" y="0"/>
                <a:chExt cx="1803400" cy="723900"/>
              </a:xfrm>
            </p:grpSpPr>
            <p:sp>
              <p:nvSpPr>
                <p:cNvPr id="107" name="Freeform 106">
                  <a:extLst>
                    <a:ext uri="{FF2B5EF4-FFF2-40B4-BE49-F238E27FC236}">
                      <a16:creationId xmlns:a16="http://schemas.microsoft.com/office/drawing/2014/main" id="{EB834D45-1032-BD8D-B721-007817A42094}"/>
                    </a:ext>
                  </a:extLst>
                </p:cNvPr>
                <p:cNvSpPr/>
                <p:nvPr/>
              </p:nvSpPr>
              <p:spPr>
                <a:xfrm>
                  <a:off x="5918198" y="0"/>
                  <a:ext cx="1803400" cy="723900"/>
                </a:xfrm>
                <a:custGeom>
                  <a:avLst/>
                  <a:gdLst>
                    <a:gd name="connsiteX0" fmla="*/ 0 w 1803400"/>
                    <a:gd name="connsiteY0" fmla="*/ 0 h 723900"/>
                    <a:gd name="connsiteX1" fmla="*/ 1803400 w 1803400"/>
                    <a:gd name="connsiteY1" fmla="*/ 0 h 723900"/>
                    <a:gd name="connsiteX2" fmla="*/ 1803400 w 1803400"/>
                    <a:gd name="connsiteY2" fmla="*/ 723900 h 723900"/>
                    <a:gd name="connsiteX3" fmla="*/ 0 w 1803400"/>
                    <a:gd name="connsiteY3" fmla="*/ 723900 h 723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03400" h="723900">
                      <a:moveTo>
                        <a:pt x="0" y="0"/>
                      </a:moveTo>
                      <a:lnTo>
                        <a:pt x="1803400" y="0"/>
                      </a:lnTo>
                      <a:lnTo>
                        <a:pt x="1803400" y="723900"/>
                      </a:lnTo>
                      <a:lnTo>
                        <a:pt x="0" y="7239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DEED9049-79EF-0CEF-DB42-47A385EE25D7}"/>
                    </a:ext>
                  </a:extLst>
                </p:cNvPr>
                <p:cNvGrpSpPr/>
                <p:nvPr/>
              </p:nvGrpSpPr>
              <p:grpSpPr>
                <a:xfrm>
                  <a:off x="6088666" y="231552"/>
                  <a:ext cx="1437025" cy="285083"/>
                  <a:chOff x="6088666" y="231552"/>
                  <a:chExt cx="1437025" cy="285083"/>
                </a:xfrm>
              </p:grpSpPr>
              <p:sp>
                <p:nvSpPr>
                  <p:cNvPr id="109" name="Freeform 108">
                    <a:extLst>
                      <a:ext uri="{FF2B5EF4-FFF2-40B4-BE49-F238E27FC236}">
                        <a16:creationId xmlns:a16="http://schemas.microsoft.com/office/drawing/2014/main" id="{26F00026-546A-0797-4AE4-DA94D503470C}"/>
                      </a:ext>
                    </a:extLst>
                  </p:cNvPr>
                  <p:cNvSpPr/>
                  <p:nvPr/>
                </p:nvSpPr>
                <p:spPr>
                  <a:xfrm>
                    <a:off x="6088666" y="236029"/>
                    <a:ext cx="265954" cy="276796"/>
                  </a:xfrm>
                  <a:custGeom>
                    <a:avLst/>
                    <a:gdLst>
                      <a:gd name="connsiteX0" fmla="*/ 228272 w 265954"/>
                      <a:gd name="connsiteY0" fmla="*/ 0 h 276796"/>
                      <a:gd name="connsiteX1" fmla="*/ 179771 w 265954"/>
                      <a:gd name="connsiteY1" fmla="*/ 0 h 276796"/>
                      <a:gd name="connsiteX2" fmla="*/ 169140 w 265954"/>
                      <a:gd name="connsiteY2" fmla="*/ 66675 h 276796"/>
                      <a:gd name="connsiteX3" fmla="*/ 115228 w 265954"/>
                      <a:gd name="connsiteY3" fmla="*/ 66675 h 276796"/>
                      <a:gd name="connsiteX4" fmla="*/ 125858 w 265954"/>
                      <a:gd name="connsiteY4" fmla="*/ 0 h 276796"/>
                      <a:gd name="connsiteX5" fmla="*/ 77356 w 265954"/>
                      <a:gd name="connsiteY5" fmla="*/ 0 h 276796"/>
                      <a:gd name="connsiteX6" fmla="*/ 66726 w 265954"/>
                      <a:gd name="connsiteY6" fmla="*/ 66675 h 276796"/>
                      <a:gd name="connsiteX7" fmla="*/ 18034 w 265954"/>
                      <a:gd name="connsiteY7" fmla="*/ 66675 h 276796"/>
                      <a:gd name="connsiteX8" fmla="*/ 18034 w 265954"/>
                      <a:gd name="connsiteY8" fmla="*/ 109442 h 276796"/>
                      <a:gd name="connsiteX9" fmla="*/ 59892 w 265954"/>
                      <a:gd name="connsiteY9" fmla="*/ 109442 h 276796"/>
                      <a:gd name="connsiteX10" fmla="*/ 50590 w 265954"/>
                      <a:gd name="connsiteY10" fmla="*/ 167354 h 276796"/>
                      <a:gd name="connsiteX11" fmla="*/ 0 w 265954"/>
                      <a:gd name="connsiteY11" fmla="*/ 167354 h 276796"/>
                      <a:gd name="connsiteX12" fmla="*/ 0 w 265954"/>
                      <a:gd name="connsiteY12" fmla="*/ 210122 h 276796"/>
                      <a:gd name="connsiteX13" fmla="*/ 43661 w 265954"/>
                      <a:gd name="connsiteY13" fmla="*/ 210122 h 276796"/>
                      <a:gd name="connsiteX14" fmla="*/ 33031 w 265954"/>
                      <a:gd name="connsiteY14" fmla="*/ 276797 h 276796"/>
                      <a:gd name="connsiteX15" fmla="*/ 81533 w 265954"/>
                      <a:gd name="connsiteY15" fmla="*/ 276797 h 276796"/>
                      <a:gd name="connsiteX16" fmla="*/ 92163 w 265954"/>
                      <a:gd name="connsiteY16" fmla="*/ 210122 h 276796"/>
                      <a:gd name="connsiteX17" fmla="*/ 146075 w 265954"/>
                      <a:gd name="connsiteY17" fmla="*/ 210122 h 276796"/>
                      <a:gd name="connsiteX18" fmla="*/ 135445 w 265954"/>
                      <a:gd name="connsiteY18" fmla="*/ 276797 h 276796"/>
                      <a:gd name="connsiteX19" fmla="*/ 183472 w 265954"/>
                      <a:gd name="connsiteY19" fmla="*/ 276797 h 276796"/>
                      <a:gd name="connsiteX20" fmla="*/ 194293 w 265954"/>
                      <a:gd name="connsiteY20" fmla="*/ 210122 h 276796"/>
                      <a:gd name="connsiteX21" fmla="*/ 247920 w 265954"/>
                      <a:gd name="connsiteY21" fmla="*/ 210122 h 276796"/>
                      <a:gd name="connsiteX22" fmla="*/ 247920 w 265954"/>
                      <a:gd name="connsiteY22" fmla="*/ 167354 h 276796"/>
                      <a:gd name="connsiteX23" fmla="*/ 201221 w 265954"/>
                      <a:gd name="connsiteY23" fmla="*/ 167354 h 276796"/>
                      <a:gd name="connsiteX24" fmla="*/ 210618 w 265954"/>
                      <a:gd name="connsiteY24" fmla="*/ 109442 h 276796"/>
                      <a:gd name="connsiteX25" fmla="*/ 265954 w 265954"/>
                      <a:gd name="connsiteY25" fmla="*/ 109442 h 276796"/>
                      <a:gd name="connsiteX26" fmla="*/ 265954 w 265954"/>
                      <a:gd name="connsiteY26" fmla="*/ 66675 h 276796"/>
                      <a:gd name="connsiteX27" fmla="*/ 217547 w 265954"/>
                      <a:gd name="connsiteY27" fmla="*/ 66675 h 276796"/>
                      <a:gd name="connsiteX28" fmla="*/ 228367 w 265954"/>
                      <a:gd name="connsiteY28" fmla="*/ 0 h 276796"/>
                      <a:gd name="connsiteX29" fmla="*/ 153004 w 265954"/>
                      <a:gd name="connsiteY29" fmla="*/ 167354 h 276796"/>
                      <a:gd name="connsiteX30" fmla="*/ 99092 w 265954"/>
                      <a:gd name="connsiteY30" fmla="*/ 167354 h 276796"/>
                      <a:gd name="connsiteX31" fmla="*/ 108394 w 265954"/>
                      <a:gd name="connsiteY31" fmla="*/ 109442 h 276796"/>
                      <a:gd name="connsiteX32" fmla="*/ 162306 w 265954"/>
                      <a:gd name="connsiteY32" fmla="*/ 109442 h 276796"/>
                      <a:gd name="connsiteX33" fmla="*/ 153004 w 265954"/>
                      <a:gd name="connsiteY33" fmla="*/ 167354 h 276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265954" h="276796">
                        <a:moveTo>
                          <a:pt x="228272" y="0"/>
                        </a:moveTo>
                        <a:lnTo>
                          <a:pt x="179771" y="0"/>
                        </a:lnTo>
                        <a:lnTo>
                          <a:pt x="169140" y="66675"/>
                        </a:lnTo>
                        <a:lnTo>
                          <a:pt x="115228" y="66675"/>
                        </a:lnTo>
                        <a:lnTo>
                          <a:pt x="125858" y="0"/>
                        </a:lnTo>
                        <a:lnTo>
                          <a:pt x="77356" y="0"/>
                        </a:lnTo>
                        <a:lnTo>
                          <a:pt x="66726" y="66675"/>
                        </a:lnTo>
                        <a:lnTo>
                          <a:pt x="18034" y="66675"/>
                        </a:lnTo>
                        <a:lnTo>
                          <a:pt x="18034" y="109442"/>
                        </a:lnTo>
                        <a:lnTo>
                          <a:pt x="59892" y="109442"/>
                        </a:lnTo>
                        <a:lnTo>
                          <a:pt x="50590" y="167354"/>
                        </a:lnTo>
                        <a:lnTo>
                          <a:pt x="0" y="167354"/>
                        </a:lnTo>
                        <a:lnTo>
                          <a:pt x="0" y="210122"/>
                        </a:lnTo>
                        <a:lnTo>
                          <a:pt x="43661" y="210122"/>
                        </a:lnTo>
                        <a:lnTo>
                          <a:pt x="33031" y="276797"/>
                        </a:lnTo>
                        <a:lnTo>
                          <a:pt x="81533" y="276797"/>
                        </a:lnTo>
                        <a:lnTo>
                          <a:pt x="92163" y="210122"/>
                        </a:lnTo>
                        <a:lnTo>
                          <a:pt x="146075" y="210122"/>
                        </a:lnTo>
                        <a:lnTo>
                          <a:pt x="135445" y="276797"/>
                        </a:lnTo>
                        <a:lnTo>
                          <a:pt x="183472" y="276797"/>
                        </a:lnTo>
                        <a:lnTo>
                          <a:pt x="194293" y="210122"/>
                        </a:lnTo>
                        <a:lnTo>
                          <a:pt x="247920" y="210122"/>
                        </a:lnTo>
                        <a:lnTo>
                          <a:pt x="247920" y="167354"/>
                        </a:lnTo>
                        <a:lnTo>
                          <a:pt x="201221" y="167354"/>
                        </a:lnTo>
                        <a:lnTo>
                          <a:pt x="210618" y="109442"/>
                        </a:lnTo>
                        <a:lnTo>
                          <a:pt x="265954" y="109442"/>
                        </a:lnTo>
                        <a:lnTo>
                          <a:pt x="265954" y="66675"/>
                        </a:lnTo>
                        <a:lnTo>
                          <a:pt x="217547" y="66675"/>
                        </a:lnTo>
                        <a:lnTo>
                          <a:pt x="228367" y="0"/>
                        </a:lnTo>
                        <a:close/>
                        <a:moveTo>
                          <a:pt x="153004" y="167354"/>
                        </a:moveTo>
                        <a:lnTo>
                          <a:pt x="99092" y="167354"/>
                        </a:lnTo>
                        <a:lnTo>
                          <a:pt x="108394" y="109442"/>
                        </a:lnTo>
                        <a:lnTo>
                          <a:pt x="162306" y="109442"/>
                        </a:lnTo>
                        <a:lnTo>
                          <a:pt x="153004" y="16735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0" name="Freeform 109">
                    <a:extLst>
                      <a:ext uri="{FF2B5EF4-FFF2-40B4-BE49-F238E27FC236}">
                        <a16:creationId xmlns:a16="http://schemas.microsoft.com/office/drawing/2014/main" id="{A91F5388-21C2-446F-129B-0C524D4C9266}"/>
                      </a:ext>
                    </a:extLst>
                  </p:cNvPr>
                  <p:cNvSpPr/>
                  <p:nvPr/>
                </p:nvSpPr>
                <p:spPr>
                  <a:xfrm>
                    <a:off x="6507909" y="235934"/>
                    <a:ext cx="250767" cy="276891"/>
                  </a:xfrm>
                  <a:custGeom>
                    <a:avLst/>
                    <a:gdLst>
                      <a:gd name="connsiteX0" fmla="*/ 117031 w 250767"/>
                      <a:gd name="connsiteY0" fmla="*/ 95 h 276891"/>
                      <a:gd name="connsiteX1" fmla="*/ 0 w 250767"/>
                      <a:gd name="connsiteY1" fmla="*/ 95 h 276891"/>
                      <a:gd name="connsiteX2" fmla="*/ 0 w 250767"/>
                      <a:gd name="connsiteY2" fmla="*/ 276892 h 276891"/>
                      <a:gd name="connsiteX3" fmla="*/ 117031 w 250767"/>
                      <a:gd name="connsiteY3" fmla="*/ 276892 h 276891"/>
                      <a:gd name="connsiteX4" fmla="*/ 216313 w 250767"/>
                      <a:gd name="connsiteY4" fmla="*/ 240792 h 276891"/>
                      <a:gd name="connsiteX5" fmla="*/ 250768 w 250767"/>
                      <a:gd name="connsiteY5" fmla="*/ 138494 h 276891"/>
                      <a:gd name="connsiteX6" fmla="*/ 216313 w 250767"/>
                      <a:gd name="connsiteY6" fmla="*/ 36100 h 276891"/>
                      <a:gd name="connsiteX7" fmla="*/ 117031 w 250767"/>
                      <a:gd name="connsiteY7" fmla="*/ 0 h 276891"/>
                      <a:gd name="connsiteX8" fmla="*/ 161167 w 250767"/>
                      <a:gd name="connsiteY8" fmla="*/ 201263 h 276891"/>
                      <a:gd name="connsiteX9" fmla="*/ 110007 w 250767"/>
                      <a:gd name="connsiteY9" fmla="*/ 222409 h 276891"/>
                      <a:gd name="connsiteX10" fmla="*/ 71946 w 250767"/>
                      <a:gd name="connsiteY10" fmla="*/ 222409 h 276891"/>
                      <a:gd name="connsiteX11" fmla="*/ 71946 w 250767"/>
                      <a:gd name="connsiteY11" fmla="*/ 54673 h 276891"/>
                      <a:gd name="connsiteX12" fmla="*/ 110007 w 250767"/>
                      <a:gd name="connsiteY12" fmla="*/ 54673 h 276891"/>
                      <a:gd name="connsiteX13" fmla="*/ 161167 w 250767"/>
                      <a:gd name="connsiteY13" fmla="*/ 75819 h 276891"/>
                      <a:gd name="connsiteX14" fmla="*/ 177303 w 250767"/>
                      <a:gd name="connsiteY14" fmla="*/ 138494 h 276891"/>
                      <a:gd name="connsiteX15" fmla="*/ 161167 w 250767"/>
                      <a:gd name="connsiteY15" fmla="*/ 201168 h 2768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50767" h="276891">
                        <a:moveTo>
                          <a:pt x="117031" y="95"/>
                        </a:moveTo>
                        <a:lnTo>
                          <a:pt x="0" y="95"/>
                        </a:lnTo>
                        <a:lnTo>
                          <a:pt x="0" y="276892"/>
                        </a:lnTo>
                        <a:lnTo>
                          <a:pt x="117031" y="276892"/>
                        </a:lnTo>
                        <a:cubicBezTo>
                          <a:pt x="160218" y="276892"/>
                          <a:pt x="193343" y="264890"/>
                          <a:pt x="216313" y="240792"/>
                        </a:cubicBezTo>
                        <a:cubicBezTo>
                          <a:pt x="239283" y="216789"/>
                          <a:pt x="250768" y="182594"/>
                          <a:pt x="250768" y="138494"/>
                        </a:cubicBezTo>
                        <a:cubicBezTo>
                          <a:pt x="250768" y="94393"/>
                          <a:pt x="239283" y="60198"/>
                          <a:pt x="216313" y="36100"/>
                        </a:cubicBezTo>
                        <a:cubicBezTo>
                          <a:pt x="193343" y="12097"/>
                          <a:pt x="160218" y="0"/>
                          <a:pt x="117031" y="0"/>
                        </a:cubicBezTo>
                        <a:close/>
                        <a:moveTo>
                          <a:pt x="161167" y="201263"/>
                        </a:moveTo>
                        <a:cubicBezTo>
                          <a:pt x="150442" y="215360"/>
                          <a:pt x="133357" y="222409"/>
                          <a:pt x="110007" y="222409"/>
                        </a:cubicBezTo>
                        <a:lnTo>
                          <a:pt x="71946" y="222409"/>
                        </a:lnTo>
                        <a:lnTo>
                          <a:pt x="71946" y="54673"/>
                        </a:lnTo>
                        <a:lnTo>
                          <a:pt x="110007" y="54673"/>
                        </a:lnTo>
                        <a:cubicBezTo>
                          <a:pt x="133452" y="54673"/>
                          <a:pt x="150442" y="61722"/>
                          <a:pt x="161167" y="75819"/>
                        </a:cubicBezTo>
                        <a:cubicBezTo>
                          <a:pt x="171892" y="89916"/>
                          <a:pt x="177303" y="110871"/>
                          <a:pt x="177303" y="138494"/>
                        </a:cubicBezTo>
                        <a:cubicBezTo>
                          <a:pt x="177303" y="166116"/>
                          <a:pt x="171892" y="187071"/>
                          <a:pt x="161167" y="20116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1" name="Freeform 110">
                    <a:extLst>
                      <a:ext uri="{FF2B5EF4-FFF2-40B4-BE49-F238E27FC236}">
                        <a16:creationId xmlns:a16="http://schemas.microsoft.com/office/drawing/2014/main" id="{68C2F747-3987-937D-C934-20C54426E371}"/>
                      </a:ext>
                    </a:extLst>
                  </p:cNvPr>
                  <p:cNvSpPr/>
                  <p:nvPr/>
                </p:nvSpPr>
                <p:spPr>
                  <a:xfrm>
                    <a:off x="6797592" y="236029"/>
                    <a:ext cx="252096" cy="276796"/>
                  </a:xfrm>
                  <a:custGeom>
                    <a:avLst/>
                    <a:gdLst>
                      <a:gd name="connsiteX0" fmla="*/ 208530 w 252096"/>
                      <a:gd name="connsiteY0" fmla="*/ 149733 h 276796"/>
                      <a:gd name="connsiteX1" fmla="*/ 235676 w 252096"/>
                      <a:gd name="connsiteY1" fmla="*/ 85154 h 276796"/>
                      <a:gd name="connsiteX2" fmla="*/ 208340 w 252096"/>
                      <a:gd name="connsiteY2" fmla="*/ 23241 h 276796"/>
                      <a:gd name="connsiteX3" fmla="*/ 131648 w 252096"/>
                      <a:gd name="connsiteY3" fmla="*/ 0 h 276796"/>
                      <a:gd name="connsiteX4" fmla="*/ 0 w 252096"/>
                      <a:gd name="connsiteY4" fmla="*/ 0 h 276796"/>
                      <a:gd name="connsiteX5" fmla="*/ 0 w 252096"/>
                      <a:gd name="connsiteY5" fmla="*/ 276797 h 276796"/>
                      <a:gd name="connsiteX6" fmla="*/ 70617 w 252096"/>
                      <a:gd name="connsiteY6" fmla="*/ 276797 h 276796"/>
                      <a:gd name="connsiteX7" fmla="*/ 70617 w 252096"/>
                      <a:gd name="connsiteY7" fmla="*/ 175736 h 276796"/>
                      <a:gd name="connsiteX8" fmla="*/ 113709 w 252096"/>
                      <a:gd name="connsiteY8" fmla="*/ 175736 h 276796"/>
                      <a:gd name="connsiteX9" fmla="*/ 172652 w 252096"/>
                      <a:gd name="connsiteY9" fmla="*/ 276797 h 276796"/>
                      <a:gd name="connsiteX10" fmla="*/ 252096 w 252096"/>
                      <a:gd name="connsiteY10" fmla="*/ 276797 h 276796"/>
                      <a:gd name="connsiteX11" fmla="*/ 180150 w 252096"/>
                      <a:gd name="connsiteY11" fmla="*/ 164973 h 276796"/>
                      <a:gd name="connsiteX12" fmla="*/ 208625 w 252096"/>
                      <a:gd name="connsiteY12" fmla="*/ 149733 h 276796"/>
                      <a:gd name="connsiteX13" fmla="*/ 70617 w 252096"/>
                      <a:gd name="connsiteY13" fmla="*/ 54483 h 276796"/>
                      <a:gd name="connsiteX14" fmla="*/ 121587 w 252096"/>
                      <a:gd name="connsiteY14" fmla="*/ 54483 h 276796"/>
                      <a:gd name="connsiteX15" fmla="*/ 152909 w 252096"/>
                      <a:gd name="connsiteY15" fmla="*/ 62865 h 276796"/>
                      <a:gd name="connsiteX16" fmla="*/ 163350 w 252096"/>
                      <a:gd name="connsiteY16" fmla="*/ 89249 h 276796"/>
                      <a:gd name="connsiteX17" fmla="*/ 152909 w 252096"/>
                      <a:gd name="connsiteY17" fmla="*/ 116110 h 276796"/>
                      <a:gd name="connsiteX18" fmla="*/ 121587 w 252096"/>
                      <a:gd name="connsiteY18" fmla="*/ 124492 h 276796"/>
                      <a:gd name="connsiteX19" fmla="*/ 70617 w 252096"/>
                      <a:gd name="connsiteY19" fmla="*/ 124492 h 276796"/>
                      <a:gd name="connsiteX20" fmla="*/ 70617 w 252096"/>
                      <a:gd name="connsiteY20" fmla="*/ 54483 h 276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2096" h="276796">
                        <a:moveTo>
                          <a:pt x="208530" y="149733"/>
                        </a:moveTo>
                        <a:cubicBezTo>
                          <a:pt x="226659" y="134874"/>
                          <a:pt x="235676" y="113348"/>
                          <a:pt x="235676" y="85154"/>
                        </a:cubicBezTo>
                        <a:cubicBezTo>
                          <a:pt x="235676" y="59436"/>
                          <a:pt x="226564" y="38767"/>
                          <a:pt x="208340" y="23241"/>
                        </a:cubicBezTo>
                        <a:cubicBezTo>
                          <a:pt x="190116" y="7715"/>
                          <a:pt x="164489" y="0"/>
                          <a:pt x="131648" y="0"/>
                        </a:cubicBezTo>
                        <a:lnTo>
                          <a:pt x="0" y="0"/>
                        </a:lnTo>
                        <a:lnTo>
                          <a:pt x="0" y="276797"/>
                        </a:lnTo>
                        <a:lnTo>
                          <a:pt x="70617" y="276797"/>
                        </a:lnTo>
                        <a:lnTo>
                          <a:pt x="70617" y="175736"/>
                        </a:lnTo>
                        <a:lnTo>
                          <a:pt x="113709" y="175736"/>
                        </a:lnTo>
                        <a:lnTo>
                          <a:pt x="172652" y="276797"/>
                        </a:lnTo>
                        <a:lnTo>
                          <a:pt x="252096" y="276797"/>
                        </a:lnTo>
                        <a:lnTo>
                          <a:pt x="180150" y="164973"/>
                        </a:lnTo>
                        <a:cubicBezTo>
                          <a:pt x="191065" y="161354"/>
                          <a:pt x="200557" y="156305"/>
                          <a:pt x="208625" y="149733"/>
                        </a:cubicBezTo>
                        <a:close/>
                        <a:moveTo>
                          <a:pt x="70617" y="54483"/>
                        </a:moveTo>
                        <a:lnTo>
                          <a:pt x="121587" y="54483"/>
                        </a:lnTo>
                        <a:cubicBezTo>
                          <a:pt x="135540" y="54483"/>
                          <a:pt x="145980" y="57245"/>
                          <a:pt x="152909" y="62865"/>
                        </a:cubicBezTo>
                        <a:cubicBezTo>
                          <a:pt x="159838" y="68485"/>
                          <a:pt x="163350" y="77248"/>
                          <a:pt x="163350" y="89249"/>
                        </a:cubicBezTo>
                        <a:cubicBezTo>
                          <a:pt x="163350" y="101251"/>
                          <a:pt x="159838" y="110490"/>
                          <a:pt x="152909" y="116110"/>
                        </a:cubicBezTo>
                        <a:cubicBezTo>
                          <a:pt x="145980" y="121730"/>
                          <a:pt x="135540" y="124492"/>
                          <a:pt x="121587" y="124492"/>
                        </a:cubicBezTo>
                        <a:lnTo>
                          <a:pt x="70617" y="124492"/>
                        </a:lnTo>
                        <a:lnTo>
                          <a:pt x="70617" y="5448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2" name="Freeform 111">
                    <a:extLst>
                      <a:ext uri="{FF2B5EF4-FFF2-40B4-BE49-F238E27FC236}">
                        <a16:creationId xmlns:a16="http://schemas.microsoft.com/office/drawing/2014/main" id="{3286509A-39F0-3CC5-5F85-9EDFD9A4F857}"/>
                      </a:ext>
                    </a:extLst>
                  </p:cNvPr>
                  <p:cNvSpPr/>
                  <p:nvPr/>
                </p:nvSpPr>
                <p:spPr>
                  <a:xfrm>
                    <a:off x="7061079" y="231933"/>
                    <a:ext cx="215743" cy="280987"/>
                  </a:xfrm>
                  <a:custGeom>
                    <a:avLst/>
                    <a:gdLst>
                      <a:gd name="connsiteX0" fmla="*/ 131933 w 215743"/>
                      <a:gd name="connsiteY0" fmla="*/ 226219 h 280987"/>
                      <a:gd name="connsiteX1" fmla="*/ 111906 w 215743"/>
                      <a:gd name="connsiteY1" fmla="*/ 226885 h 280987"/>
                      <a:gd name="connsiteX2" fmla="*/ 95201 w 215743"/>
                      <a:gd name="connsiteY2" fmla="*/ 227743 h 280987"/>
                      <a:gd name="connsiteX3" fmla="*/ 95201 w 215743"/>
                      <a:gd name="connsiteY3" fmla="*/ 227362 h 280987"/>
                      <a:gd name="connsiteX4" fmla="*/ 158509 w 215743"/>
                      <a:gd name="connsiteY4" fmla="*/ 183928 h 280987"/>
                      <a:gd name="connsiteX5" fmla="*/ 198469 w 215743"/>
                      <a:gd name="connsiteY5" fmla="*/ 139065 h 280987"/>
                      <a:gd name="connsiteX6" fmla="*/ 212232 w 215743"/>
                      <a:gd name="connsiteY6" fmla="*/ 88963 h 280987"/>
                      <a:gd name="connsiteX7" fmla="*/ 206157 w 215743"/>
                      <a:gd name="connsiteY7" fmla="*/ 56864 h 280987"/>
                      <a:gd name="connsiteX8" fmla="*/ 187554 w 215743"/>
                      <a:gd name="connsiteY8" fmla="*/ 28384 h 280987"/>
                      <a:gd name="connsiteX9" fmla="*/ 155187 w 215743"/>
                      <a:gd name="connsiteY9" fmla="*/ 7810 h 280987"/>
                      <a:gd name="connsiteX10" fmla="*/ 108204 w 215743"/>
                      <a:gd name="connsiteY10" fmla="*/ 0 h 280987"/>
                      <a:gd name="connsiteX11" fmla="*/ 53058 w 215743"/>
                      <a:gd name="connsiteY11" fmla="*/ 10668 h 280987"/>
                      <a:gd name="connsiteX12" fmla="*/ 14807 w 215743"/>
                      <a:gd name="connsiteY12" fmla="*/ 42386 h 280987"/>
                      <a:gd name="connsiteX13" fmla="*/ 0 w 215743"/>
                      <a:gd name="connsiteY13" fmla="*/ 94393 h 280987"/>
                      <a:gd name="connsiteX14" fmla="*/ 61410 w 215743"/>
                      <a:gd name="connsiteY14" fmla="*/ 113252 h 280987"/>
                      <a:gd name="connsiteX15" fmla="*/ 73085 w 215743"/>
                      <a:gd name="connsiteY15" fmla="*/ 71152 h 280987"/>
                      <a:gd name="connsiteX16" fmla="*/ 103553 w 215743"/>
                      <a:gd name="connsiteY16" fmla="*/ 56674 h 280987"/>
                      <a:gd name="connsiteX17" fmla="*/ 131363 w 215743"/>
                      <a:gd name="connsiteY17" fmla="*/ 67342 h 280987"/>
                      <a:gd name="connsiteX18" fmla="*/ 140760 w 215743"/>
                      <a:gd name="connsiteY18" fmla="*/ 94012 h 280987"/>
                      <a:gd name="connsiteX19" fmla="*/ 133262 w 215743"/>
                      <a:gd name="connsiteY19" fmla="*/ 124206 h 280987"/>
                      <a:gd name="connsiteX20" fmla="*/ 110102 w 215743"/>
                      <a:gd name="connsiteY20" fmla="*/ 156877 h 280987"/>
                      <a:gd name="connsiteX21" fmla="*/ 69383 w 215743"/>
                      <a:gd name="connsiteY21" fmla="*/ 193358 h 280987"/>
                      <a:gd name="connsiteX22" fmla="*/ 8827 w 215743"/>
                      <a:gd name="connsiteY22" fmla="*/ 234886 h 280987"/>
                      <a:gd name="connsiteX23" fmla="*/ 8827 w 215743"/>
                      <a:gd name="connsiteY23" fmla="*/ 280987 h 280987"/>
                      <a:gd name="connsiteX24" fmla="*/ 215744 w 215743"/>
                      <a:gd name="connsiteY24" fmla="*/ 280987 h 280987"/>
                      <a:gd name="connsiteX25" fmla="*/ 215744 w 215743"/>
                      <a:gd name="connsiteY25" fmla="*/ 226028 h 280987"/>
                      <a:gd name="connsiteX26" fmla="*/ 150916 w 215743"/>
                      <a:gd name="connsiteY26" fmla="*/ 226028 h 280987"/>
                      <a:gd name="connsiteX27" fmla="*/ 132123 w 215743"/>
                      <a:gd name="connsiteY27" fmla="*/ 226219 h 2809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15743" h="280987">
                        <a:moveTo>
                          <a:pt x="131933" y="226219"/>
                        </a:moveTo>
                        <a:cubicBezTo>
                          <a:pt x="125004" y="226314"/>
                          <a:pt x="118265" y="226600"/>
                          <a:pt x="111906" y="226885"/>
                        </a:cubicBezTo>
                        <a:cubicBezTo>
                          <a:pt x="105451" y="227171"/>
                          <a:pt x="99946" y="227457"/>
                          <a:pt x="95201" y="227743"/>
                        </a:cubicBezTo>
                        <a:lnTo>
                          <a:pt x="95201" y="227362"/>
                        </a:lnTo>
                        <a:cubicBezTo>
                          <a:pt x="119974" y="212788"/>
                          <a:pt x="141140" y="198406"/>
                          <a:pt x="158509" y="183928"/>
                        </a:cubicBezTo>
                        <a:cubicBezTo>
                          <a:pt x="175879" y="169545"/>
                          <a:pt x="189262" y="154591"/>
                          <a:pt x="198469" y="139065"/>
                        </a:cubicBezTo>
                        <a:cubicBezTo>
                          <a:pt x="207676" y="123539"/>
                          <a:pt x="212232" y="106870"/>
                          <a:pt x="212232" y="88963"/>
                        </a:cubicBezTo>
                        <a:cubicBezTo>
                          <a:pt x="212232" y="78105"/>
                          <a:pt x="210238" y="67342"/>
                          <a:pt x="206157" y="56864"/>
                        </a:cubicBezTo>
                        <a:cubicBezTo>
                          <a:pt x="202076" y="46387"/>
                          <a:pt x="195906" y="36862"/>
                          <a:pt x="187554" y="28384"/>
                        </a:cubicBezTo>
                        <a:cubicBezTo>
                          <a:pt x="179201" y="19907"/>
                          <a:pt x="168381" y="13049"/>
                          <a:pt x="155187" y="7810"/>
                        </a:cubicBezTo>
                        <a:cubicBezTo>
                          <a:pt x="141994" y="2572"/>
                          <a:pt x="126238" y="0"/>
                          <a:pt x="108204" y="0"/>
                        </a:cubicBezTo>
                        <a:cubicBezTo>
                          <a:pt x="87607" y="0"/>
                          <a:pt x="69194" y="3619"/>
                          <a:pt x="53058" y="10668"/>
                        </a:cubicBezTo>
                        <a:cubicBezTo>
                          <a:pt x="36922" y="17812"/>
                          <a:pt x="24109" y="28384"/>
                          <a:pt x="14807" y="42386"/>
                        </a:cubicBezTo>
                        <a:cubicBezTo>
                          <a:pt x="5505" y="56388"/>
                          <a:pt x="569" y="73724"/>
                          <a:pt x="0" y="94393"/>
                        </a:cubicBezTo>
                        <a:lnTo>
                          <a:pt x="61410" y="113252"/>
                        </a:lnTo>
                        <a:cubicBezTo>
                          <a:pt x="61980" y="94774"/>
                          <a:pt x="65872" y="80772"/>
                          <a:pt x="73085" y="71152"/>
                        </a:cubicBezTo>
                        <a:cubicBezTo>
                          <a:pt x="80299" y="61531"/>
                          <a:pt x="90455" y="56674"/>
                          <a:pt x="103553" y="56674"/>
                        </a:cubicBezTo>
                        <a:cubicBezTo>
                          <a:pt x="115797" y="56674"/>
                          <a:pt x="125099" y="60198"/>
                          <a:pt x="131363" y="67342"/>
                        </a:cubicBezTo>
                        <a:cubicBezTo>
                          <a:pt x="137628" y="74485"/>
                          <a:pt x="140760" y="83344"/>
                          <a:pt x="140760" y="94012"/>
                        </a:cubicBezTo>
                        <a:cubicBezTo>
                          <a:pt x="140760" y="103823"/>
                          <a:pt x="138292" y="113824"/>
                          <a:pt x="133262" y="124206"/>
                        </a:cubicBezTo>
                        <a:cubicBezTo>
                          <a:pt x="128231" y="134588"/>
                          <a:pt x="120543" y="145447"/>
                          <a:pt x="110102" y="156877"/>
                        </a:cubicBezTo>
                        <a:cubicBezTo>
                          <a:pt x="99662" y="168307"/>
                          <a:pt x="86089" y="180499"/>
                          <a:pt x="69383" y="193358"/>
                        </a:cubicBezTo>
                        <a:cubicBezTo>
                          <a:pt x="52678" y="206216"/>
                          <a:pt x="32461" y="220028"/>
                          <a:pt x="8827" y="234886"/>
                        </a:cubicBezTo>
                        <a:lnTo>
                          <a:pt x="8827" y="280987"/>
                        </a:lnTo>
                        <a:lnTo>
                          <a:pt x="215744" y="280987"/>
                        </a:lnTo>
                        <a:lnTo>
                          <a:pt x="215744" y="226028"/>
                        </a:lnTo>
                        <a:lnTo>
                          <a:pt x="150916" y="226028"/>
                        </a:lnTo>
                        <a:cubicBezTo>
                          <a:pt x="145316" y="226028"/>
                          <a:pt x="139052" y="226028"/>
                          <a:pt x="132123" y="22621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3" name="Freeform 112">
                    <a:extLst>
                      <a:ext uri="{FF2B5EF4-FFF2-40B4-BE49-F238E27FC236}">
                        <a16:creationId xmlns:a16="http://schemas.microsoft.com/office/drawing/2014/main" id="{48A2A7BB-9D35-257C-89C8-D1041F353471}"/>
                      </a:ext>
                    </a:extLst>
                  </p:cNvPr>
                  <p:cNvSpPr/>
                  <p:nvPr/>
                </p:nvSpPr>
                <p:spPr>
                  <a:xfrm>
                    <a:off x="7303019" y="231552"/>
                    <a:ext cx="222672" cy="285083"/>
                  </a:xfrm>
                  <a:custGeom>
                    <a:avLst/>
                    <a:gdLst>
                      <a:gd name="connsiteX0" fmla="*/ 211567 w 222672"/>
                      <a:gd name="connsiteY0" fmla="*/ 147733 h 285083"/>
                      <a:gd name="connsiteX1" fmla="*/ 180055 w 222672"/>
                      <a:gd name="connsiteY1" fmla="*/ 118967 h 285083"/>
                      <a:gd name="connsiteX2" fmla="*/ 134496 w 222672"/>
                      <a:gd name="connsiteY2" fmla="*/ 108871 h 285083"/>
                      <a:gd name="connsiteX3" fmla="*/ 106875 w 222672"/>
                      <a:gd name="connsiteY3" fmla="*/ 113443 h 285083"/>
                      <a:gd name="connsiteX4" fmla="*/ 82387 w 222672"/>
                      <a:gd name="connsiteY4" fmla="*/ 126683 h 285083"/>
                      <a:gd name="connsiteX5" fmla="*/ 66726 w 222672"/>
                      <a:gd name="connsiteY5" fmla="*/ 147828 h 285083"/>
                      <a:gd name="connsiteX6" fmla="*/ 65872 w 222672"/>
                      <a:gd name="connsiteY6" fmla="*/ 145352 h 285083"/>
                      <a:gd name="connsiteX7" fmla="*/ 65872 w 222672"/>
                      <a:gd name="connsiteY7" fmla="*/ 138684 h 285083"/>
                      <a:gd name="connsiteX8" fmla="*/ 69384 w 222672"/>
                      <a:gd name="connsiteY8" fmla="*/ 104680 h 285083"/>
                      <a:gd name="connsiteX9" fmla="*/ 80014 w 222672"/>
                      <a:gd name="connsiteY9" fmla="*/ 79058 h 285083"/>
                      <a:gd name="connsiteX10" fmla="*/ 96909 w 222672"/>
                      <a:gd name="connsiteY10" fmla="*/ 62865 h 285083"/>
                      <a:gd name="connsiteX11" fmla="*/ 118455 w 222672"/>
                      <a:gd name="connsiteY11" fmla="*/ 57245 h 285083"/>
                      <a:gd name="connsiteX12" fmla="*/ 145791 w 222672"/>
                      <a:gd name="connsiteY12" fmla="*/ 65818 h 285083"/>
                      <a:gd name="connsiteX13" fmla="*/ 160218 w 222672"/>
                      <a:gd name="connsiteY13" fmla="*/ 89059 h 285083"/>
                      <a:gd name="connsiteX14" fmla="*/ 218686 w 222672"/>
                      <a:gd name="connsiteY14" fmla="*/ 61341 h 285083"/>
                      <a:gd name="connsiteX15" fmla="*/ 197330 w 222672"/>
                      <a:gd name="connsiteY15" fmla="*/ 25241 h 285083"/>
                      <a:gd name="connsiteX16" fmla="*/ 164109 w 222672"/>
                      <a:gd name="connsiteY16" fmla="*/ 5906 h 285083"/>
                      <a:gd name="connsiteX17" fmla="*/ 122916 w 222672"/>
                      <a:gd name="connsiteY17" fmla="*/ 0 h 285083"/>
                      <a:gd name="connsiteX18" fmla="*/ 60461 w 222672"/>
                      <a:gd name="connsiteY18" fmla="*/ 15907 h 285083"/>
                      <a:gd name="connsiteX19" fmla="*/ 16326 w 222672"/>
                      <a:gd name="connsiteY19" fmla="*/ 63722 h 285083"/>
                      <a:gd name="connsiteX20" fmla="*/ 0 w 222672"/>
                      <a:gd name="connsiteY20" fmla="*/ 145066 h 285083"/>
                      <a:gd name="connsiteX21" fmla="*/ 14807 w 222672"/>
                      <a:gd name="connsiteY21" fmla="*/ 222409 h 285083"/>
                      <a:gd name="connsiteX22" fmla="*/ 56570 w 222672"/>
                      <a:gd name="connsiteY22" fmla="*/ 269367 h 285083"/>
                      <a:gd name="connsiteX23" fmla="*/ 119024 w 222672"/>
                      <a:gd name="connsiteY23" fmla="*/ 285083 h 285083"/>
                      <a:gd name="connsiteX24" fmla="*/ 173791 w 222672"/>
                      <a:gd name="connsiteY24" fmla="*/ 273749 h 285083"/>
                      <a:gd name="connsiteX25" fmla="*/ 209764 w 222672"/>
                      <a:gd name="connsiteY25" fmla="*/ 241649 h 285083"/>
                      <a:gd name="connsiteX26" fmla="*/ 222673 w 222672"/>
                      <a:gd name="connsiteY26" fmla="*/ 192405 h 285083"/>
                      <a:gd name="connsiteX27" fmla="*/ 211188 w 222672"/>
                      <a:gd name="connsiteY27" fmla="*/ 147352 h 285083"/>
                      <a:gd name="connsiteX28" fmla="*/ 147214 w 222672"/>
                      <a:gd name="connsiteY28" fmla="*/ 221742 h 285083"/>
                      <a:gd name="connsiteX29" fmla="*/ 118170 w 222672"/>
                      <a:gd name="connsiteY29" fmla="*/ 231362 h 285083"/>
                      <a:gd name="connsiteX30" fmla="*/ 98523 w 222672"/>
                      <a:gd name="connsiteY30" fmla="*/ 226790 h 285083"/>
                      <a:gd name="connsiteX31" fmla="*/ 84285 w 222672"/>
                      <a:gd name="connsiteY31" fmla="*/ 213741 h 285083"/>
                      <a:gd name="connsiteX32" fmla="*/ 78875 w 222672"/>
                      <a:gd name="connsiteY32" fmla="*/ 194405 h 285083"/>
                      <a:gd name="connsiteX33" fmla="*/ 84095 w 222672"/>
                      <a:gd name="connsiteY33" fmla="*/ 174689 h 285083"/>
                      <a:gd name="connsiteX34" fmla="*/ 98333 w 222672"/>
                      <a:gd name="connsiteY34" fmla="*/ 161925 h 285083"/>
                      <a:gd name="connsiteX35" fmla="*/ 118170 w 222672"/>
                      <a:gd name="connsiteY35" fmla="*/ 157543 h 285083"/>
                      <a:gd name="connsiteX36" fmla="*/ 139716 w 222672"/>
                      <a:gd name="connsiteY36" fmla="*/ 161925 h 285083"/>
                      <a:gd name="connsiteX37" fmla="*/ 152909 w 222672"/>
                      <a:gd name="connsiteY37" fmla="*/ 174498 h 285083"/>
                      <a:gd name="connsiteX38" fmla="*/ 157465 w 222672"/>
                      <a:gd name="connsiteY38" fmla="*/ 194405 h 285083"/>
                      <a:gd name="connsiteX39" fmla="*/ 147214 w 222672"/>
                      <a:gd name="connsiteY39" fmla="*/ 221647 h 285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222672" h="285083">
                        <a:moveTo>
                          <a:pt x="211567" y="147733"/>
                        </a:moveTo>
                        <a:cubicBezTo>
                          <a:pt x="203879" y="135255"/>
                          <a:pt x="193344" y="125730"/>
                          <a:pt x="180055" y="118967"/>
                        </a:cubicBezTo>
                        <a:cubicBezTo>
                          <a:pt x="166672" y="112300"/>
                          <a:pt x="151486" y="108871"/>
                          <a:pt x="134496" y="108871"/>
                        </a:cubicBezTo>
                        <a:cubicBezTo>
                          <a:pt x="125289" y="108871"/>
                          <a:pt x="116082" y="110395"/>
                          <a:pt x="106875" y="113443"/>
                        </a:cubicBezTo>
                        <a:cubicBezTo>
                          <a:pt x="97668" y="116491"/>
                          <a:pt x="89506" y="120967"/>
                          <a:pt x="82387" y="126683"/>
                        </a:cubicBezTo>
                        <a:cubicBezTo>
                          <a:pt x="75268" y="132398"/>
                          <a:pt x="70048" y="139446"/>
                          <a:pt x="66726" y="147828"/>
                        </a:cubicBezTo>
                        <a:lnTo>
                          <a:pt x="65872" y="145352"/>
                        </a:lnTo>
                        <a:lnTo>
                          <a:pt x="65872" y="138684"/>
                        </a:lnTo>
                        <a:cubicBezTo>
                          <a:pt x="65872" y="126111"/>
                          <a:pt x="67011" y="114776"/>
                          <a:pt x="69384" y="104680"/>
                        </a:cubicBezTo>
                        <a:cubicBezTo>
                          <a:pt x="71756" y="94583"/>
                          <a:pt x="75268" y="86106"/>
                          <a:pt x="80014" y="79058"/>
                        </a:cubicBezTo>
                        <a:cubicBezTo>
                          <a:pt x="84760" y="72104"/>
                          <a:pt x="90360" y="66675"/>
                          <a:pt x="96909" y="62865"/>
                        </a:cubicBezTo>
                        <a:cubicBezTo>
                          <a:pt x="103458" y="59055"/>
                          <a:pt x="110672" y="57245"/>
                          <a:pt x="118455" y="57245"/>
                        </a:cubicBezTo>
                        <a:cubicBezTo>
                          <a:pt x="129845" y="57245"/>
                          <a:pt x="139052" y="60103"/>
                          <a:pt x="145791" y="65818"/>
                        </a:cubicBezTo>
                        <a:cubicBezTo>
                          <a:pt x="152625" y="71533"/>
                          <a:pt x="157465" y="79343"/>
                          <a:pt x="160218" y="89059"/>
                        </a:cubicBezTo>
                        <a:lnTo>
                          <a:pt x="218686" y="61341"/>
                        </a:lnTo>
                        <a:cubicBezTo>
                          <a:pt x="213940" y="46292"/>
                          <a:pt x="206822" y="34195"/>
                          <a:pt x="197330" y="25241"/>
                        </a:cubicBezTo>
                        <a:cubicBezTo>
                          <a:pt x="187838" y="16288"/>
                          <a:pt x="176733" y="9906"/>
                          <a:pt x="164109" y="5906"/>
                        </a:cubicBezTo>
                        <a:cubicBezTo>
                          <a:pt x="151486" y="1905"/>
                          <a:pt x="137723" y="0"/>
                          <a:pt x="122916" y="0"/>
                        </a:cubicBezTo>
                        <a:cubicBezTo>
                          <a:pt x="99757" y="0"/>
                          <a:pt x="78970" y="5334"/>
                          <a:pt x="60461" y="15907"/>
                        </a:cubicBezTo>
                        <a:cubicBezTo>
                          <a:pt x="41953" y="26575"/>
                          <a:pt x="27241" y="42482"/>
                          <a:pt x="16326" y="63722"/>
                        </a:cubicBezTo>
                        <a:cubicBezTo>
                          <a:pt x="5505" y="84963"/>
                          <a:pt x="0" y="112109"/>
                          <a:pt x="0" y="145066"/>
                        </a:cubicBezTo>
                        <a:cubicBezTo>
                          <a:pt x="0" y="175832"/>
                          <a:pt x="4936" y="201644"/>
                          <a:pt x="14807" y="222409"/>
                        </a:cubicBezTo>
                        <a:cubicBezTo>
                          <a:pt x="24678" y="243173"/>
                          <a:pt x="38631" y="258890"/>
                          <a:pt x="56570" y="269367"/>
                        </a:cubicBezTo>
                        <a:cubicBezTo>
                          <a:pt x="74509" y="279845"/>
                          <a:pt x="95390" y="285083"/>
                          <a:pt x="119024" y="285083"/>
                        </a:cubicBezTo>
                        <a:cubicBezTo>
                          <a:pt x="140191" y="285083"/>
                          <a:pt x="158414" y="281273"/>
                          <a:pt x="173791" y="273749"/>
                        </a:cubicBezTo>
                        <a:cubicBezTo>
                          <a:pt x="189072" y="266224"/>
                          <a:pt x="201127" y="255461"/>
                          <a:pt x="209764" y="241649"/>
                        </a:cubicBezTo>
                        <a:cubicBezTo>
                          <a:pt x="218401" y="227838"/>
                          <a:pt x="222673" y="211360"/>
                          <a:pt x="222673" y="192405"/>
                        </a:cubicBezTo>
                        <a:cubicBezTo>
                          <a:pt x="222673" y="174784"/>
                          <a:pt x="218876" y="159734"/>
                          <a:pt x="211188" y="147352"/>
                        </a:cubicBezTo>
                        <a:close/>
                        <a:moveTo>
                          <a:pt x="147214" y="221742"/>
                        </a:moveTo>
                        <a:cubicBezTo>
                          <a:pt x="140381" y="228219"/>
                          <a:pt x="130699" y="231362"/>
                          <a:pt x="118170" y="231362"/>
                        </a:cubicBezTo>
                        <a:cubicBezTo>
                          <a:pt x="110957" y="231362"/>
                          <a:pt x="104407" y="229838"/>
                          <a:pt x="98523" y="226790"/>
                        </a:cubicBezTo>
                        <a:cubicBezTo>
                          <a:pt x="92638" y="223742"/>
                          <a:pt x="87892" y="219361"/>
                          <a:pt x="84285" y="213741"/>
                        </a:cubicBezTo>
                        <a:cubicBezTo>
                          <a:pt x="80678" y="208121"/>
                          <a:pt x="78875" y="201740"/>
                          <a:pt x="78875" y="194405"/>
                        </a:cubicBezTo>
                        <a:cubicBezTo>
                          <a:pt x="78875" y="187071"/>
                          <a:pt x="80584" y="180308"/>
                          <a:pt x="84095" y="174689"/>
                        </a:cubicBezTo>
                        <a:cubicBezTo>
                          <a:pt x="87607" y="169069"/>
                          <a:pt x="92353" y="164783"/>
                          <a:pt x="98333" y="161925"/>
                        </a:cubicBezTo>
                        <a:cubicBezTo>
                          <a:pt x="104313" y="158972"/>
                          <a:pt x="110957" y="157543"/>
                          <a:pt x="118170" y="157543"/>
                        </a:cubicBezTo>
                        <a:cubicBezTo>
                          <a:pt x="126808" y="157543"/>
                          <a:pt x="134021" y="158972"/>
                          <a:pt x="139716" y="161925"/>
                        </a:cubicBezTo>
                        <a:cubicBezTo>
                          <a:pt x="145411" y="164878"/>
                          <a:pt x="149777" y="169069"/>
                          <a:pt x="152909" y="174498"/>
                        </a:cubicBezTo>
                        <a:cubicBezTo>
                          <a:pt x="155947" y="179927"/>
                          <a:pt x="157465" y="186595"/>
                          <a:pt x="157465" y="194405"/>
                        </a:cubicBezTo>
                        <a:cubicBezTo>
                          <a:pt x="157465" y="206121"/>
                          <a:pt x="154048" y="215265"/>
                          <a:pt x="147214" y="22164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4" name="Freeform 113">
                    <a:extLst>
                      <a:ext uri="{FF2B5EF4-FFF2-40B4-BE49-F238E27FC236}">
                        <a16:creationId xmlns:a16="http://schemas.microsoft.com/office/drawing/2014/main" id="{15587E6A-184B-F3F0-3BDF-1C203598DDDA}"/>
                      </a:ext>
                    </a:extLst>
                  </p:cNvPr>
                  <p:cNvSpPr/>
                  <p:nvPr/>
                </p:nvSpPr>
                <p:spPr>
                  <a:xfrm>
                    <a:off x="6389644" y="232029"/>
                    <a:ext cx="66915" cy="67151"/>
                  </a:xfrm>
                  <a:custGeom>
                    <a:avLst/>
                    <a:gdLst>
                      <a:gd name="connsiteX0" fmla="*/ 66916 w 66915"/>
                      <a:gd name="connsiteY0" fmla="*/ 7906 h 67151"/>
                      <a:gd name="connsiteX1" fmla="*/ 42332 w 66915"/>
                      <a:gd name="connsiteY1" fmla="*/ 0 h 67151"/>
                      <a:gd name="connsiteX2" fmla="*/ 0 w 66915"/>
                      <a:gd name="connsiteY2" fmla="*/ 42481 h 67151"/>
                      <a:gd name="connsiteX3" fmla="*/ 7878 w 66915"/>
                      <a:gd name="connsiteY3" fmla="*/ 67151 h 67151"/>
                      <a:gd name="connsiteX4" fmla="*/ 66916 w 66915"/>
                      <a:gd name="connsiteY4" fmla="*/ 7906 h 6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6915" h="67151">
                        <a:moveTo>
                          <a:pt x="66916" y="7906"/>
                        </a:moveTo>
                        <a:cubicBezTo>
                          <a:pt x="59987" y="2953"/>
                          <a:pt x="51539" y="0"/>
                          <a:pt x="42332" y="0"/>
                        </a:cubicBezTo>
                        <a:cubicBezTo>
                          <a:pt x="18983" y="0"/>
                          <a:pt x="0" y="19050"/>
                          <a:pt x="0" y="42481"/>
                        </a:cubicBezTo>
                        <a:cubicBezTo>
                          <a:pt x="0" y="51721"/>
                          <a:pt x="2942" y="60198"/>
                          <a:pt x="7878" y="67151"/>
                        </a:cubicBezTo>
                        <a:lnTo>
                          <a:pt x="66916" y="790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5" name="Freeform 114">
                    <a:extLst>
                      <a:ext uri="{FF2B5EF4-FFF2-40B4-BE49-F238E27FC236}">
                        <a16:creationId xmlns:a16="http://schemas.microsoft.com/office/drawing/2014/main" id="{0C04D356-3D87-A126-C278-6175BA07844D}"/>
                      </a:ext>
                    </a:extLst>
                  </p:cNvPr>
                  <p:cNvSpPr/>
                  <p:nvPr/>
                </p:nvSpPr>
                <p:spPr>
                  <a:xfrm>
                    <a:off x="6407393" y="249840"/>
                    <a:ext cx="66915" cy="67151"/>
                  </a:xfrm>
                  <a:custGeom>
                    <a:avLst/>
                    <a:gdLst>
                      <a:gd name="connsiteX0" fmla="*/ 0 w 66915"/>
                      <a:gd name="connsiteY0" fmla="*/ 59246 h 67151"/>
                      <a:gd name="connsiteX1" fmla="*/ 24583 w 66915"/>
                      <a:gd name="connsiteY1" fmla="*/ 67151 h 67151"/>
                      <a:gd name="connsiteX2" fmla="*/ 66916 w 66915"/>
                      <a:gd name="connsiteY2" fmla="*/ 24670 h 67151"/>
                      <a:gd name="connsiteX3" fmla="*/ 59038 w 66915"/>
                      <a:gd name="connsiteY3" fmla="*/ 0 h 67151"/>
                      <a:gd name="connsiteX4" fmla="*/ 0 w 66915"/>
                      <a:gd name="connsiteY4" fmla="*/ 59246 h 6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6915" h="67151">
                        <a:moveTo>
                          <a:pt x="0" y="59246"/>
                        </a:moveTo>
                        <a:cubicBezTo>
                          <a:pt x="6929" y="64199"/>
                          <a:pt x="15376" y="67151"/>
                          <a:pt x="24583" y="67151"/>
                        </a:cubicBezTo>
                        <a:cubicBezTo>
                          <a:pt x="47932" y="67151"/>
                          <a:pt x="66916" y="48101"/>
                          <a:pt x="66916" y="24670"/>
                        </a:cubicBezTo>
                        <a:cubicBezTo>
                          <a:pt x="66916" y="15431"/>
                          <a:pt x="63973" y="6953"/>
                          <a:pt x="59038" y="0"/>
                        </a:cubicBezTo>
                        <a:lnTo>
                          <a:pt x="0" y="5924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6" name="Freeform 115">
                    <a:extLst>
                      <a:ext uri="{FF2B5EF4-FFF2-40B4-BE49-F238E27FC236}">
                        <a16:creationId xmlns:a16="http://schemas.microsoft.com/office/drawing/2014/main" id="{C5DD9757-61C8-5510-311E-E4C09CDB7DC6}"/>
                      </a:ext>
                    </a:extLst>
                  </p:cNvPr>
                  <p:cNvSpPr/>
                  <p:nvPr/>
                </p:nvSpPr>
                <p:spPr>
                  <a:xfrm>
                    <a:off x="6391827" y="429767"/>
                    <a:ext cx="80393" cy="83439"/>
                  </a:xfrm>
                  <a:custGeom>
                    <a:avLst/>
                    <a:gdLst>
                      <a:gd name="connsiteX0" fmla="*/ 0 w 80393"/>
                      <a:gd name="connsiteY0" fmla="*/ 55245 h 83439"/>
                      <a:gd name="connsiteX1" fmla="*/ 28095 w 80393"/>
                      <a:gd name="connsiteY1" fmla="*/ 83439 h 83439"/>
                      <a:gd name="connsiteX2" fmla="*/ 52299 w 80393"/>
                      <a:gd name="connsiteY2" fmla="*/ 83439 h 83439"/>
                      <a:gd name="connsiteX3" fmla="*/ 80394 w 80393"/>
                      <a:gd name="connsiteY3" fmla="*/ 55245 h 83439"/>
                      <a:gd name="connsiteX4" fmla="*/ 80394 w 80393"/>
                      <a:gd name="connsiteY4" fmla="*/ 0 h 83439"/>
                      <a:gd name="connsiteX5" fmla="*/ 95 w 80393"/>
                      <a:gd name="connsiteY5" fmla="*/ 0 h 83439"/>
                      <a:gd name="connsiteX6" fmla="*/ 95 w 80393"/>
                      <a:gd name="connsiteY6" fmla="*/ 55245 h 834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0393" h="83439">
                        <a:moveTo>
                          <a:pt x="0" y="55245"/>
                        </a:moveTo>
                        <a:cubicBezTo>
                          <a:pt x="0" y="70771"/>
                          <a:pt x="12529" y="83439"/>
                          <a:pt x="28095" y="83439"/>
                        </a:cubicBezTo>
                        <a:lnTo>
                          <a:pt x="52299" y="83439"/>
                        </a:lnTo>
                        <a:cubicBezTo>
                          <a:pt x="67770" y="83439"/>
                          <a:pt x="80394" y="70866"/>
                          <a:pt x="80394" y="55245"/>
                        </a:cubicBezTo>
                        <a:lnTo>
                          <a:pt x="80394" y="0"/>
                        </a:lnTo>
                        <a:lnTo>
                          <a:pt x="95" y="0"/>
                        </a:lnTo>
                        <a:lnTo>
                          <a:pt x="95" y="5524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7" name="Freeform 116">
                    <a:extLst>
                      <a:ext uri="{FF2B5EF4-FFF2-40B4-BE49-F238E27FC236}">
                        <a16:creationId xmlns:a16="http://schemas.microsoft.com/office/drawing/2014/main" id="{3B6726C6-1048-18AA-BCC3-F4C24A5B04F1}"/>
                      </a:ext>
                    </a:extLst>
                  </p:cNvPr>
                  <p:cNvSpPr/>
                  <p:nvPr/>
                </p:nvSpPr>
                <p:spPr>
                  <a:xfrm>
                    <a:off x="6391827" y="330231"/>
                    <a:ext cx="80298" cy="83439"/>
                  </a:xfrm>
                  <a:custGeom>
                    <a:avLst/>
                    <a:gdLst>
                      <a:gd name="connsiteX0" fmla="*/ 52299 w 80298"/>
                      <a:gd name="connsiteY0" fmla="*/ 0 h 83439"/>
                      <a:gd name="connsiteX1" fmla="*/ 28095 w 80298"/>
                      <a:gd name="connsiteY1" fmla="*/ 0 h 83439"/>
                      <a:gd name="connsiteX2" fmla="*/ 0 w 80298"/>
                      <a:gd name="connsiteY2" fmla="*/ 28194 h 83439"/>
                      <a:gd name="connsiteX3" fmla="*/ 0 w 80298"/>
                      <a:gd name="connsiteY3" fmla="*/ 83439 h 83439"/>
                      <a:gd name="connsiteX4" fmla="*/ 80299 w 80298"/>
                      <a:gd name="connsiteY4" fmla="*/ 83439 h 83439"/>
                      <a:gd name="connsiteX5" fmla="*/ 80299 w 80298"/>
                      <a:gd name="connsiteY5" fmla="*/ 28194 h 83439"/>
                      <a:gd name="connsiteX6" fmla="*/ 52204 w 80298"/>
                      <a:gd name="connsiteY6" fmla="*/ 0 h 834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0298" h="83439">
                        <a:moveTo>
                          <a:pt x="52299" y="0"/>
                        </a:moveTo>
                        <a:lnTo>
                          <a:pt x="28095" y="0"/>
                        </a:lnTo>
                        <a:cubicBezTo>
                          <a:pt x="12624" y="0"/>
                          <a:pt x="0" y="12573"/>
                          <a:pt x="0" y="28194"/>
                        </a:cubicBezTo>
                        <a:lnTo>
                          <a:pt x="0" y="83439"/>
                        </a:lnTo>
                        <a:lnTo>
                          <a:pt x="80299" y="83439"/>
                        </a:lnTo>
                        <a:lnTo>
                          <a:pt x="80299" y="28194"/>
                        </a:lnTo>
                        <a:cubicBezTo>
                          <a:pt x="80299" y="12668"/>
                          <a:pt x="67770" y="0"/>
                          <a:pt x="522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A0E51FB5-3BDC-B5E9-9185-0B109F31D163}"/>
                  </a:ext>
                </a:extLst>
              </p:cNvPr>
              <p:cNvGrpSpPr/>
              <p:nvPr userDrawn="1"/>
            </p:nvGrpSpPr>
            <p:grpSpPr>
              <a:xfrm>
                <a:off x="385313" y="863127"/>
                <a:ext cx="1671218" cy="2005462"/>
                <a:chOff x="4905227" y="821943"/>
                <a:chExt cx="3810000" cy="4572000"/>
              </a:xfrm>
            </p:grpSpPr>
            <p:pic>
              <p:nvPicPr>
                <p:cNvPr id="105" name="Graphic 104">
                  <a:extLst>
                    <a:ext uri="{FF2B5EF4-FFF2-40B4-BE49-F238E27FC236}">
                      <a16:creationId xmlns:a16="http://schemas.microsoft.com/office/drawing/2014/main" id="{C6575F2D-589B-C64E-97EE-7C38D51C6208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12">
                  <a:alphaModFix amt="80000"/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81427" y="4134686"/>
                  <a:ext cx="3657600" cy="876300"/>
                </a:xfrm>
                <a:prstGeom prst="rect">
                  <a:avLst/>
                </a:prstGeom>
              </p:spPr>
            </p:pic>
            <p:pic>
              <p:nvPicPr>
                <p:cNvPr id="106" name="Graphic 105">
                  <a:extLst>
                    <a:ext uri="{FF2B5EF4-FFF2-40B4-BE49-F238E27FC236}">
                      <a16:creationId xmlns:a16="http://schemas.microsoft.com/office/drawing/2014/main" id="{14FC0452-0B98-75B7-FF14-BC3D2B436F98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rcRect/>
                <a:stretch/>
              </p:blipFill>
              <p:spPr>
                <a:xfrm>
                  <a:off x="4905227" y="821943"/>
                  <a:ext cx="3810000" cy="4572000"/>
                </a:xfrm>
                <a:prstGeom prst="rect">
                  <a:avLst/>
                </a:prstGeom>
              </p:spPr>
            </p:pic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85B63626-87A8-7B98-531D-1D27A6DE94EB}"/>
                  </a:ext>
                </a:extLst>
              </p:cNvPr>
              <p:cNvGrpSpPr/>
              <p:nvPr userDrawn="1"/>
            </p:nvGrpSpPr>
            <p:grpSpPr>
              <a:xfrm>
                <a:off x="346707" y="2805944"/>
                <a:ext cx="1746938" cy="623406"/>
                <a:chOff x="467553" y="2493801"/>
                <a:chExt cx="1505245" cy="537157"/>
              </a:xfrm>
            </p:grpSpPr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C5AFABD7-196C-BA00-4705-09D5471366AC}"/>
                    </a:ext>
                  </a:extLst>
                </p:cNvPr>
                <p:cNvSpPr/>
                <p:nvPr/>
              </p:nvSpPr>
              <p:spPr>
                <a:xfrm>
                  <a:off x="467553" y="2511888"/>
                  <a:ext cx="176899" cy="195910"/>
                </a:xfrm>
                <a:custGeom>
                  <a:avLst/>
                  <a:gdLst>
                    <a:gd name="csX0" fmla="*/ 131769 w 176899"/>
                    <a:gd name="csY0" fmla="*/ 98806 h 195910"/>
                    <a:gd name="csX1" fmla="*/ 132906 w 176899"/>
                    <a:gd name="csY1" fmla="*/ 135052 h 195910"/>
                    <a:gd name="csX2" fmla="*/ 132621 w 176899"/>
                    <a:gd name="csY2" fmla="*/ 135052 h 195910"/>
                    <a:gd name="csX3" fmla="*/ 117767 w 176899"/>
                    <a:gd name="csY3" fmla="*/ 105970 h 195910"/>
                    <a:gd name="csX4" fmla="*/ 56787 w 176899"/>
                    <a:gd name="csY4" fmla="*/ 0 h 195910"/>
                    <a:gd name="csX5" fmla="*/ 0 w 176899"/>
                    <a:gd name="csY5" fmla="*/ 0 h 195910"/>
                    <a:gd name="csX6" fmla="*/ 0 w 176899"/>
                    <a:gd name="csY6" fmla="*/ 195910 h 195910"/>
                    <a:gd name="csX7" fmla="*/ 45202 w 176899"/>
                    <a:gd name="csY7" fmla="*/ 195910 h 195910"/>
                    <a:gd name="csX8" fmla="*/ 45202 w 176899"/>
                    <a:gd name="csY8" fmla="*/ 97033 h 195910"/>
                    <a:gd name="csX9" fmla="*/ 43994 w 176899"/>
                    <a:gd name="csY9" fmla="*/ 60859 h 195910"/>
                    <a:gd name="csX10" fmla="*/ 44278 w 176899"/>
                    <a:gd name="csY10" fmla="*/ 60859 h 195910"/>
                    <a:gd name="csX11" fmla="*/ 59203 w 176899"/>
                    <a:gd name="csY11" fmla="*/ 89940 h 195910"/>
                    <a:gd name="csX12" fmla="*/ 120113 w 176899"/>
                    <a:gd name="csY12" fmla="*/ 195910 h 195910"/>
                    <a:gd name="csX13" fmla="*/ 176900 w 176899"/>
                    <a:gd name="csY13" fmla="*/ 195910 h 195910"/>
                    <a:gd name="csX14" fmla="*/ 176900 w 176899"/>
                    <a:gd name="csY14" fmla="*/ 0 h 195910"/>
                    <a:gd name="csX15" fmla="*/ 131769 w 176899"/>
                    <a:gd name="csY15" fmla="*/ 0 h 195910"/>
                    <a:gd name="csX16" fmla="*/ 131769 w 176899"/>
                    <a:gd name="csY16" fmla="*/ 98806 h 19591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176899" h="195910">
                      <a:moveTo>
                        <a:pt x="131769" y="98806"/>
                      </a:moveTo>
                      <a:lnTo>
                        <a:pt x="132906" y="135052"/>
                      </a:lnTo>
                      <a:lnTo>
                        <a:pt x="132621" y="135052"/>
                      </a:lnTo>
                      <a:lnTo>
                        <a:pt x="117767" y="105970"/>
                      </a:lnTo>
                      <a:lnTo>
                        <a:pt x="56787" y="0"/>
                      </a:lnTo>
                      <a:lnTo>
                        <a:pt x="0" y="0"/>
                      </a:lnTo>
                      <a:lnTo>
                        <a:pt x="0" y="195910"/>
                      </a:lnTo>
                      <a:lnTo>
                        <a:pt x="45202" y="195910"/>
                      </a:lnTo>
                      <a:lnTo>
                        <a:pt x="45202" y="97033"/>
                      </a:lnTo>
                      <a:lnTo>
                        <a:pt x="43994" y="60859"/>
                      </a:lnTo>
                      <a:lnTo>
                        <a:pt x="44278" y="60859"/>
                      </a:lnTo>
                      <a:lnTo>
                        <a:pt x="59203" y="89940"/>
                      </a:lnTo>
                      <a:lnTo>
                        <a:pt x="120113" y="195910"/>
                      </a:lnTo>
                      <a:lnTo>
                        <a:pt x="176900" y="195910"/>
                      </a:lnTo>
                      <a:lnTo>
                        <a:pt x="176900" y="0"/>
                      </a:lnTo>
                      <a:lnTo>
                        <a:pt x="131769" y="0"/>
                      </a:lnTo>
                      <a:lnTo>
                        <a:pt x="131769" y="98806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FBDFD41F-B419-EECF-A4E2-1759B39C3113}"/>
                    </a:ext>
                  </a:extLst>
                </p:cNvPr>
                <p:cNvSpPr/>
                <p:nvPr/>
              </p:nvSpPr>
              <p:spPr>
                <a:xfrm>
                  <a:off x="671317" y="2556361"/>
                  <a:ext cx="160908" cy="154274"/>
                </a:xfrm>
                <a:custGeom>
                  <a:avLst/>
                  <a:gdLst>
                    <a:gd name="csX0" fmla="*/ 141861 w 160908"/>
                    <a:gd name="csY0" fmla="*/ 110723 h 154274"/>
                    <a:gd name="csX1" fmla="*/ 141861 w 160908"/>
                    <a:gd name="csY1" fmla="*/ 56390 h 154274"/>
                    <a:gd name="csX2" fmla="*/ 133687 w 160908"/>
                    <a:gd name="csY2" fmla="*/ 25393 h 154274"/>
                    <a:gd name="csX3" fmla="*/ 110162 w 160908"/>
                    <a:gd name="csY3" fmla="*/ 6384 h 154274"/>
                    <a:gd name="csX4" fmla="*/ 73134 w 160908"/>
                    <a:gd name="csY4" fmla="*/ 0 h 154274"/>
                    <a:gd name="csX5" fmla="*/ 22885 w 160908"/>
                    <a:gd name="csY5" fmla="*/ 12768 h 154274"/>
                    <a:gd name="csX6" fmla="*/ 853 w 160908"/>
                    <a:gd name="csY6" fmla="*/ 46885 h 154274"/>
                    <a:gd name="csX7" fmla="*/ 43710 w 160908"/>
                    <a:gd name="csY7" fmla="*/ 56957 h 154274"/>
                    <a:gd name="csX8" fmla="*/ 53375 w 160908"/>
                    <a:gd name="csY8" fmla="*/ 39579 h 154274"/>
                    <a:gd name="csX9" fmla="*/ 70149 w 160908"/>
                    <a:gd name="csY9" fmla="*/ 34685 h 154274"/>
                    <a:gd name="csX10" fmla="*/ 85785 w 160908"/>
                    <a:gd name="csY10" fmla="*/ 40785 h 154274"/>
                    <a:gd name="csX11" fmla="*/ 91613 w 160908"/>
                    <a:gd name="csY11" fmla="*/ 57241 h 154274"/>
                    <a:gd name="csX12" fmla="*/ 91613 w 160908"/>
                    <a:gd name="csY12" fmla="*/ 61497 h 154274"/>
                    <a:gd name="csX13" fmla="*/ 40156 w 160908"/>
                    <a:gd name="csY13" fmla="*/ 72066 h 154274"/>
                    <a:gd name="csX14" fmla="*/ 9666 w 160908"/>
                    <a:gd name="csY14" fmla="*/ 86748 h 154274"/>
                    <a:gd name="csX15" fmla="*/ 0 w 160908"/>
                    <a:gd name="csY15" fmla="*/ 113276 h 154274"/>
                    <a:gd name="csX16" fmla="*/ 6112 w 160908"/>
                    <a:gd name="csY16" fmla="*/ 135690 h 154274"/>
                    <a:gd name="csX17" fmla="*/ 23525 w 160908"/>
                    <a:gd name="csY17" fmla="*/ 149522 h 154274"/>
                    <a:gd name="csX18" fmla="*/ 49964 w 160908"/>
                    <a:gd name="csY18" fmla="*/ 154274 h 154274"/>
                    <a:gd name="csX19" fmla="*/ 75124 w 160908"/>
                    <a:gd name="csY19" fmla="*/ 150160 h 154274"/>
                    <a:gd name="csX20" fmla="*/ 94740 w 160908"/>
                    <a:gd name="csY20" fmla="*/ 137393 h 154274"/>
                    <a:gd name="csX21" fmla="*/ 98435 w 160908"/>
                    <a:gd name="csY21" fmla="*/ 132002 h 154274"/>
                    <a:gd name="csX22" fmla="*/ 101705 w 160908"/>
                    <a:gd name="csY22" fmla="*/ 139095 h 154274"/>
                    <a:gd name="csX23" fmla="*/ 115706 w 160908"/>
                    <a:gd name="csY23" fmla="*/ 150373 h 154274"/>
                    <a:gd name="csX24" fmla="*/ 136246 w 160908"/>
                    <a:gd name="csY24" fmla="*/ 154061 h 154274"/>
                    <a:gd name="csX25" fmla="*/ 157923 w 160908"/>
                    <a:gd name="csY25" fmla="*/ 149876 h 154274"/>
                    <a:gd name="csX26" fmla="*/ 160908 w 160908"/>
                    <a:gd name="csY26" fmla="*/ 121079 h 154274"/>
                    <a:gd name="csX27" fmla="*/ 152308 w 160908"/>
                    <a:gd name="csY27" fmla="*/ 122284 h 154274"/>
                    <a:gd name="csX28" fmla="*/ 141932 w 160908"/>
                    <a:gd name="csY28" fmla="*/ 110723 h 154274"/>
                    <a:gd name="csX29" fmla="*/ 89551 w 160908"/>
                    <a:gd name="csY29" fmla="*/ 107744 h 154274"/>
                    <a:gd name="csX30" fmla="*/ 83937 w 160908"/>
                    <a:gd name="csY30" fmla="*/ 115617 h 154274"/>
                    <a:gd name="csX31" fmla="*/ 75763 w 160908"/>
                    <a:gd name="csY31" fmla="*/ 120227 h 154274"/>
                    <a:gd name="csX32" fmla="*/ 66097 w 160908"/>
                    <a:gd name="csY32" fmla="*/ 121717 h 154274"/>
                    <a:gd name="csX33" fmla="*/ 54797 w 160908"/>
                    <a:gd name="csY33" fmla="*/ 118454 h 154274"/>
                    <a:gd name="csX34" fmla="*/ 50035 w 160908"/>
                    <a:gd name="csY34" fmla="*/ 108666 h 154274"/>
                    <a:gd name="csX35" fmla="*/ 54370 w 160908"/>
                    <a:gd name="csY35" fmla="*/ 98452 h 154274"/>
                    <a:gd name="csX36" fmla="*/ 67590 w 160908"/>
                    <a:gd name="csY36" fmla="*/ 93274 h 154274"/>
                    <a:gd name="csX37" fmla="*/ 91684 w 160908"/>
                    <a:gd name="csY37" fmla="*/ 88238 h 154274"/>
                    <a:gd name="csX38" fmla="*/ 91684 w 160908"/>
                    <a:gd name="csY38" fmla="*/ 96537 h 154274"/>
                    <a:gd name="csX39" fmla="*/ 89622 w 160908"/>
                    <a:gd name="csY39" fmla="*/ 107815 h 15427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160908" h="154274">
                      <a:moveTo>
                        <a:pt x="141861" y="110723"/>
                      </a:moveTo>
                      <a:lnTo>
                        <a:pt x="141861" y="56390"/>
                      </a:lnTo>
                      <a:cubicBezTo>
                        <a:pt x="141861" y="44119"/>
                        <a:pt x="139160" y="33763"/>
                        <a:pt x="133687" y="25393"/>
                      </a:cubicBezTo>
                      <a:cubicBezTo>
                        <a:pt x="128215" y="17023"/>
                        <a:pt x="120397" y="10640"/>
                        <a:pt x="110162" y="6384"/>
                      </a:cubicBezTo>
                      <a:cubicBezTo>
                        <a:pt x="99928" y="2128"/>
                        <a:pt x="87632" y="0"/>
                        <a:pt x="73134" y="0"/>
                      </a:cubicBezTo>
                      <a:cubicBezTo>
                        <a:pt x="51528" y="0"/>
                        <a:pt x="34754" y="4256"/>
                        <a:pt x="22885" y="12768"/>
                      </a:cubicBezTo>
                      <a:cubicBezTo>
                        <a:pt x="11016" y="21279"/>
                        <a:pt x="3625" y="32628"/>
                        <a:pt x="853" y="46885"/>
                      </a:cubicBezTo>
                      <a:lnTo>
                        <a:pt x="43710" y="56957"/>
                      </a:lnTo>
                      <a:cubicBezTo>
                        <a:pt x="45486" y="48658"/>
                        <a:pt x="48685" y="42842"/>
                        <a:pt x="53375" y="39579"/>
                      </a:cubicBezTo>
                      <a:cubicBezTo>
                        <a:pt x="58066" y="36316"/>
                        <a:pt x="63610" y="34685"/>
                        <a:pt x="70149" y="34685"/>
                      </a:cubicBezTo>
                      <a:cubicBezTo>
                        <a:pt x="76687" y="34685"/>
                        <a:pt x="81876" y="36742"/>
                        <a:pt x="85785" y="40785"/>
                      </a:cubicBezTo>
                      <a:cubicBezTo>
                        <a:pt x="89622" y="44828"/>
                        <a:pt x="91613" y="50361"/>
                        <a:pt x="91613" y="57241"/>
                      </a:cubicBezTo>
                      <a:lnTo>
                        <a:pt x="91613" y="61497"/>
                      </a:lnTo>
                      <a:lnTo>
                        <a:pt x="40156" y="72066"/>
                      </a:lnTo>
                      <a:cubicBezTo>
                        <a:pt x="26297" y="74832"/>
                        <a:pt x="16133" y="79726"/>
                        <a:pt x="9666" y="86748"/>
                      </a:cubicBezTo>
                      <a:cubicBezTo>
                        <a:pt x="3198" y="93770"/>
                        <a:pt x="0" y="102637"/>
                        <a:pt x="0" y="113276"/>
                      </a:cubicBezTo>
                      <a:cubicBezTo>
                        <a:pt x="0" y="122143"/>
                        <a:pt x="2061" y="129661"/>
                        <a:pt x="6112" y="135690"/>
                      </a:cubicBezTo>
                      <a:cubicBezTo>
                        <a:pt x="10163" y="141719"/>
                        <a:pt x="15991" y="146330"/>
                        <a:pt x="23525" y="149522"/>
                      </a:cubicBezTo>
                      <a:cubicBezTo>
                        <a:pt x="31059" y="152714"/>
                        <a:pt x="39872" y="154274"/>
                        <a:pt x="49964" y="154274"/>
                      </a:cubicBezTo>
                      <a:cubicBezTo>
                        <a:pt x="58706" y="154274"/>
                        <a:pt x="67092" y="152856"/>
                        <a:pt x="75124" y="150160"/>
                      </a:cubicBezTo>
                      <a:cubicBezTo>
                        <a:pt x="83155" y="147394"/>
                        <a:pt x="89694" y="143138"/>
                        <a:pt x="94740" y="137393"/>
                      </a:cubicBezTo>
                      <a:cubicBezTo>
                        <a:pt x="96232" y="135690"/>
                        <a:pt x="97440" y="133846"/>
                        <a:pt x="98435" y="132002"/>
                      </a:cubicBezTo>
                      <a:cubicBezTo>
                        <a:pt x="99217" y="134555"/>
                        <a:pt x="100283" y="136967"/>
                        <a:pt x="101705" y="139095"/>
                      </a:cubicBezTo>
                      <a:cubicBezTo>
                        <a:pt x="105045" y="144131"/>
                        <a:pt x="109736" y="147890"/>
                        <a:pt x="115706" y="150373"/>
                      </a:cubicBezTo>
                      <a:cubicBezTo>
                        <a:pt x="121676" y="152856"/>
                        <a:pt x="128499" y="154061"/>
                        <a:pt x="136246" y="154061"/>
                      </a:cubicBezTo>
                      <a:cubicBezTo>
                        <a:pt x="144775" y="154061"/>
                        <a:pt x="152024" y="152643"/>
                        <a:pt x="157923" y="149876"/>
                      </a:cubicBezTo>
                      <a:lnTo>
                        <a:pt x="160908" y="121079"/>
                      </a:lnTo>
                      <a:cubicBezTo>
                        <a:pt x="158705" y="121859"/>
                        <a:pt x="155862" y="122284"/>
                        <a:pt x="152308" y="122284"/>
                      </a:cubicBezTo>
                      <a:cubicBezTo>
                        <a:pt x="145343" y="122284"/>
                        <a:pt x="141932" y="118454"/>
                        <a:pt x="141932" y="110723"/>
                      </a:cubicBezTo>
                      <a:close/>
                      <a:moveTo>
                        <a:pt x="89551" y="107744"/>
                      </a:moveTo>
                      <a:cubicBezTo>
                        <a:pt x="88130" y="110936"/>
                        <a:pt x="86282" y="113560"/>
                        <a:pt x="83937" y="115617"/>
                      </a:cubicBezTo>
                      <a:cubicBezTo>
                        <a:pt x="81591" y="117674"/>
                        <a:pt x="78819" y="119234"/>
                        <a:pt x="75763" y="120227"/>
                      </a:cubicBezTo>
                      <a:cubicBezTo>
                        <a:pt x="72707" y="121221"/>
                        <a:pt x="69438" y="121717"/>
                        <a:pt x="66097" y="121717"/>
                      </a:cubicBezTo>
                      <a:cubicBezTo>
                        <a:pt x="61762" y="121717"/>
                        <a:pt x="57995" y="120653"/>
                        <a:pt x="54797" y="118454"/>
                      </a:cubicBezTo>
                      <a:cubicBezTo>
                        <a:pt x="51599" y="116255"/>
                        <a:pt x="50035" y="112993"/>
                        <a:pt x="50035" y="108666"/>
                      </a:cubicBezTo>
                      <a:cubicBezTo>
                        <a:pt x="50035" y="104339"/>
                        <a:pt x="51457" y="100722"/>
                        <a:pt x="54370" y="98452"/>
                      </a:cubicBezTo>
                      <a:cubicBezTo>
                        <a:pt x="57213" y="96182"/>
                        <a:pt x="61620" y="94409"/>
                        <a:pt x="67590" y="93274"/>
                      </a:cubicBezTo>
                      <a:lnTo>
                        <a:pt x="91684" y="88238"/>
                      </a:lnTo>
                      <a:lnTo>
                        <a:pt x="91684" y="96537"/>
                      </a:lnTo>
                      <a:cubicBezTo>
                        <a:pt x="91684" y="100863"/>
                        <a:pt x="90973" y="104623"/>
                        <a:pt x="89622" y="10781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991D07C0-E8B9-60BD-314C-AFD76D6C6436}"/>
                    </a:ext>
                  </a:extLst>
                </p:cNvPr>
                <p:cNvSpPr/>
                <p:nvPr/>
              </p:nvSpPr>
              <p:spPr>
                <a:xfrm>
                  <a:off x="824550" y="2559411"/>
                  <a:ext cx="167375" cy="148386"/>
                </a:xfrm>
                <a:custGeom>
                  <a:avLst/>
                  <a:gdLst>
                    <a:gd name="csX0" fmla="*/ 83866 w 167375"/>
                    <a:gd name="csY0" fmla="*/ 113063 h 148386"/>
                    <a:gd name="csX1" fmla="*/ 53233 w 167375"/>
                    <a:gd name="csY1" fmla="*/ 0 h 148386"/>
                    <a:gd name="csX2" fmla="*/ 0 w 167375"/>
                    <a:gd name="csY2" fmla="*/ 0 h 148386"/>
                    <a:gd name="csX3" fmla="*/ 53518 w 167375"/>
                    <a:gd name="csY3" fmla="*/ 148387 h 148386"/>
                    <a:gd name="csX4" fmla="*/ 113858 w 167375"/>
                    <a:gd name="csY4" fmla="*/ 148387 h 148386"/>
                    <a:gd name="csX5" fmla="*/ 167376 w 167375"/>
                    <a:gd name="csY5" fmla="*/ 0 h 148386"/>
                    <a:gd name="csX6" fmla="*/ 115066 w 167375"/>
                    <a:gd name="csY6" fmla="*/ 0 h 148386"/>
                    <a:gd name="csX7" fmla="*/ 83866 w 167375"/>
                    <a:gd name="csY7" fmla="*/ 113063 h 14838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67375" h="148386">
                      <a:moveTo>
                        <a:pt x="83866" y="113063"/>
                      </a:moveTo>
                      <a:lnTo>
                        <a:pt x="53233" y="0"/>
                      </a:lnTo>
                      <a:lnTo>
                        <a:pt x="0" y="0"/>
                      </a:lnTo>
                      <a:lnTo>
                        <a:pt x="53518" y="148387"/>
                      </a:lnTo>
                      <a:lnTo>
                        <a:pt x="113858" y="148387"/>
                      </a:lnTo>
                      <a:lnTo>
                        <a:pt x="167376" y="0"/>
                      </a:lnTo>
                      <a:lnTo>
                        <a:pt x="115066" y="0"/>
                      </a:lnTo>
                      <a:lnTo>
                        <a:pt x="83866" y="113063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F7D31ECE-3764-4D2D-5064-5AF5905F7509}"/>
                    </a:ext>
                  </a:extLst>
                </p:cNvPr>
                <p:cNvSpPr/>
                <p:nvPr/>
              </p:nvSpPr>
              <p:spPr>
                <a:xfrm>
                  <a:off x="1005998" y="2559411"/>
                  <a:ext cx="50532" cy="148386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51889EA8-1FFC-905A-82C3-DBF68094C861}"/>
                    </a:ext>
                  </a:extLst>
                </p:cNvPr>
                <p:cNvSpPr/>
                <p:nvPr/>
              </p:nvSpPr>
              <p:spPr>
                <a:xfrm>
                  <a:off x="1001876" y="2493801"/>
                  <a:ext cx="58848" cy="48445"/>
                </a:xfrm>
                <a:custGeom>
                  <a:avLst/>
                  <a:gdLst>
                    <a:gd name="csX0" fmla="*/ 29424 w 58848"/>
                    <a:gd name="csY0" fmla="*/ 0 h 48445"/>
                    <a:gd name="csX1" fmla="*/ 6965 w 58848"/>
                    <a:gd name="csY1" fmla="*/ 5816 h 48445"/>
                    <a:gd name="csX2" fmla="*/ 0 w 58848"/>
                    <a:gd name="csY2" fmla="*/ 24400 h 48445"/>
                    <a:gd name="csX3" fmla="*/ 6965 w 58848"/>
                    <a:gd name="csY3" fmla="*/ 42629 h 48445"/>
                    <a:gd name="csX4" fmla="*/ 29424 w 58848"/>
                    <a:gd name="csY4" fmla="*/ 48446 h 48445"/>
                    <a:gd name="csX5" fmla="*/ 51741 w 58848"/>
                    <a:gd name="csY5" fmla="*/ 42629 h 48445"/>
                    <a:gd name="csX6" fmla="*/ 58848 w 58848"/>
                    <a:gd name="csY6" fmla="*/ 24400 h 48445"/>
                    <a:gd name="csX7" fmla="*/ 51741 w 58848"/>
                    <a:gd name="csY7" fmla="*/ 5816 h 48445"/>
                    <a:gd name="csX8" fmla="*/ 29424 w 58848"/>
                    <a:gd name="csY8" fmla="*/ 0 h 484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58848" h="48445">
                      <a:moveTo>
                        <a:pt x="29424" y="0"/>
                      </a:moveTo>
                      <a:cubicBezTo>
                        <a:pt x="19119" y="0"/>
                        <a:pt x="11656" y="1915"/>
                        <a:pt x="6965" y="5816"/>
                      </a:cubicBezTo>
                      <a:cubicBezTo>
                        <a:pt x="2274" y="9718"/>
                        <a:pt x="0" y="15888"/>
                        <a:pt x="0" y="24400"/>
                      </a:cubicBezTo>
                      <a:cubicBezTo>
                        <a:pt x="0" y="32912"/>
                        <a:pt x="2345" y="38799"/>
                        <a:pt x="6965" y="42629"/>
                      </a:cubicBezTo>
                      <a:cubicBezTo>
                        <a:pt x="11585" y="46460"/>
                        <a:pt x="19119" y="48446"/>
                        <a:pt x="29424" y="48446"/>
                      </a:cubicBezTo>
                      <a:cubicBezTo>
                        <a:pt x="39730" y="48446"/>
                        <a:pt x="46979" y="46531"/>
                        <a:pt x="51741" y="42629"/>
                      </a:cubicBezTo>
                      <a:cubicBezTo>
                        <a:pt x="56503" y="38799"/>
                        <a:pt x="58848" y="32699"/>
                        <a:pt x="58848" y="24400"/>
                      </a:cubicBezTo>
                      <a:cubicBezTo>
                        <a:pt x="58848" y="16101"/>
                        <a:pt x="56503" y="9718"/>
                        <a:pt x="51741" y="5816"/>
                      </a:cubicBezTo>
                      <a:cubicBezTo>
                        <a:pt x="46979" y="1986"/>
                        <a:pt x="39587" y="0"/>
                        <a:pt x="29424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BCF3A086-A522-01E6-5804-F2CBA264C9A5}"/>
                    </a:ext>
                  </a:extLst>
                </p:cNvPr>
                <p:cNvSpPr/>
                <p:nvPr/>
              </p:nvSpPr>
              <p:spPr>
                <a:xfrm>
                  <a:off x="1080838" y="2556361"/>
                  <a:ext cx="157070" cy="215203"/>
                </a:xfrm>
                <a:custGeom>
                  <a:avLst/>
                  <a:gdLst>
                    <a:gd name="csX0" fmla="*/ 110376 w 157070"/>
                    <a:gd name="csY0" fmla="*/ 34756 h 215203"/>
                    <a:gd name="csX1" fmla="*/ 93105 w 157070"/>
                    <a:gd name="csY1" fmla="*/ 9647 h 215203"/>
                    <a:gd name="csX2" fmla="*/ 61265 w 157070"/>
                    <a:gd name="csY2" fmla="*/ 0 h 215203"/>
                    <a:gd name="csX3" fmla="*/ 29922 w 157070"/>
                    <a:gd name="csY3" fmla="*/ 8724 h 215203"/>
                    <a:gd name="csX4" fmla="*/ 8031 w 157070"/>
                    <a:gd name="csY4" fmla="*/ 34118 h 215203"/>
                    <a:gd name="csX5" fmla="*/ 0 w 157070"/>
                    <a:gd name="csY5" fmla="*/ 74193 h 215203"/>
                    <a:gd name="csX6" fmla="*/ 7463 w 157070"/>
                    <a:gd name="csY6" fmla="*/ 113489 h 215203"/>
                    <a:gd name="csX7" fmla="*/ 28713 w 157070"/>
                    <a:gd name="csY7" fmla="*/ 138599 h 215203"/>
                    <a:gd name="csX8" fmla="*/ 61265 w 157070"/>
                    <a:gd name="csY8" fmla="*/ 147181 h 215203"/>
                    <a:gd name="csX9" fmla="*/ 88201 w 157070"/>
                    <a:gd name="csY9" fmla="*/ 140514 h 215203"/>
                    <a:gd name="csX10" fmla="*/ 106182 w 157070"/>
                    <a:gd name="csY10" fmla="*/ 122852 h 215203"/>
                    <a:gd name="csX11" fmla="*/ 106182 w 157070"/>
                    <a:gd name="csY11" fmla="*/ 151650 h 215203"/>
                    <a:gd name="csX12" fmla="*/ 99217 w 157070"/>
                    <a:gd name="csY12" fmla="*/ 175057 h 215203"/>
                    <a:gd name="csX13" fmla="*/ 79175 w 157070"/>
                    <a:gd name="csY13" fmla="*/ 183356 h 215203"/>
                    <a:gd name="csX14" fmla="*/ 57924 w 157070"/>
                    <a:gd name="csY14" fmla="*/ 176405 h 215203"/>
                    <a:gd name="csX15" fmla="*/ 49466 w 157070"/>
                    <a:gd name="csY15" fmla="*/ 156402 h 215203"/>
                    <a:gd name="csX16" fmla="*/ 711 w 157070"/>
                    <a:gd name="csY16" fmla="*/ 162644 h 215203"/>
                    <a:gd name="csX17" fmla="*/ 14215 w 157070"/>
                    <a:gd name="csY17" fmla="*/ 194563 h 215203"/>
                    <a:gd name="csX18" fmla="*/ 40796 w 157070"/>
                    <a:gd name="csY18" fmla="*/ 210593 h 215203"/>
                    <a:gd name="csX19" fmla="*/ 76190 w 157070"/>
                    <a:gd name="csY19" fmla="*/ 215204 h 215203"/>
                    <a:gd name="csX20" fmla="*/ 119331 w 157070"/>
                    <a:gd name="csY20" fmla="*/ 207614 h 215203"/>
                    <a:gd name="csX21" fmla="*/ 147262 w 157070"/>
                    <a:gd name="csY21" fmla="*/ 183569 h 215203"/>
                    <a:gd name="csX22" fmla="*/ 157070 w 157070"/>
                    <a:gd name="csY22" fmla="*/ 139521 h 215203"/>
                    <a:gd name="csX23" fmla="*/ 157070 w 157070"/>
                    <a:gd name="csY23" fmla="*/ 3050 h 215203"/>
                    <a:gd name="csX24" fmla="*/ 111584 w 157070"/>
                    <a:gd name="csY24" fmla="*/ 3050 h 215203"/>
                    <a:gd name="csX25" fmla="*/ 110376 w 157070"/>
                    <a:gd name="csY25" fmla="*/ 34827 h 215203"/>
                    <a:gd name="csX26" fmla="*/ 98791 w 157070"/>
                    <a:gd name="csY26" fmla="*/ 101218 h 215203"/>
                    <a:gd name="csX27" fmla="*/ 78891 w 157070"/>
                    <a:gd name="csY27" fmla="*/ 110439 h 215203"/>
                    <a:gd name="csX28" fmla="*/ 58351 w 157070"/>
                    <a:gd name="csY28" fmla="*/ 101502 h 215203"/>
                    <a:gd name="csX29" fmla="*/ 50888 w 157070"/>
                    <a:gd name="csY29" fmla="*/ 73626 h 215203"/>
                    <a:gd name="csX30" fmla="*/ 54299 w 157070"/>
                    <a:gd name="csY30" fmla="*/ 53482 h 215203"/>
                    <a:gd name="csX31" fmla="*/ 63965 w 157070"/>
                    <a:gd name="csY31" fmla="*/ 41353 h 215203"/>
                    <a:gd name="csX32" fmla="*/ 78819 w 157070"/>
                    <a:gd name="csY32" fmla="*/ 37168 h 215203"/>
                    <a:gd name="csX33" fmla="*/ 99004 w 157070"/>
                    <a:gd name="csY33" fmla="*/ 46531 h 215203"/>
                    <a:gd name="csX34" fmla="*/ 106111 w 157070"/>
                    <a:gd name="csY34" fmla="*/ 73697 h 215203"/>
                    <a:gd name="csX35" fmla="*/ 98649 w 157070"/>
                    <a:gd name="csY35" fmla="*/ 101289 h 21520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157070" h="215203">
                      <a:moveTo>
                        <a:pt x="110376" y="34756"/>
                      </a:moveTo>
                      <a:cubicBezTo>
                        <a:pt x="107035" y="24471"/>
                        <a:pt x="101278" y="16101"/>
                        <a:pt x="93105" y="9647"/>
                      </a:cubicBezTo>
                      <a:cubicBezTo>
                        <a:pt x="84932" y="3192"/>
                        <a:pt x="74342" y="0"/>
                        <a:pt x="61265" y="0"/>
                      </a:cubicBezTo>
                      <a:cubicBezTo>
                        <a:pt x="49538" y="0"/>
                        <a:pt x="39090" y="2908"/>
                        <a:pt x="29922" y="8724"/>
                      </a:cubicBezTo>
                      <a:cubicBezTo>
                        <a:pt x="20682" y="14541"/>
                        <a:pt x="13433" y="23052"/>
                        <a:pt x="8031" y="34118"/>
                      </a:cubicBezTo>
                      <a:cubicBezTo>
                        <a:pt x="2701" y="45183"/>
                        <a:pt x="0" y="58589"/>
                        <a:pt x="0" y="74193"/>
                      </a:cubicBezTo>
                      <a:cubicBezTo>
                        <a:pt x="0" y="89798"/>
                        <a:pt x="2488" y="102566"/>
                        <a:pt x="7463" y="113489"/>
                      </a:cubicBezTo>
                      <a:cubicBezTo>
                        <a:pt x="12438" y="124483"/>
                        <a:pt x="19474" y="132853"/>
                        <a:pt x="28713" y="138599"/>
                      </a:cubicBezTo>
                      <a:cubicBezTo>
                        <a:pt x="37953" y="144344"/>
                        <a:pt x="48756" y="147181"/>
                        <a:pt x="61265" y="147181"/>
                      </a:cubicBezTo>
                      <a:cubicBezTo>
                        <a:pt x="71570" y="147181"/>
                        <a:pt x="80525" y="144982"/>
                        <a:pt x="88201" y="140514"/>
                      </a:cubicBezTo>
                      <a:cubicBezTo>
                        <a:pt x="95806" y="136045"/>
                        <a:pt x="101847" y="130158"/>
                        <a:pt x="106182" y="122852"/>
                      </a:cubicBezTo>
                      <a:lnTo>
                        <a:pt x="106182" y="151650"/>
                      </a:lnTo>
                      <a:cubicBezTo>
                        <a:pt x="106182" y="161722"/>
                        <a:pt x="103837" y="169524"/>
                        <a:pt x="99217" y="175057"/>
                      </a:cubicBezTo>
                      <a:cubicBezTo>
                        <a:pt x="94526" y="180589"/>
                        <a:pt x="87846" y="183356"/>
                        <a:pt x="79175" y="183356"/>
                      </a:cubicBezTo>
                      <a:cubicBezTo>
                        <a:pt x="69864" y="183356"/>
                        <a:pt x="62757" y="181015"/>
                        <a:pt x="57924" y="176405"/>
                      </a:cubicBezTo>
                      <a:cubicBezTo>
                        <a:pt x="53091" y="171723"/>
                        <a:pt x="50248" y="165056"/>
                        <a:pt x="49466" y="156402"/>
                      </a:cubicBezTo>
                      <a:lnTo>
                        <a:pt x="711" y="162644"/>
                      </a:lnTo>
                      <a:cubicBezTo>
                        <a:pt x="2701" y="176263"/>
                        <a:pt x="7178" y="186902"/>
                        <a:pt x="14215" y="194563"/>
                      </a:cubicBezTo>
                      <a:cubicBezTo>
                        <a:pt x="21251" y="202152"/>
                        <a:pt x="30135" y="207543"/>
                        <a:pt x="40796" y="210593"/>
                      </a:cubicBezTo>
                      <a:cubicBezTo>
                        <a:pt x="51457" y="213643"/>
                        <a:pt x="63326" y="215204"/>
                        <a:pt x="76190" y="215204"/>
                      </a:cubicBezTo>
                      <a:cubicBezTo>
                        <a:pt x="92821" y="215204"/>
                        <a:pt x="107248" y="212650"/>
                        <a:pt x="119331" y="207614"/>
                      </a:cubicBezTo>
                      <a:cubicBezTo>
                        <a:pt x="131413" y="202578"/>
                        <a:pt x="140724" y="194563"/>
                        <a:pt x="147262" y="183569"/>
                      </a:cubicBezTo>
                      <a:cubicBezTo>
                        <a:pt x="153801" y="172574"/>
                        <a:pt x="157070" y="157892"/>
                        <a:pt x="157070" y="139521"/>
                      </a:cubicBezTo>
                      <a:lnTo>
                        <a:pt x="157070" y="3050"/>
                      </a:lnTo>
                      <a:lnTo>
                        <a:pt x="111584" y="3050"/>
                      </a:lnTo>
                      <a:lnTo>
                        <a:pt x="110376" y="34827"/>
                      </a:lnTo>
                      <a:close/>
                      <a:moveTo>
                        <a:pt x="98791" y="101218"/>
                      </a:moveTo>
                      <a:cubicBezTo>
                        <a:pt x="93816" y="107318"/>
                        <a:pt x="87206" y="110439"/>
                        <a:pt x="78891" y="110439"/>
                      </a:cubicBezTo>
                      <a:cubicBezTo>
                        <a:pt x="70575" y="110439"/>
                        <a:pt x="63326" y="107460"/>
                        <a:pt x="58351" y="101502"/>
                      </a:cubicBezTo>
                      <a:cubicBezTo>
                        <a:pt x="53376" y="95544"/>
                        <a:pt x="50888" y="86252"/>
                        <a:pt x="50888" y="73626"/>
                      </a:cubicBezTo>
                      <a:cubicBezTo>
                        <a:pt x="50888" y="65540"/>
                        <a:pt x="52025" y="58802"/>
                        <a:pt x="54299" y="53482"/>
                      </a:cubicBezTo>
                      <a:cubicBezTo>
                        <a:pt x="56574" y="48162"/>
                        <a:pt x="59772" y="44119"/>
                        <a:pt x="63965" y="41353"/>
                      </a:cubicBezTo>
                      <a:cubicBezTo>
                        <a:pt x="68159" y="38586"/>
                        <a:pt x="73063" y="37168"/>
                        <a:pt x="78819" y="37168"/>
                      </a:cubicBezTo>
                      <a:cubicBezTo>
                        <a:pt x="87561" y="37168"/>
                        <a:pt x="94313" y="40289"/>
                        <a:pt x="99004" y="46531"/>
                      </a:cubicBezTo>
                      <a:cubicBezTo>
                        <a:pt x="103766" y="52772"/>
                        <a:pt x="106111" y="61852"/>
                        <a:pt x="106111" y="73697"/>
                      </a:cubicBezTo>
                      <a:cubicBezTo>
                        <a:pt x="106111" y="85542"/>
                        <a:pt x="103624" y="95189"/>
                        <a:pt x="98649" y="101289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634DCBDC-5879-E59F-091F-CEBCF861A63B}"/>
                    </a:ext>
                  </a:extLst>
                </p:cNvPr>
                <p:cNvSpPr/>
                <p:nvPr/>
              </p:nvSpPr>
              <p:spPr>
                <a:xfrm>
                  <a:off x="1261717" y="2556361"/>
                  <a:ext cx="160908" cy="154274"/>
                </a:xfrm>
                <a:custGeom>
                  <a:avLst/>
                  <a:gdLst>
                    <a:gd name="csX0" fmla="*/ 141861 w 160908"/>
                    <a:gd name="csY0" fmla="*/ 110723 h 154274"/>
                    <a:gd name="csX1" fmla="*/ 141861 w 160908"/>
                    <a:gd name="csY1" fmla="*/ 56390 h 154274"/>
                    <a:gd name="csX2" fmla="*/ 133688 w 160908"/>
                    <a:gd name="csY2" fmla="*/ 25393 h 154274"/>
                    <a:gd name="csX3" fmla="*/ 110162 w 160908"/>
                    <a:gd name="csY3" fmla="*/ 6384 h 154274"/>
                    <a:gd name="csX4" fmla="*/ 73134 w 160908"/>
                    <a:gd name="csY4" fmla="*/ 0 h 154274"/>
                    <a:gd name="csX5" fmla="*/ 22885 w 160908"/>
                    <a:gd name="csY5" fmla="*/ 12768 h 154274"/>
                    <a:gd name="csX6" fmla="*/ 853 w 160908"/>
                    <a:gd name="csY6" fmla="*/ 46885 h 154274"/>
                    <a:gd name="csX7" fmla="*/ 43710 w 160908"/>
                    <a:gd name="csY7" fmla="*/ 56957 h 154274"/>
                    <a:gd name="csX8" fmla="*/ 53376 w 160908"/>
                    <a:gd name="csY8" fmla="*/ 39579 h 154274"/>
                    <a:gd name="csX9" fmla="*/ 70149 w 160908"/>
                    <a:gd name="csY9" fmla="*/ 34685 h 154274"/>
                    <a:gd name="csX10" fmla="*/ 85785 w 160908"/>
                    <a:gd name="csY10" fmla="*/ 40785 h 154274"/>
                    <a:gd name="csX11" fmla="*/ 91613 w 160908"/>
                    <a:gd name="csY11" fmla="*/ 57241 h 154274"/>
                    <a:gd name="csX12" fmla="*/ 91613 w 160908"/>
                    <a:gd name="csY12" fmla="*/ 61497 h 154274"/>
                    <a:gd name="csX13" fmla="*/ 40156 w 160908"/>
                    <a:gd name="csY13" fmla="*/ 72066 h 154274"/>
                    <a:gd name="csX14" fmla="*/ 9666 w 160908"/>
                    <a:gd name="csY14" fmla="*/ 86748 h 154274"/>
                    <a:gd name="csX15" fmla="*/ 0 w 160908"/>
                    <a:gd name="csY15" fmla="*/ 113276 h 154274"/>
                    <a:gd name="csX16" fmla="*/ 6112 w 160908"/>
                    <a:gd name="csY16" fmla="*/ 135690 h 154274"/>
                    <a:gd name="csX17" fmla="*/ 23525 w 160908"/>
                    <a:gd name="csY17" fmla="*/ 149522 h 154274"/>
                    <a:gd name="csX18" fmla="*/ 49964 w 160908"/>
                    <a:gd name="csY18" fmla="*/ 154274 h 154274"/>
                    <a:gd name="csX19" fmla="*/ 75124 w 160908"/>
                    <a:gd name="csY19" fmla="*/ 150160 h 154274"/>
                    <a:gd name="csX20" fmla="*/ 94740 w 160908"/>
                    <a:gd name="csY20" fmla="*/ 137393 h 154274"/>
                    <a:gd name="csX21" fmla="*/ 98435 w 160908"/>
                    <a:gd name="csY21" fmla="*/ 132002 h 154274"/>
                    <a:gd name="csX22" fmla="*/ 101705 w 160908"/>
                    <a:gd name="csY22" fmla="*/ 139095 h 154274"/>
                    <a:gd name="csX23" fmla="*/ 115706 w 160908"/>
                    <a:gd name="csY23" fmla="*/ 150373 h 154274"/>
                    <a:gd name="csX24" fmla="*/ 136246 w 160908"/>
                    <a:gd name="csY24" fmla="*/ 154061 h 154274"/>
                    <a:gd name="csX25" fmla="*/ 157923 w 160908"/>
                    <a:gd name="csY25" fmla="*/ 149876 h 154274"/>
                    <a:gd name="csX26" fmla="*/ 160908 w 160908"/>
                    <a:gd name="csY26" fmla="*/ 121079 h 154274"/>
                    <a:gd name="csX27" fmla="*/ 152308 w 160908"/>
                    <a:gd name="csY27" fmla="*/ 122284 h 154274"/>
                    <a:gd name="csX28" fmla="*/ 141932 w 160908"/>
                    <a:gd name="csY28" fmla="*/ 110723 h 154274"/>
                    <a:gd name="csX29" fmla="*/ 89480 w 160908"/>
                    <a:gd name="csY29" fmla="*/ 107744 h 154274"/>
                    <a:gd name="csX30" fmla="*/ 83866 w 160908"/>
                    <a:gd name="csY30" fmla="*/ 115617 h 154274"/>
                    <a:gd name="csX31" fmla="*/ 75692 w 160908"/>
                    <a:gd name="csY31" fmla="*/ 120227 h 154274"/>
                    <a:gd name="csX32" fmla="*/ 66026 w 160908"/>
                    <a:gd name="csY32" fmla="*/ 121717 h 154274"/>
                    <a:gd name="csX33" fmla="*/ 54726 w 160908"/>
                    <a:gd name="csY33" fmla="*/ 118454 h 154274"/>
                    <a:gd name="csX34" fmla="*/ 49964 w 160908"/>
                    <a:gd name="csY34" fmla="*/ 108666 h 154274"/>
                    <a:gd name="csX35" fmla="*/ 54299 w 160908"/>
                    <a:gd name="csY35" fmla="*/ 98452 h 154274"/>
                    <a:gd name="csX36" fmla="*/ 67519 w 160908"/>
                    <a:gd name="csY36" fmla="*/ 93274 h 154274"/>
                    <a:gd name="csX37" fmla="*/ 91613 w 160908"/>
                    <a:gd name="csY37" fmla="*/ 88238 h 154274"/>
                    <a:gd name="csX38" fmla="*/ 91613 w 160908"/>
                    <a:gd name="csY38" fmla="*/ 96537 h 154274"/>
                    <a:gd name="csX39" fmla="*/ 89551 w 160908"/>
                    <a:gd name="csY39" fmla="*/ 107815 h 15427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160908" h="154274">
                      <a:moveTo>
                        <a:pt x="141861" y="110723"/>
                      </a:moveTo>
                      <a:lnTo>
                        <a:pt x="141861" y="56390"/>
                      </a:lnTo>
                      <a:cubicBezTo>
                        <a:pt x="141861" y="44119"/>
                        <a:pt x="139160" y="33763"/>
                        <a:pt x="133688" y="25393"/>
                      </a:cubicBezTo>
                      <a:cubicBezTo>
                        <a:pt x="128215" y="17023"/>
                        <a:pt x="120397" y="10640"/>
                        <a:pt x="110162" y="6384"/>
                      </a:cubicBezTo>
                      <a:cubicBezTo>
                        <a:pt x="99928" y="2128"/>
                        <a:pt x="87632" y="0"/>
                        <a:pt x="73134" y="0"/>
                      </a:cubicBezTo>
                      <a:cubicBezTo>
                        <a:pt x="51528" y="0"/>
                        <a:pt x="34754" y="4256"/>
                        <a:pt x="22885" y="12768"/>
                      </a:cubicBezTo>
                      <a:cubicBezTo>
                        <a:pt x="11016" y="21279"/>
                        <a:pt x="3625" y="32628"/>
                        <a:pt x="853" y="46885"/>
                      </a:cubicBezTo>
                      <a:lnTo>
                        <a:pt x="43710" y="56957"/>
                      </a:lnTo>
                      <a:cubicBezTo>
                        <a:pt x="45486" y="48658"/>
                        <a:pt x="48685" y="42842"/>
                        <a:pt x="53376" y="39579"/>
                      </a:cubicBezTo>
                      <a:cubicBezTo>
                        <a:pt x="58066" y="36316"/>
                        <a:pt x="63610" y="34685"/>
                        <a:pt x="70149" y="34685"/>
                      </a:cubicBezTo>
                      <a:cubicBezTo>
                        <a:pt x="76687" y="34685"/>
                        <a:pt x="81876" y="36742"/>
                        <a:pt x="85785" y="40785"/>
                      </a:cubicBezTo>
                      <a:cubicBezTo>
                        <a:pt x="89622" y="44828"/>
                        <a:pt x="91613" y="50361"/>
                        <a:pt x="91613" y="57241"/>
                      </a:cubicBezTo>
                      <a:lnTo>
                        <a:pt x="91613" y="61497"/>
                      </a:lnTo>
                      <a:lnTo>
                        <a:pt x="40156" y="72066"/>
                      </a:lnTo>
                      <a:cubicBezTo>
                        <a:pt x="26297" y="74832"/>
                        <a:pt x="16133" y="79726"/>
                        <a:pt x="9666" y="86748"/>
                      </a:cubicBezTo>
                      <a:cubicBezTo>
                        <a:pt x="3198" y="93770"/>
                        <a:pt x="0" y="102637"/>
                        <a:pt x="0" y="113276"/>
                      </a:cubicBezTo>
                      <a:cubicBezTo>
                        <a:pt x="0" y="122143"/>
                        <a:pt x="2061" y="129661"/>
                        <a:pt x="6112" y="135690"/>
                      </a:cubicBezTo>
                      <a:cubicBezTo>
                        <a:pt x="10163" y="141719"/>
                        <a:pt x="15991" y="146330"/>
                        <a:pt x="23525" y="149522"/>
                      </a:cubicBezTo>
                      <a:cubicBezTo>
                        <a:pt x="31059" y="152714"/>
                        <a:pt x="39872" y="154274"/>
                        <a:pt x="49964" y="154274"/>
                      </a:cubicBezTo>
                      <a:cubicBezTo>
                        <a:pt x="58706" y="154274"/>
                        <a:pt x="67093" y="152856"/>
                        <a:pt x="75124" y="150160"/>
                      </a:cubicBezTo>
                      <a:cubicBezTo>
                        <a:pt x="83155" y="147394"/>
                        <a:pt x="89694" y="143138"/>
                        <a:pt x="94740" y="137393"/>
                      </a:cubicBezTo>
                      <a:cubicBezTo>
                        <a:pt x="96232" y="135690"/>
                        <a:pt x="97440" y="133846"/>
                        <a:pt x="98435" y="132002"/>
                      </a:cubicBezTo>
                      <a:cubicBezTo>
                        <a:pt x="99217" y="134555"/>
                        <a:pt x="100283" y="136967"/>
                        <a:pt x="101705" y="139095"/>
                      </a:cubicBezTo>
                      <a:cubicBezTo>
                        <a:pt x="105045" y="144131"/>
                        <a:pt x="109736" y="147890"/>
                        <a:pt x="115706" y="150373"/>
                      </a:cubicBezTo>
                      <a:cubicBezTo>
                        <a:pt x="121676" y="152856"/>
                        <a:pt x="128499" y="154061"/>
                        <a:pt x="136246" y="154061"/>
                      </a:cubicBezTo>
                      <a:cubicBezTo>
                        <a:pt x="144775" y="154061"/>
                        <a:pt x="152024" y="152643"/>
                        <a:pt x="157923" y="149876"/>
                      </a:cubicBezTo>
                      <a:lnTo>
                        <a:pt x="160908" y="121079"/>
                      </a:lnTo>
                      <a:cubicBezTo>
                        <a:pt x="158705" y="121859"/>
                        <a:pt x="155862" y="122284"/>
                        <a:pt x="152308" y="122284"/>
                      </a:cubicBezTo>
                      <a:cubicBezTo>
                        <a:pt x="145343" y="122284"/>
                        <a:pt x="141932" y="118454"/>
                        <a:pt x="141932" y="110723"/>
                      </a:cubicBezTo>
                      <a:close/>
                      <a:moveTo>
                        <a:pt x="89480" y="107744"/>
                      </a:moveTo>
                      <a:cubicBezTo>
                        <a:pt x="88059" y="110936"/>
                        <a:pt x="86211" y="113560"/>
                        <a:pt x="83866" y="115617"/>
                      </a:cubicBezTo>
                      <a:cubicBezTo>
                        <a:pt x="81520" y="117674"/>
                        <a:pt x="78748" y="119234"/>
                        <a:pt x="75692" y="120227"/>
                      </a:cubicBezTo>
                      <a:cubicBezTo>
                        <a:pt x="72636" y="121221"/>
                        <a:pt x="69367" y="121717"/>
                        <a:pt x="66026" y="121717"/>
                      </a:cubicBezTo>
                      <a:cubicBezTo>
                        <a:pt x="61691" y="121717"/>
                        <a:pt x="57924" y="120653"/>
                        <a:pt x="54726" y="118454"/>
                      </a:cubicBezTo>
                      <a:cubicBezTo>
                        <a:pt x="51528" y="116255"/>
                        <a:pt x="49964" y="112993"/>
                        <a:pt x="49964" y="108666"/>
                      </a:cubicBezTo>
                      <a:cubicBezTo>
                        <a:pt x="49964" y="104339"/>
                        <a:pt x="51385" y="100722"/>
                        <a:pt x="54299" y="98452"/>
                      </a:cubicBezTo>
                      <a:cubicBezTo>
                        <a:pt x="57142" y="96182"/>
                        <a:pt x="61549" y="94409"/>
                        <a:pt x="67519" y="93274"/>
                      </a:cubicBezTo>
                      <a:lnTo>
                        <a:pt x="91613" y="88238"/>
                      </a:lnTo>
                      <a:lnTo>
                        <a:pt x="91613" y="96537"/>
                      </a:lnTo>
                      <a:cubicBezTo>
                        <a:pt x="91613" y="100863"/>
                        <a:pt x="90902" y="104623"/>
                        <a:pt x="89551" y="10781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27474D10-82A0-DEB9-F595-7BB80F41EE44}"/>
                    </a:ext>
                  </a:extLst>
                </p:cNvPr>
                <p:cNvSpPr/>
                <p:nvPr/>
              </p:nvSpPr>
              <p:spPr>
                <a:xfrm>
                  <a:off x="1420351" y="2512172"/>
                  <a:ext cx="122813" cy="198534"/>
                </a:xfrm>
                <a:custGeom>
                  <a:avLst/>
                  <a:gdLst>
                    <a:gd name="csX0" fmla="*/ 108101 w 122813"/>
                    <a:gd name="csY0" fmla="*/ 161013 h 198534"/>
                    <a:gd name="csX1" fmla="*/ 95735 w 122813"/>
                    <a:gd name="csY1" fmla="*/ 162644 h 198534"/>
                    <a:gd name="csX2" fmla="*/ 81307 w 122813"/>
                    <a:gd name="csY2" fmla="*/ 158034 h 198534"/>
                    <a:gd name="csX3" fmla="*/ 76119 w 122813"/>
                    <a:gd name="csY3" fmla="*/ 142783 h 198534"/>
                    <a:gd name="csX4" fmla="*/ 76119 w 122813"/>
                    <a:gd name="csY4" fmla="*/ 83131 h 198534"/>
                    <a:gd name="csX5" fmla="*/ 120397 w 122813"/>
                    <a:gd name="csY5" fmla="*/ 83131 h 198534"/>
                    <a:gd name="csX6" fmla="*/ 120397 w 122813"/>
                    <a:gd name="csY6" fmla="*/ 47240 h 198534"/>
                    <a:gd name="csX7" fmla="*/ 76119 w 122813"/>
                    <a:gd name="csY7" fmla="*/ 47240 h 198534"/>
                    <a:gd name="csX8" fmla="*/ 76119 w 122813"/>
                    <a:gd name="csY8" fmla="*/ 0 h 198534"/>
                    <a:gd name="csX9" fmla="*/ 25586 w 122813"/>
                    <a:gd name="csY9" fmla="*/ 13973 h 198534"/>
                    <a:gd name="csX10" fmla="*/ 25586 w 122813"/>
                    <a:gd name="csY10" fmla="*/ 47240 h 198534"/>
                    <a:gd name="csX11" fmla="*/ 0 w 122813"/>
                    <a:gd name="csY11" fmla="*/ 47240 h 198534"/>
                    <a:gd name="csX12" fmla="*/ 0 w 122813"/>
                    <a:gd name="csY12" fmla="*/ 83131 h 198534"/>
                    <a:gd name="csX13" fmla="*/ 25586 w 122813"/>
                    <a:gd name="csY13" fmla="*/ 83131 h 198534"/>
                    <a:gd name="csX14" fmla="*/ 25586 w 122813"/>
                    <a:gd name="csY14" fmla="*/ 151082 h 198534"/>
                    <a:gd name="csX15" fmla="*/ 32551 w 122813"/>
                    <a:gd name="csY15" fmla="*/ 178674 h 198534"/>
                    <a:gd name="csX16" fmla="*/ 51599 w 122813"/>
                    <a:gd name="csY16" fmla="*/ 193783 h 198534"/>
                    <a:gd name="csX17" fmla="*/ 80881 w 122813"/>
                    <a:gd name="csY17" fmla="*/ 198535 h 198534"/>
                    <a:gd name="csX18" fmla="*/ 104050 w 122813"/>
                    <a:gd name="csY18" fmla="*/ 195556 h 198534"/>
                    <a:gd name="csX19" fmla="*/ 122813 w 122813"/>
                    <a:gd name="csY19" fmla="*/ 187257 h 198534"/>
                    <a:gd name="csX20" fmla="*/ 117483 w 122813"/>
                    <a:gd name="csY20" fmla="*/ 156118 h 198534"/>
                    <a:gd name="csX21" fmla="*/ 108101 w 122813"/>
                    <a:gd name="csY21" fmla="*/ 161013 h 198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22813" h="198534">
                      <a:moveTo>
                        <a:pt x="108101" y="161013"/>
                      </a:moveTo>
                      <a:cubicBezTo>
                        <a:pt x="104619" y="162077"/>
                        <a:pt x="100497" y="162644"/>
                        <a:pt x="95735" y="162644"/>
                      </a:cubicBezTo>
                      <a:cubicBezTo>
                        <a:pt x="89551" y="162644"/>
                        <a:pt x="84790" y="161084"/>
                        <a:pt x="81307" y="158034"/>
                      </a:cubicBezTo>
                      <a:cubicBezTo>
                        <a:pt x="77824" y="154984"/>
                        <a:pt x="76119" y="149876"/>
                        <a:pt x="76119" y="142783"/>
                      </a:cubicBezTo>
                      <a:lnTo>
                        <a:pt x="76119" y="83131"/>
                      </a:lnTo>
                      <a:lnTo>
                        <a:pt x="120397" y="83131"/>
                      </a:lnTo>
                      <a:lnTo>
                        <a:pt x="120397" y="47240"/>
                      </a:lnTo>
                      <a:lnTo>
                        <a:pt x="76119" y="47240"/>
                      </a:lnTo>
                      <a:lnTo>
                        <a:pt x="76119" y="0"/>
                      </a:lnTo>
                      <a:lnTo>
                        <a:pt x="25586" y="13973"/>
                      </a:lnTo>
                      <a:lnTo>
                        <a:pt x="25586" y="47240"/>
                      </a:lnTo>
                      <a:lnTo>
                        <a:pt x="0" y="47240"/>
                      </a:lnTo>
                      <a:lnTo>
                        <a:pt x="0" y="83131"/>
                      </a:lnTo>
                      <a:lnTo>
                        <a:pt x="25586" y="83131"/>
                      </a:lnTo>
                      <a:lnTo>
                        <a:pt x="25586" y="151082"/>
                      </a:lnTo>
                      <a:cubicBezTo>
                        <a:pt x="25799" y="162573"/>
                        <a:pt x="28145" y="171794"/>
                        <a:pt x="32551" y="178674"/>
                      </a:cubicBezTo>
                      <a:cubicBezTo>
                        <a:pt x="37029" y="185626"/>
                        <a:pt x="43354" y="190662"/>
                        <a:pt x="51599" y="193783"/>
                      </a:cubicBezTo>
                      <a:cubicBezTo>
                        <a:pt x="59843" y="196974"/>
                        <a:pt x="69580" y="198535"/>
                        <a:pt x="80881" y="198535"/>
                      </a:cubicBezTo>
                      <a:cubicBezTo>
                        <a:pt x="88841" y="198535"/>
                        <a:pt x="96517" y="197542"/>
                        <a:pt x="104050" y="195556"/>
                      </a:cubicBezTo>
                      <a:cubicBezTo>
                        <a:pt x="111584" y="193570"/>
                        <a:pt x="117838" y="190803"/>
                        <a:pt x="122813" y="187257"/>
                      </a:cubicBezTo>
                      <a:lnTo>
                        <a:pt x="117483" y="156118"/>
                      </a:lnTo>
                      <a:cubicBezTo>
                        <a:pt x="114711" y="158317"/>
                        <a:pt x="111584" y="159949"/>
                        <a:pt x="108101" y="161013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0A4472A1-32C5-560A-C2CB-CC038E01B3CA}"/>
                    </a:ext>
                  </a:extLst>
                </p:cNvPr>
                <p:cNvSpPr/>
                <p:nvPr/>
              </p:nvSpPr>
              <p:spPr>
                <a:xfrm>
                  <a:off x="1557450" y="2493801"/>
                  <a:ext cx="58848" cy="48445"/>
                </a:xfrm>
                <a:custGeom>
                  <a:avLst/>
                  <a:gdLst>
                    <a:gd name="csX0" fmla="*/ 29424 w 58848"/>
                    <a:gd name="csY0" fmla="*/ 0 h 48445"/>
                    <a:gd name="csX1" fmla="*/ 6965 w 58848"/>
                    <a:gd name="csY1" fmla="*/ 5816 h 48445"/>
                    <a:gd name="csX2" fmla="*/ 0 w 58848"/>
                    <a:gd name="csY2" fmla="*/ 24400 h 48445"/>
                    <a:gd name="csX3" fmla="*/ 6965 w 58848"/>
                    <a:gd name="csY3" fmla="*/ 42629 h 48445"/>
                    <a:gd name="csX4" fmla="*/ 29424 w 58848"/>
                    <a:gd name="csY4" fmla="*/ 48446 h 48445"/>
                    <a:gd name="csX5" fmla="*/ 51741 w 58848"/>
                    <a:gd name="csY5" fmla="*/ 42629 h 48445"/>
                    <a:gd name="csX6" fmla="*/ 58848 w 58848"/>
                    <a:gd name="csY6" fmla="*/ 24400 h 48445"/>
                    <a:gd name="csX7" fmla="*/ 51741 w 58848"/>
                    <a:gd name="csY7" fmla="*/ 5816 h 48445"/>
                    <a:gd name="csX8" fmla="*/ 29424 w 58848"/>
                    <a:gd name="csY8" fmla="*/ 0 h 484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58848" h="48445">
                      <a:moveTo>
                        <a:pt x="29424" y="0"/>
                      </a:moveTo>
                      <a:cubicBezTo>
                        <a:pt x="19118" y="0"/>
                        <a:pt x="11656" y="1915"/>
                        <a:pt x="6965" y="5816"/>
                      </a:cubicBezTo>
                      <a:cubicBezTo>
                        <a:pt x="2274" y="9718"/>
                        <a:pt x="0" y="15888"/>
                        <a:pt x="0" y="24400"/>
                      </a:cubicBezTo>
                      <a:cubicBezTo>
                        <a:pt x="0" y="32912"/>
                        <a:pt x="2345" y="38799"/>
                        <a:pt x="6965" y="42629"/>
                      </a:cubicBezTo>
                      <a:cubicBezTo>
                        <a:pt x="11585" y="46460"/>
                        <a:pt x="19118" y="48446"/>
                        <a:pt x="29424" y="48446"/>
                      </a:cubicBezTo>
                      <a:cubicBezTo>
                        <a:pt x="39730" y="48446"/>
                        <a:pt x="46979" y="46531"/>
                        <a:pt x="51741" y="42629"/>
                      </a:cubicBezTo>
                      <a:cubicBezTo>
                        <a:pt x="56503" y="38799"/>
                        <a:pt x="58848" y="32699"/>
                        <a:pt x="58848" y="24400"/>
                      </a:cubicBezTo>
                      <a:cubicBezTo>
                        <a:pt x="58848" y="16101"/>
                        <a:pt x="56503" y="9718"/>
                        <a:pt x="51741" y="5816"/>
                      </a:cubicBezTo>
                      <a:cubicBezTo>
                        <a:pt x="46979" y="1986"/>
                        <a:pt x="39587" y="0"/>
                        <a:pt x="29424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B7F8695A-E18F-F924-6D76-D119ADEBA572}"/>
                    </a:ext>
                  </a:extLst>
                </p:cNvPr>
                <p:cNvSpPr/>
                <p:nvPr/>
              </p:nvSpPr>
              <p:spPr>
                <a:xfrm>
                  <a:off x="1561643" y="2559411"/>
                  <a:ext cx="50532" cy="148386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4" name="Freeform 93">
                  <a:extLst>
                    <a:ext uri="{FF2B5EF4-FFF2-40B4-BE49-F238E27FC236}">
                      <a16:creationId xmlns:a16="http://schemas.microsoft.com/office/drawing/2014/main" id="{E25B6E14-9E9B-2FD3-EE9C-EC6474E359FC}"/>
                    </a:ext>
                  </a:extLst>
                </p:cNvPr>
                <p:cNvSpPr/>
                <p:nvPr/>
              </p:nvSpPr>
              <p:spPr>
                <a:xfrm>
                  <a:off x="1642453" y="2556361"/>
                  <a:ext cx="148896" cy="151366"/>
                </a:xfrm>
                <a:custGeom>
                  <a:avLst/>
                  <a:gdLst>
                    <a:gd name="csX0" fmla="*/ 124519 w 148896"/>
                    <a:gd name="csY0" fmla="*/ 5958 h 151366"/>
                    <a:gd name="csX1" fmla="*/ 97583 w 148896"/>
                    <a:gd name="csY1" fmla="*/ 0 h 151366"/>
                    <a:gd name="csX2" fmla="*/ 71854 w 148896"/>
                    <a:gd name="csY2" fmla="*/ 5462 h 151366"/>
                    <a:gd name="csX3" fmla="*/ 52807 w 148896"/>
                    <a:gd name="csY3" fmla="*/ 21634 h 151366"/>
                    <a:gd name="csX4" fmla="*/ 46766 w 148896"/>
                    <a:gd name="csY4" fmla="*/ 32770 h 151366"/>
                    <a:gd name="csX5" fmla="*/ 45202 w 148896"/>
                    <a:gd name="csY5" fmla="*/ 2979 h 151366"/>
                    <a:gd name="csX6" fmla="*/ 0 w 148896"/>
                    <a:gd name="csY6" fmla="*/ 2979 h 151366"/>
                    <a:gd name="csX7" fmla="*/ 0 w 148896"/>
                    <a:gd name="csY7" fmla="*/ 151366 h 151366"/>
                    <a:gd name="csX8" fmla="*/ 50533 w 148896"/>
                    <a:gd name="csY8" fmla="*/ 151366 h 151366"/>
                    <a:gd name="csX9" fmla="*/ 50533 w 148896"/>
                    <a:gd name="csY9" fmla="*/ 72704 h 151366"/>
                    <a:gd name="csX10" fmla="*/ 54086 w 148896"/>
                    <a:gd name="csY10" fmla="*/ 52843 h 151366"/>
                    <a:gd name="csX11" fmla="*/ 63894 w 148896"/>
                    <a:gd name="csY11" fmla="*/ 41991 h 151366"/>
                    <a:gd name="csX12" fmla="*/ 77256 w 148896"/>
                    <a:gd name="csY12" fmla="*/ 38586 h 151366"/>
                    <a:gd name="csX13" fmla="*/ 92394 w 148896"/>
                    <a:gd name="csY13" fmla="*/ 44544 h 151366"/>
                    <a:gd name="csX14" fmla="*/ 98364 w 148896"/>
                    <a:gd name="csY14" fmla="*/ 65895 h 151366"/>
                    <a:gd name="csX15" fmla="*/ 98364 w 148896"/>
                    <a:gd name="csY15" fmla="*/ 151366 h 151366"/>
                    <a:gd name="csX16" fmla="*/ 148897 w 148896"/>
                    <a:gd name="csY16" fmla="*/ 151366 h 151366"/>
                    <a:gd name="csX17" fmla="*/ 148897 w 148896"/>
                    <a:gd name="csY17" fmla="*/ 52560 h 151366"/>
                    <a:gd name="csX18" fmla="*/ 142358 w 148896"/>
                    <a:gd name="csY18" fmla="*/ 23478 h 151366"/>
                    <a:gd name="csX19" fmla="*/ 124377 w 148896"/>
                    <a:gd name="csY19" fmla="*/ 5958 h 1513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48896" h="151366">
                      <a:moveTo>
                        <a:pt x="124519" y="5958"/>
                      </a:moveTo>
                      <a:cubicBezTo>
                        <a:pt x="116914" y="1986"/>
                        <a:pt x="107888" y="0"/>
                        <a:pt x="97583" y="0"/>
                      </a:cubicBezTo>
                      <a:cubicBezTo>
                        <a:pt x="88059" y="0"/>
                        <a:pt x="79459" y="1844"/>
                        <a:pt x="71854" y="5462"/>
                      </a:cubicBezTo>
                      <a:cubicBezTo>
                        <a:pt x="64250" y="9150"/>
                        <a:pt x="57853" y="14541"/>
                        <a:pt x="52807" y="21634"/>
                      </a:cubicBezTo>
                      <a:cubicBezTo>
                        <a:pt x="50462" y="24968"/>
                        <a:pt x="48472" y="28656"/>
                        <a:pt x="46766" y="32770"/>
                      </a:cubicBezTo>
                      <a:lnTo>
                        <a:pt x="45202" y="2979"/>
                      </a:lnTo>
                      <a:lnTo>
                        <a:pt x="0" y="2979"/>
                      </a:lnTo>
                      <a:lnTo>
                        <a:pt x="0" y="151366"/>
                      </a:lnTo>
                      <a:lnTo>
                        <a:pt x="50533" y="151366"/>
                      </a:lnTo>
                      <a:lnTo>
                        <a:pt x="50533" y="72704"/>
                      </a:lnTo>
                      <a:cubicBezTo>
                        <a:pt x="50533" y="64405"/>
                        <a:pt x="51741" y="57738"/>
                        <a:pt x="54086" y="52843"/>
                      </a:cubicBezTo>
                      <a:cubicBezTo>
                        <a:pt x="56432" y="47878"/>
                        <a:pt x="59701" y="44261"/>
                        <a:pt x="63894" y="41991"/>
                      </a:cubicBezTo>
                      <a:cubicBezTo>
                        <a:pt x="68088" y="39721"/>
                        <a:pt x="72494" y="38586"/>
                        <a:pt x="77256" y="38586"/>
                      </a:cubicBezTo>
                      <a:cubicBezTo>
                        <a:pt x="83368" y="38586"/>
                        <a:pt x="88485" y="40572"/>
                        <a:pt x="92394" y="44544"/>
                      </a:cubicBezTo>
                      <a:cubicBezTo>
                        <a:pt x="96303" y="48517"/>
                        <a:pt x="98364" y="55610"/>
                        <a:pt x="98364" y="65895"/>
                      </a:cubicBezTo>
                      <a:lnTo>
                        <a:pt x="98364" y="151366"/>
                      </a:lnTo>
                      <a:lnTo>
                        <a:pt x="148897" y="151366"/>
                      </a:lnTo>
                      <a:lnTo>
                        <a:pt x="148897" y="52560"/>
                      </a:lnTo>
                      <a:cubicBezTo>
                        <a:pt x="148897" y="40856"/>
                        <a:pt x="146694" y="31209"/>
                        <a:pt x="142358" y="23478"/>
                      </a:cubicBezTo>
                      <a:cubicBezTo>
                        <a:pt x="138023" y="15747"/>
                        <a:pt x="131982" y="9930"/>
                        <a:pt x="124377" y="5958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5" name="Freeform 94">
                  <a:extLst>
                    <a:ext uri="{FF2B5EF4-FFF2-40B4-BE49-F238E27FC236}">
                      <a16:creationId xmlns:a16="http://schemas.microsoft.com/office/drawing/2014/main" id="{A2D0211F-5B1A-AB82-527A-D82502E9B1E8}"/>
                    </a:ext>
                  </a:extLst>
                </p:cNvPr>
                <p:cNvSpPr/>
                <p:nvPr/>
              </p:nvSpPr>
              <p:spPr>
                <a:xfrm>
                  <a:off x="1815728" y="2556432"/>
                  <a:ext cx="157070" cy="215203"/>
                </a:xfrm>
                <a:custGeom>
                  <a:avLst/>
                  <a:gdLst>
                    <a:gd name="csX0" fmla="*/ 111584 w 157070"/>
                    <a:gd name="csY0" fmla="*/ 2979 h 215203"/>
                    <a:gd name="csX1" fmla="*/ 110376 w 157070"/>
                    <a:gd name="csY1" fmla="*/ 34756 h 215203"/>
                    <a:gd name="csX2" fmla="*/ 93105 w 157070"/>
                    <a:gd name="csY2" fmla="*/ 9647 h 215203"/>
                    <a:gd name="csX3" fmla="*/ 61265 w 157070"/>
                    <a:gd name="csY3" fmla="*/ 0 h 215203"/>
                    <a:gd name="csX4" fmla="*/ 29921 w 157070"/>
                    <a:gd name="csY4" fmla="*/ 8724 h 215203"/>
                    <a:gd name="csX5" fmla="*/ 8031 w 157070"/>
                    <a:gd name="csY5" fmla="*/ 34118 h 215203"/>
                    <a:gd name="csX6" fmla="*/ 0 w 157070"/>
                    <a:gd name="csY6" fmla="*/ 74193 h 215203"/>
                    <a:gd name="csX7" fmla="*/ 7463 w 157070"/>
                    <a:gd name="csY7" fmla="*/ 113489 h 215203"/>
                    <a:gd name="csX8" fmla="*/ 28713 w 157070"/>
                    <a:gd name="csY8" fmla="*/ 138599 h 215203"/>
                    <a:gd name="csX9" fmla="*/ 61265 w 157070"/>
                    <a:gd name="csY9" fmla="*/ 147181 h 215203"/>
                    <a:gd name="csX10" fmla="*/ 88201 w 157070"/>
                    <a:gd name="csY10" fmla="*/ 140514 h 215203"/>
                    <a:gd name="csX11" fmla="*/ 106182 w 157070"/>
                    <a:gd name="csY11" fmla="*/ 122852 h 215203"/>
                    <a:gd name="csX12" fmla="*/ 106182 w 157070"/>
                    <a:gd name="csY12" fmla="*/ 151650 h 215203"/>
                    <a:gd name="csX13" fmla="*/ 99217 w 157070"/>
                    <a:gd name="csY13" fmla="*/ 175057 h 215203"/>
                    <a:gd name="csX14" fmla="*/ 79175 w 157070"/>
                    <a:gd name="csY14" fmla="*/ 183356 h 215203"/>
                    <a:gd name="csX15" fmla="*/ 57924 w 157070"/>
                    <a:gd name="csY15" fmla="*/ 176405 h 215203"/>
                    <a:gd name="csX16" fmla="*/ 49466 w 157070"/>
                    <a:gd name="csY16" fmla="*/ 156402 h 215203"/>
                    <a:gd name="csX17" fmla="*/ 711 w 157070"/>
                    <a:gd name="csY17" fmla="*/ 162644 h 215203"/>
                    <a:gd name="csX18" fmla="*/ 14215 w 157070"/>
                    <a:gd name="csY18" fmla="*/ 194563 h 215203"/>
                    <a:gd name="csX19" fmla="*/ 40796 w 157070"/>
                    <a:gd name="csY19" fmla="*/ 210593 h 215203"/>
                    <a:gd name="csX20" fmla="*/ 76190 w 157070"/>
                    <a:gd name="csY20" fmla="*/ 215204 h 215203"/>
                    <a:gd name="csX21" fmla="*/ 119331 w 157070"/>
                    <a:gd name="csY21" fmla="*/ 207614 h 215203"/>
                    <a:gd name="csX22" fmla="*/ 147262 w 157070"/>
                    <a:gd name="csY22" fmla="*/ 183569 h 215203"/>
                    <a:gd name="csX23" fmla="*/ 157070 w 157070"/>
                    <a:gd name="csY23" fmla="*/ 139521 h 215203"/>
                    <a:gd name="csX24" fmla="*/ 157070 w 157070"/>
                    <a:gd name="csY24" fmla="*/ 2979 h 215203"/>
                    <a:gd name="csX25" fmla="*/ 111584 w 157070"/>
                    <a:gd name="csY25" fmla="*/ 2979 h 215203"/>
                    <a:gd name="csX26" fmla="*/ 98791 w 157070"/>
                    <a:gd name="csY26" fmla="*/ 101147 h 215203"/>
                    <a:gd name="csX27" fmla="*/ 78890 w 157070"/>
                    <a:gd name="csY27" fmla="*/ 110368 h 215203"/>
                    <a:gd name="csX28" fmla="*/ 58351 w 157070"/>
                    <a:gd name="csY28" fmla="*/ 101431 h 215203"/>
                    <a:gd name="csX29" fmla="*/ 50888 w 157070"/>
                    <a:gd name="csY29" fmla="*/ 73555 h 215203"/>
                    <a:gd name="csX30" fmla="*/ 54299 w 157070"/>
                    <a:gd name="csY30" fmla="*/ 53411 h 215203"/>
                    <a:gd name="csX31" fmla="*/ 63965 w 157070"/>
                    <a:gd name="csY31" fmla="*/ 41282 h 215203"/>
                    <a:gd name="csX32" fmla="*/ 78819 w 157070"/>
                    <a:gd name="csY32" fmla="*/ 37097 h 215203"/>
                    <a:gd name="csX33" fmla="*/ 99004 w 157070"/>
                    <a:gd name="csY33" fmla="*/ 46460 h 215203"/>
                    <a:gd name="csX34" fmla="*/ 106111 w 157070"/>
                    <a:gd name="csY34" fmla="*/ 73626 h 215203"/>
                    <a:gd name="csX35" fmla="*/ 98649 w 157070"/>
                    <a:gd name="csY35" fmla="*/ 101218 h 21520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157070" h="215203">
                      <a:moveTo>
                        <a:pt x="111584" y="2979"/>
                      </a:moveTo>
                      <a:lnTo>
                        <a:pt x="110376" y="34756"/>
                      </a:lnTo>
                      <a:cubicBezTo>
                        <a:pt x="107035" y="24471"/>
                        <a:pt x="101278" y="16101"/>
                        <a:pt x="93105" y="9647"/>
                      </a:cubicBezTo>
                      <a:cubicBezTo>
                        <a:pt x="84932" y="3192"/>
                        <a:pt x="74342" y="0"/>
                        <a:pt x="61265" y="0"/>
                      </a:cubicBezTo>
                      <a:cubicBezTo>
                        <a:pt x="49538" y="0"/>
                        <a:pt x="39090" y="2908"/>
                        <a:pt x="29921" y="8724"/>
                      </a:cubicBezTo>
                      <a:cubicBezTo>
                        <a:pt x="20682" y="14541"/>
                        <a:pt x="13433" y="23052"/>
                        <a:pt x="8031" y="34118"/>
                      </a:cubicBezTo>
                      <a:cubicBezTo>
                        <a:pt x="2701" y="45183"/>
                        <a:pt x="0" y="58589"/>
                        <a:pt x="0" y="74193"/>
                      </a:cubicBezTo>
                      <a:cubicBezTo>
                        <a:pt x="0" y="89798"/>
                        <a:pt x="2487" y="102566"/>
                        <a:pt x="7463" y="113489"/>
                      </a:cubicBezTo>
                      <a:cubicBezTo>
                        <a:pt x="12438" y="124483"/>
                        <a:pt x="19474" y="132853"/>
                        <a:pt x="28713" y="138599"/>
                      </a:cubicBezTo>
                      <a:cubicBezTo>
                        <a:pt x="37953" y="144344"/>
                        <a:pt x="48756" y="147181"/>
                        <a:pt x="61265" y="147181"/>
                      </a:cubicBezTo>
                      <a:cubicBezTo>
                        <a:pt x="71570" y="147181"/>
                        <a:pt x="80525" y="144982"/>
                        <a:pt x="88201" y="140514"/>
                      </a:cubicBezTo>
                      <a:cubicBezTo>
                        <a:pt x="95806" y="136045"/>
                        <a:pt x="101847" y="130158"/>
                        <a:pt x="106182" y="122852"/>
                      </a:cubicBezTo>
                      <a:lnTo>
                        <a:pt x="106182" y="151650"/>
                      </a:lnTo>
                      <a:cubicBezTo>
                        <a:pt x="106182" y="161722"/>
                        <a:pt x="103837" y="169524"/>
                        <a:pt x="99217" y="175057"/>
                      </a:cubicBezTo>
                      <a:cubicBezTo>
                        <a:pt x="94527" y="180589"/>
                        <a:pt x="87846" y="183356"/>
                        <a:pt x="79175" y="183356"/>
                      </a:cubicBezTo>
                      <a:cubicBezTo>
                        <a:pt x="69864" y="183356"/>
                        <a:pt x="62757" y="181015"/>
                        <a:pt x="57924" y="176405"/>
                      </a:cubicBezTo>
                      <a:cubicBezTo>
                        <a:pt x="53091" y="171723"/>
                        <a:pt x="50248" y="165056"/>
                        <a:pt x="49466" y="156402"/>
                      </a:cubicBezTo>
                      <a:lnTo>
                        <a:pt x="711" y="162644"/>
                      </a:lnTo>
                      <a:cubicBezTo>
                        <a:pt x="2701" y="176263"/>
                        <a:pt x="7178" y="186902"/>
                        <a:pt x="14215" y="194563"/>
                      </a:cubicBezTo>
                      <a:cubicBezTo>
                        <a:pt x="21251" y="202152"/>
                        <a:pt x="30135" y="207543"/>
                        <a:pt x="40796" y="210593"/>
                      </a:cubicBezTo>
                      <a:cubicBezTo>
                        <a:pt x="51456" y="213643"/>
                        <a:pt x="63326" y="215204"/>
                        <a:pt x="76190" y="215204"/>
                      </a:cubicBezTo>
                      <a:cubicBezTo>
                        <a:pt x="92821" y="215204"/>
                        <a:pt x="107248" y="212650"/>
                        <a:pt x="119331" y="207614"/>
                      </a:cubicBezTo>
                      <a:cubicBezTo>
                        <a:pt x="131413" y="202578"/>
                        <a:pt x="140724" y="194563"/>
                        <a:pt x="147262" y="183569"/>
                      </a:cubicBezTo>
                      <a:cubicBezTo>
                        <a:pt x="153801" y="172574"/>
                        <a:pt x="157070" y="157892"/>
                        <a:pt x="157070" y="139521"/>
                      </a:cubicBezTo>
                      <a:lnTo>
                        <a:pt x="157070" y="2979"/>
                      </a:lnTo>
                      <a:lnTo>
                        <a:pt x="111584" y="2979"/>
                      </a:lnTo>
                      <a:close/>
                      <a:moveTo>
                        <a:pt x="98791" y="101147"/>
                      </a:moveTo>
                      <a:cubicBezTo>
                        <a:pt x="93816" y="107247"/>
                        <a:pt x="87206" y="110368"/>
                        <a:pt x="78890" y="110368"/>
                      </a:cubicBezTo>
                      <a:cubicBezTo>
                        <a:pt x="70575" y="110368"/>
                        <a:pt x="63326" y="107389"/>
                        <a:pt x="58351" y="101431"/>
                      </a:cubicBezTo>
                      <a:cubicBezTo>
                        <a:pt x="53375" y="95473"/>
                        <a:pt x="50888" y="86181"/>
                        <a:pt x="50888" y="73555"/>
                      </a:cubicBezTo>
                      <a:cubicBezTo>
                        <a:pt x="50888" y="65469"/>
                        <a:pt x="52025" y="58731"/>
                        <a:pt x="54299" y="53411"/>
                      </a:cubicBezTo>
                      <a:cubicBezTo>
                        <a:pt x="56574" y="48091"/>
                        <a:pt x="59772" y="44048"/>
                        <a:pt x="63965" y="41282"/>
                      </a:cubicBezTo>
                      <a:cubicBezTo>
                        <a:pt x="68159" y="38515"/>
                        <a:pt x="73063" y="37097"/>
                        <a:pt x="78819" y="37097"/>
                      </a:cubicBezTo>
                      <a:cubicBezTo>
                        <a:pt x="87561" y="37097"/>
                        <a:pt x="94313" y="40218"/>
                        <a:pt x="99004" y="46460"/>
                      </a:cubicBezTo>
                      <a:cubicBezTo>
                        <a:pt x="103766" y="52701"/>
                        <a:pt x="106111" y="61781"/>
                        <a:pt x="106111" y="73626"/>
                      </a:cubicBezTo>
                      <a:cubicBezTo>
                        <a:pt x="106111" y="85471"/>
                        <a:pt x="103624" y="95118"/>
                        <a:pt x="98649" y="101218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6" name="Freeform 95">
                  <a:extLst>
                    <a:ext uri="{FF2B5EF4-FFF2-40B4-BE49-F238E27FC236}">
                      <a16:creationId xmlns:a16="http://schemas.microsoft.com/office/drawing/2014/main" id="{0F521526-57EF-FAA3-E666-F21EDA3199C7}"/>
                    </a:ext>
                  </a:extLst>
                </p:cNvPr>
                <p:cNvSpPr/>
                <p:nvPr/>
              </p:nvSpPr>
              <p:spPr>
                <a:xfrm>
                  <a:off x="492783" y="2832423"/>
                  <a:ext cx="122813" cy="198534"/>
                </a:xfrm>
                <a:custGeom>
                  <a:avLst/>
                  <a:gdLst>
                    <a:gd name="csX0" fmla="*/ 108101 w 122813"/>
                    <a:gd name="csY0" fmla="*/ 160942 h 198534"/>
                    <a:gd name="csX1" fmla="*/ 95735 w 122813"/>
                    <a:gd name="csY1" fmla="*/ 162573 h 198534"/>
                    <a:gd name="csX2" fmla="*/ 81307 w 122813"/>
                    <a:gd name="csY2" fmla="*/ 157963 h 198534"/>
                    <a:gd name="csX3" fmla="*/ 76119 w 122813"/>
                    <a:gd name="csY3" fmla="*/ 142712 h 198534"/>
                    <a:gd name="csX4" fmla="*/ 76119 w 122813"/>
                    <a:gd name="csY4" fmla="*/ 83060 h 198534"/>
                    <a:gd name="csX5" fmla="*/ 120397 w 122813"/>
                    <a:gd name="csY5" fmla="*/ 83060 h 198534"/>
                    <a:gd name="csX6" fmla="*/ 120397 w 122813"/>
                    <a:gd name="csY6" fmla="*/ 47169 h 198534"/>
                    <a:gd name="csX7" fmla="*/ 76119 w 122813"/>
                    <a:gd name="csY7" fmla="*/ 47169 h 198534"/>
                    <a:gd name="csX8" fmla="*/ 76119 w 122813"/>
                    <a:gd name="csY8" fmla="*/ 0 h 198534"/>
                    <a:gd name="csX9" fmla="*/ 25586 w 122813"/>
                    <a:gd name="csY9" fmla="*/ 13973 h 198534"/>
                    <a:gd name="csX10" fmla="*/ 25586 w 122813"/>
                    <a:gd name="csY10" fmla="*/ 47240 h 198534"/>
                    <a:gd name="csX11" fmla="*/ 0 w 122813"/>
                    <a:gd name="csY11" fmla="*/ 47240 h 198534"/>
                    <a:gd name="csX12" fmla="*/ 0 w 122813"/>
                    <a:gd name="csY12" fmla="*/ 83131 h 198534"/>
                    <a:gd name="csX13" fmla="*/ 25586 w 122813"/>
                    <a:gd name="csY13" fmla="*/ 83131 h 198534"/>
                    <a:gd name="csX14" fmla="*/ 25586 w 122813"/>
                    <a:gd name="csY14" fmla="*/ 151082 h 198534"/>
                    <a:gd name="csX15" fmla="*/ 32551 w 122813"/>
                    <a:gd name="csY15" fmla="*/ 178674 h 198534"/>
                    <a:gd name="csX16" fmla="*/ 51599 w 122813"/>
                    <a:gd name="csY16" fmla="*/ 193783 h 198534"/>
                    <a:gd name="csX17" fmla="*/ 80881 w 122813"/>
                    <a:gd name="csY17" fmla="*/ 198535 h 198534"/>
                    <a:gd name="csX18" fmla="*/ 104050 w 122813"/>
                    <a:gd name="csY18" fmla="*/ 195556 h 198534"/>
                    <a:gd name="csX19" fmla="*/ 122813 w 122813"/>
                    <a:gd name="csY19" fmla="*/ 187257 h 198534"/>
                    <a:gd name="csX20" fmla="*/ 117483 w 122813"/>
                    <a:gd name="csY20" fmla="*/ 156118 h 198534"/>
                    <a:gd name="csX21" fmla="*/ 108101 w 122813"/>
                    <a:gd name="csY21" fmla="*/ 161013 h 198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22813" h="198534">
                      <a:moveTo>
                        <a:pt x="108101" y="160942"/>
                      </a:moveTo>
                      <a:cubicBezTo>
                        <a:pt x="104619" y="162006"/>
                        <a:pt x="100497" y="162573"/>
                        <a:pt x="95735" y="162573"/>
                      </a:cubicBezTo>
                      <a:cubicBezTo>
                        <a:pt x="89551" y="162573"/>
                        <a:pt x="84790" y="161013"/>
                        <a:pt x="81307" y="157963"/>
                      </a:cubicBezTo>
                      <a:cubicBezTo>
                        <a:pt x="77824" y="154913"/>
                        <a:pt x="76119" y="149806"/>
                        <a:pt x="76119" y="142712"/>
                      </a:cubicBezTo>
                      <a:lnTo>
                        <a:pt x="76119" y="83060"/>
                      </a:lnTo>
                      <a:lnTo>
                        <a:pt x="120397" y="83060"/>
                      </a:lnTo>
                      <a:lnTo>
                        <a:pt x="120397" y="47169"/>
                      </a:lnTo>
                      <a:lnTo>
                        <a:pt x="76119" y="47169"/>
                      </a:lnTo>
                      <a:lnTo>
                        <a:pt x="76119" y="0"/>
                      </a:lnTo>
                      <a:lnTo>
                        <a:pt x="25586" y="13973"/>
                      </a:lnTo>
                      <a:lnTo>
                        <a:pt x="25586" y="47240"/>
                      </a:lnTo>
                      <a:lnTo>
                        <a:pt x="0" y="47240"/>
                      </a:lnTo>
                      <a:lnTo>
                        <a:pt x="0" y="83131"/>
                      </a:lnTo>
                      <a:lnTo>
                        <a:pt x="25586" y="83131"/>
                      </a:lnTo>
                      <a:lnTo>
                        <a:pt x="25586" y="151082"/>
                      </a:lnTo>
                      <a:cubicBezTo>
                        <a:pt x="25799" y="162573"/>
                        <a:pt x="28145" y="171794"/>
                        <a:pt x="32551" y="178674"/>
                      </a:cubicBezTo>
                      <a:cubicBezTo>
                        <a:pt x="37029" y="185626"/>
                        <a:pt x="43354" y="190662"/>
                        <a:pt x="51599" y="193783"/>
                      </a:cubicBezTo>
                      <a:cubicBezTo>
                        <a:pt x="59843" y="196974"/>
                        <a:pt x="69580" y="198535"/>
                        <a:pt x="80881" y="198535"/>
                      </a:cubicBezTo>
                      <a:cubicBezTo>
                        <a:pt x="88841" y="198535"/>
                        <a:pt x="96517" y="197542"/>
                        <a:pt x="104050" y="195556"/>
                      </a:cubicBezTo>
                      <a:cubicBezTo>
                        <a:pt x="111584" y="193570"/>
                        <a:pt x="117838" y="190803"/>
                        <a:pt x="122813" y="187257"/>
                      </a:cubicBezTo>
                      <a:lnTo>
                        <a:pt x="117483" y="156118"/>
                      </a:lnTo>
                      <a:cubicBezTo>
                        <a:pt x="114711" y="158317"/>
                        <a:pt x="111584" y="159949"/>
                        <a:pt x="108101" y="161013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7" name="Freeform 96">
                  <a:extLst>
                    <a:ext uri="{FF2B5EF4-FFF2-40B4-BE49-F238E27FC236}">
                      <a16:creationId xmlns:a16="http://schemas.microsoft.com/office/drawing/2014/main" id="{5E8300D8-CF59-88D4-B4E3-1B1A9E58C02E}"/>
                    </a:ext>
                  </a:extLst>
                </p:cNvPr>
                <p:cNvSpPr/>
                <p:nvPr/>
              </p:nvSpPr>
              <p:spPr>
                <a:xfrm>
                  <a:off x="634715" y="2816677"/>
                  <a:ext cx="148968" cy="211444"/>
                </a:xfrm>
                <a:custGeom>
                  <a:avLst/>
                  <a:gdLst>
                    <a:gd name="csX0" fmla="*/ 124448 w 148968"/>
                    <a:gd name="csY0" fmla="*/ 65895 h 211444"/>
                    <a:gd name="csX1" fmla="*/ 97512 w 148968"/>
                    <a:gd name="csY1" fmla="*/ 59936 h 211444"/>
                    <a:gd name="csX2" fmla="*/ 69296 w 148968"/>
                    <a:gd name="csY2" fmla="*/ 67526 h 211444"/>
                    <a:gd name="csX3" fmla="*/ 50533 w 148968"/>
                    <a:gd name="csY3" fmla="*/ 89940 h 211444"/>
                    <a:gd name="csX4" fmla="*/ 50533 w 148968"/>
                    <a:gd name="csY4" fmla="*/ 0 h 211444"/>
                    <a:gd name="csX5" fmla="*/ 0 w 148968"/>
                    <a:gd name="csY5" fmla="*/ 0 h 211444"/>
                    <a:gd name="csX6" fmla="*/ 0 w 148968"/>
                    <a:gd name="csY6" fmla="*/ 211302 h 211444"/>
                    <a:gd name="csX7" fmla="*/ 50533 w 148968"/>
                    <a:gd name="csY7" fmla="*/ 211302 h 211444"/>
                    <a:gd name="csX8" fmla="*/ 50533 w 148968"/>
                    <a:gd name="csY8" fmla="*/ 133279 h 211444"/>
                    <a:gd name="csX9" fmla="*/ 54086 w 148968"/>
                    <a:gd name="csY9" fmla="*/ 113134 h 211444"/>
                    <a:gd name="csX10" fmla="*/ 63894 w 148968"/>
                    <a:gd name="csY10" fmla="*/ 101856 h 211444"/>
                    <a:gd name="csX11" fmla="*/ 77256 w 148968"/>
                    <a:gd name="csY11" fmla="*/ 98310 h 211444"/>
                    <a:gd name="csX12" fmla="*/ 92608 w 148968"/>
                    <a:gd name="csY12" fmla="*/ 104410 h 211444"/>
                    <a:gd name="csX13" fmla="*/ 98435 w 148968"/>
                    <a:gd name="csY13" fmla="*/ 126540 h 211444"/>
                    <a:gd name="csX14" fmla="*/ 98435 w 148968"/>
                    <a:gd name="csY14" fmla="*/ 211444 h 211444"/>
                    <a:gd name="csX15" fmla="*/ 148968 w 148968"/>
                    <a:gd name="csY15" fmla="*/ 211444 h 211444"/>
                    <a:gd name="csX16" fmla="*/ 148968 w 148968"/>
                    <a:gd name="csY16" fmla="*/ 112638 h 211444"/>
                    <a:gd name="csX17" fmla="*/ 142429 w 148968"/>
                    <a:gd name="csY17" fmla="*/ 83556 h 211444"/>
                    <a:gd name="csX18" fmla="*/ 124448 w 148968"/>
                    <a:gd name="csY18" fmla="*/ 66036 h 21144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48968" h="211444">
                      <a:moveTo>
                        <a:pt x="124448" y="65895"/>
                      </a:moveTo>
                      <a:cubicBezTo>
                        <a:pt x="116843" y="61922"/>
                        <a:pt x="107817" y="59936"/>
                        <a:pt x="97512" y="59936"/>
                      </a:cubicBezTo>
                      <a:cubicBezTo>
                        <a:pt x="87206" y="59936"/>
                        <a:pt x="77398" y="62490"/>
                        <a:pt x="69296" y="67526"/>
                      </a:cubicBezTo>
                      <a:cubicBezTo>
                        <a:pt x="61193" y="72562"/>
                        <a:pt x="54939" y="80010"/>
                        <a:pt x="50533" y="89940"/>
                      </a:cubicBezTo>
                      <a:lnTo>
                        <a:pt x="50533" y="0"/>
                      </a:lnTo>
                      <a:lnTo>
                        <a:pt x="0" y="0"/>
                      </a:lnTo>
                      <a:lnTo>
                        <a:pt x="0" y="211302"/>
                      </a:lnTo>
                      <a:lnTo>
                        <a:pt x="50533" y="211302"/>
                      </a:lnTo>
                      <a:lnTo>
                        <a:pt x="50533" y="133279"/>
                      </a:lnTo>
                      <a:cubicBezTo>
                        <a:pt x="50533" y="124980"/>
                        <a:pt x="51741" y="118241"/>
                        <a:pt x="54086" y="113134"/>
                      </a:cubicBezTo>
                      <a:cubicBezTo>
                        <a:pt x="56432" y="108027"/>
                        <a:pt x="59701" y="104268"/>
                        <a:pt x="63894" y="101856"/>
                      </a:cubicBezTo>
                      <a:cubicBezTo>
                        <a:pt x="68087" y="99516"/>
                        <a:pt x="72494" y="98310"/>
                        <a:pt x="77256" y="98310"/>
                      </a:cubicBezTo>
                      <a:cubicBezTo>
                        <a:pt x="83581" y="98310"/>
                        <a:pt x="88699" y="100367"/>
                        <a:pt x="92608" y="104410"/>
                      </a:cubicBezTo>
                      <a:cubicBezTo>
                        <a:pt x="96445" y="108453"/>
                        <a:pt x="98435" y="115830"/>
                        <a:pt x="98435" y="126540"/>
                      </a:cubicBezTo>
                      <a:lnTo>
                        <a:pt x="98435" y="211444"/>
                      </a:lnTo>
                      <a:lnTo>
                        <a:pt x="148968" y="211444"/>
                      </a:lnTo>
                      <a:lnTo>
                        <a:pt x="148968" y="112638"/>
                      </a:lnTo>
                      <a:cubicBezTo>
                        <a:pt x="148968" y="100934"/>
                        <a:pt x="146765" y="91288"/>
                        <a:pt x="142429" y="83556"/>
                      </a:cubicBezTo>
                      <a:cubicBezTo>
                        <a:pt x="138094" y="75825"/>
                        <a:pt x="132053" y="70009"/>
                        <a:pt x="124448" y="6603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8" name="Freeform 97">
                  <a:extLst>
                    <a:ext uri="{FF2B5EF4-FFF2-40B4-BE49-F238E27FC236}">
                      <a16:creationId xmlns:a16="http://schemas.microsoft.com/office/drawing/2014/main" id="{D65EC905-F61A-6862-F43C-04856F76DB68}"/>
                    </a:ext>
                  </a:extLst>
                </p:cNvPr>
                <p:cNvSpPr/>
                <p:nvPr/>
              </p:nvSpPr>
              <p:spPr>
                <a:xfrm>
                  <a:off x="805431" y="2876613"/>
                  <a:ext cx="151526" cy="154345"/>
                </a:xfrm>
                <a:custGeom>
                  <a:avLst/>
                  <a:gdLst>
                    <a:gd name="csX0" fmla="*/ 117909 w 151526"/>
                    <a:gd name="csY0" fmla="*/ 9079 h 154345"/>
                    <a:gd name="csX1" fmla="*/ 77896 w 151526"/>
                    <a:gd name="csY1" fmla="*/ 0 h 154345"/>
                    <a:gd name="csX2" fmla="*/ 37313 w 151526"/>
                    <a:gd name="csY2" fmla="*/ 9221 h 154345"/>
                    <a:gd name="csX3" fmla="*/ 9808 w 151526"/>
                    <a:gd name="csY3" fmla="*/ 35607 h 154345"/>
                    <a:gd name="csX4" fmla="*/ 0 w 151526"/>
                    <a:gd name="csY4" fmla="*/ 77173 h 154345"/>
                    <a:gd name="csX5" fmla="*/ 9808 w 151526"/>
                    <a:gd name="csY5" fmla="*/ 118738 h 154345"/>
                    <a:gd name="csX6" fmla="*/ 37597 w 151526"/>
                    <a:gd name="csY6" fmla="*/ 145124 h 154345"/>
                    <a:gd name="csX7" fmla="*/ 80241 w 151526"/>
                    <a:gd name="csY7" fmla="*/ 154345 h 154345"/>
                    <a:gd name="csX8" fmla="*/ 109807 w 151526"/>
                    <a:gd name="csY8" fmla="*/ 149876 h 154345"/>
                    <a:gd name="csX9" fmla="*/ 134185 w 151526"/>
                    <a:gd name="csY9" fmla="*/ 136683 h 154345"/>
                    <a:gd name="csX10" fmla="*/ 148613 w 151526"/>
                    <a:gd name="csY10" fmla="*/ 115191 h 154345"/>
                    <a:gd name="csX11" fmla="*/ 108172 w 151526"/>
                    <a:gd name="csY11" fmla="*/ 101856 h 154345"/>
                    <a:gd name="csX12" fmla="*/ 98222 w 151526"/>
                    <a:gd name="csY12" fmla="*/ 114340 h 154345"/>
                    <a:gd name="csX13" fmla="*/ 80241 w 151526"/>
                    <a:gd name="csY13" fmla="*/ 118809 h 154345"/>
                    <a:gd name="csX14" fmla="*/ 62970 w 151526"/>
                    <a:gd name="csY14" fmla="*/ 114837 h 154345"/>
                    <a:gd name="csX15" fmla="*/ 51954 w 151526"/>
                    <a:gd name="csY15" fmla="*/ 101785 h 154345"/>
                    <a:gd name="csX16" fmla="*/ 48898 w 151526"/>
                    <a:gd name="csY16" fmla="*/ 90082 h 154345"/>
                    <a:gd name="csX17" fmla="*/ 150389 w 151526"/>
                    <a:gd name="csY17" fmla="*/ 90082 h 154345"/>
                    <a:gd name="csX18" fmla="*/ 151242 w 151526"/>
                    <a:gd name="csY18" fmla="*/ 81145 h 154345"/>
                    <a:gd name="csX19" fmla="*/ 151527 w 151526"/>
                    <a:gd name="csY19" fmla="*/ 70434 h 154345"/>
                    <a:gd name="csX20" fmla="*/ 142927 w 151526"/>
                    <a:gd name="csY20" fmla="*/ 34118 h 154345"/>
                    <a:gd name="csX21" fmla="*/ 117767 w 151526"/>
                    <a:gd name="csY21" fmla="*/ 9221 h 154345"/>
                    <a:gd name="csX22" fmla="*/ 61691 w 151526"/>
                    <a:gd name="csY22" fmla="*/ 39792 h 154345"/>
                    <a:gd name="csX23" fmla="*/ 77896 w 151526"/>
                    <a:gd name="csY23" fmla="*/ 35323 h 154345"/>
                    <a:gd name="csX24" fmla="*/ 97654 w 151526"/>
                    <a:gd name="csY24" fmla="*/ 44828 h 154345"/>
                    <a:gd name="csX25" fmla="*/ 103482 w 151526"/>
                    <a:gd name="csY25" fmla="*/ 62915 h 154345"/>
                    <a:gd name="csX26" fmla="*/ 49253 w 151526"/>
                    <a:gd name="csY26" fmla="*/ 62915 h 154345"/>
                    <a:gd name="csX27" fmla="*/ 51528 w 151526"/>
                    <a:gd name="csY27" fmla="*/ 53695 h 154345"/>
                    <a:gd name="csX28" fmla="*/ 61620 w 151526"/>
                    <a:gd name="csY28" fmla="*/ 39721 h 1543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151526" h="154345">
                      <a:moveTo>
                        <a:pt x="117909" y="9079"/>
                      </a:moveTo>
                      <a:cubicBezTo>
                        <a:pt x="106893" y="3050"/>
                        <a:pt x="93603" y="0"/>
                        <a:pt x="77896" y="0"/>
                      </a:cubicBezTo>
                      <a:cubicBezTo>
                        <a:pt x="62188" y="0"/>
                        <a:pt x="49111" y="3050"/>
                        <a:pt x="37313" y="9221"/>
                      </a:cubicBezTo>
                      <a:cubicBezTo>
                        <a:pt x="25515" y="15392"/>
                        <a:pt x="16347" y="24187"/>
                        <a:pt x="9808" y="35607"/>
                      </a:cubicBezTo>
                      <a:cubicBezTo>
                        <a:pt x="3269" y="47098"/>
                        <a:pt x="0" y="60929"/>
                        <a:pt x="0" y="77173"/>
                      </a:cubicBezTo>
                      <a:cubicBezTo>
                        <a:pt x="0" y="93416"/>
                        <a:pt x="3269" y="107247"/>
                        <a:pt x="9808" y="118738"/>
                      </a:cubicBezTo>
                      <a:cubicBezTo>
                        <a:pt x="16347" y="130229"/>
                        <a:pt x="25586" y="139024"/>
                        <a:pt x="37597" y="145124"/>
                      </a:cubicBezTo>
                      <a:cubicBezTo>
                        <a:pt x="49609" y="151295"/>
                        <a:pt x="63823" y="154345"/>
                        <a:pt x="80241" y="154345"/>
                      </a:cubicBezTo>
                      <a:cubicBezTo>
                        <a:pt x="90546" y="154345"/>
                        <a:pt x="100425" y="152856"/>
                        <a:pt x="109807" y="149876"/>
                      </a:cubicBezTo>
                      <a:cubicBezTo>
                        <a:pt x="119189" y="146897"/>
                        <a:pt x="127362" y="142500"/>
                        <a:pt x="134185" y="136683"/>
                      </a:cubicBezTo>
                      <a:cubicBezTo>
                        <a:pt x="141008" y="130867"/>
                        <a:pt x="145841" y="123703"/>
                        <a:pt x="148613" y="115191"/>
                      </a:cubicBezTo>
                      <a:lnTo>
                        <a:pt x="108172" y="101856"/>
                      </a:lnTo>
                      <a:cubicBezTo>
                        <a:pt x="105969" y="107176"/>
                        <a:pt x="102700" y="111361"/>
                        <a:pt x="98222" y="114340"/>
                      </a:cubicBezTo>
                      <a:cubicBezTo>
                        <a:pt x="93745" y="117319"/>
                        <a:pt x="87775" y="118809"/>
                        <a:pt x="80241" y="118809"/>
                      </a:cubicBezTo>
                      <a:cubicBezTo>
                        <a:pt x="73489" y="118809"/>
                        <a:pt x="67732" y="117461"/>
                        <a:pt x="62970" y="114837"/>
                      </a:cubicBezTo>
                      <a:cubicBezTo>
                        <a:pt x="58208" y="112141"/>
                        <a:pt x="54513" y="107815"/>
                        <a:pt x="51954" y="101785"/>
                      </a:cubicBezTo>
                      <a:cubicBezTo>
                        <a:pt x="50533" y="98452"/>
                        <a:pt x="49538" y="94480"/>
                        <a:pt x="48898" y="90082"/>
                      </a:cubicBezTo>
                      <a:lnTo>
                        <a:pt x="150389" y="90082"/>
                      </a:lnTo>
                      <a:cubicBezTo>
                        <a:pt x="150816" y="87741"/>
                        <a:pt x="151100" y="84762"/>
                        <a:pt x="151242" y="81145"/>
                      </a:cubicBezTo>
                      <a:cubicBezTo>
                        <a:pt x="151456" y="77598"/>
                        <a:pt x="151527" y="74052"/>
                        <a:pt x="151527" y="70434"/>
                      </a:cubicBezTo>
                      <a:cubicBezTo>
                        <a:pt x="151527" y="56815"/>
                        <a:pt x="148684" y="44686"/>
                        <a:pt x="142927" y="34118"/>
                      </a:cubicBezTo>
                      <a:cubicBezTo>
                        <a:pt x="137170" y="23549"/>
                        <a:pt x="128783" y="15250"/>
                        <a:pt x="117767" y="9221"/>
                      </a:cubicBezTo>
                      <a:close/>
                      <a:moveTo>
                        <a:pt x="61691" y="39792"/>
                      </a:moveTo>
                      <a:cubicBezTo>
                        <a:pt x="66169" y="36813"/>
                        <a:pt x="71570" y="35323"/>
                        <a:pt x="77896" y="35323"/>
                      </a:cubicBezTo>
                      <a:cubicBezTo>
                        <a:pt x="86780" y="35323"/>
                        <a:pt x="93389" y="38515"/>
                        <a:pt x="97654" y="44828"/>
                      </a:cubicBezTo>
                      <a:cubicBezTo>
                        <a:pt x="100710" y="49368"/>
                        <a:pt x="102629" y="55468"/>
                        <a:pt x="103482" y="62915"/>
                      </a:cubicBezTo>
                      <a:lnTo>
                        <a:pt x="49253" y="62915"/>
                      </a:lnTo>
                      <a:cubicBezTo>
                        <a:pt x="49822" y="59511"/>
                        <a:pt x="50533" y="56461"/>
                        <a:pt x="51528" y="53695"/>
                      </a:cubicBezTo>
                      <a:cubicBezTo>
                        <a:pt x="53802" y="47382"/>
                        <a:pt x="57142" y="42700"/>
                        <a:pt x="61620" y="3972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99" name="Freeform 98">
                  <a:extLst>
                    <a:ext uri="{FF2B5EF4-FFF2-40B4-BE49-F238E27FC236}">
                      <a16:creationId xmlns:a16="http://schemas.microsoft.com/office/drawing/2014/main" id="{0A81FB4F-B572-6509-3776-1C93807ACD08}"/>
                    </a:ext>
                  </a:extLst>
                </p:cNvPr>
                <p:cNvSpPr/>
                <p:nvPr/>
              </p:nvSpPr>
              <p:spPr>
                <a:xfrm>
                  <a:off x="1020142" y="2832069"/>
                  <a:ext cx="152521" cy="195910"/>
                </a:xfrm>
                <a:custGeom>
                  <a:avLst/>
                  <a:gdLst>
                    <a:gd name="csX0" fmla="*/ 0 w 152521"/>
                    <a:gd name="csY0" fmla="*/ 195910 h 195910"/>
                    <a:gd name="csX1" fmla="*/ 51172 w 152521"/>
                    <a:gd name="csY1" fmla="*/ 195910 h 195910"/>
                    <a:gd name="csX2" fmla="*/ 51172 w 152521"/>
                    <a:gd name="csY2" fmla="*/ 120511 h 195910"/>
                    <a:gd name="csX3" fmla="*/ 132053 w 152521"/>
                    <a:gd name="csY3" fmla="*/ 120511 h 195910"/>
                    <a:gd name="csX4" fmla="*/ 132053 w 152521"/>
                    <a:gd name="csY4" fmla="*/ 81074 h 195910"/>
                    <a:gd name="csX5" fmla="*/ 51172 w 152521"/>
                    <a:gd name="csY5" fmla="*/ 81074 h 195910"/>
                    <a:gd name="csX6" fmla="*/ 51172 w 152521"/>
                    <a:gd name="csY6" fmla="*/ 39508 h 195910"/>
                    <a:gd name="csX7" fmla="*/ 152522 w 152521"/>
                    <a:gd name="csY7" fmla="*/ 39508 h 195910"/>
                    <a:gd name="csX8" fmla="*/ 152522 w 152521"/>
                    <a:gd name="csY8" fmla="*/ 0 h 195910"/>
                    <a:gd name="csX9" fmla="*/ 0 w 152521"/>
                    <a:gd name="csY9" fmla="*/ 0 h 195910"/>
                    <a:gd name="csX10" fmla="*/ 0 w 152521"/>
                    <a:gd name="csY10" fmla="*/ 195910 h 19591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52521" h="195910">
                      <a:moveTo>
                        <a:pt x="0" y="195910"/>
                      </a:moveTo>
                      <a:lnTo>
                        <a:pt x="51172" y="195910"/>
                      </a:lnTo>
                      <a:lnTo>
                        <a:pt x="51172" y="120511"/>
                      </a:lnTo>
                      <a:lnTo>
                        <a:pt x="132053" y="120511"/>
                      </a:lnTo>
                      <a:lnTo>
                        <a:pt x="132053" y="81074"/>
                      </a:lnTo>
                      <a:lnTo>
                        <a:pt x="51172" y="81074"/>
                      </a:lnTo>
                      <a:lnTo>
                        <a:pt x="51172" y="39508"/>
                      </a:lnTo>
                      <a:lnTo>
                        <a:pt x="152522" y="39508"/>
                      </a:lnTo>
                      <a:lnTo>
                        <a:pt x="152522" y="0"/>
                      </a:lnTo>
                      <a:lnTo>
                        <a:pt x="0" y="0"/>
                      </a:lnTo>
                      <a:lnTo>
                        <a:pt x="0" y="195910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0" name="Freeform 99">
                  <a:extLst>
                    <a:ext uri="{FF2B5EF4-FFF2-40B4-BE49-F238E27FC236}">
                      <a16:creationId xmlns:a16="http://schemas.microsoft.com/office/drawing/2014/main" id="{CAD460B3-6C02-50A5-42F1-8E921E359AE5}"/>
                    </a:ext>
                  </a:extLst>
                </p:cNvPr>
                <p:cNvSpPr/>
                <p:nvPr/>
              </p:nvSpPr>
              <p:spPr>
                <a:xfrm>
                  <a:off x="1187162" y="2879521"/>
                  <a:ext cx="148683" cy="151366"/>
                </a:xfrm>
                <a:custGeom>
                  <a:avLst/>
                  <a:gdLst>
                    <a:gd name="csX0" fmla="*/ 98009 w 148683"/>
                    <a:gd name="csY0" fmla="*/ 79584 h 151366"/>
                    <a:gd name="csX1" fmla="*/ 96090 w 148683"/>
                    <a:gd name="csY1" fmla="*/ 94551 h 151366"/>
                    <a:gd name="csX2" fmla="*/ 90618 w 148683"/>
                    <a:gd name="csY2" fmla="*/ 104906 h 151366"/>
                    <a:gd name="csX3" fmla="*/ 82302 w 148683"/>
                    <a:gd name="csY3" fmla="*/ 110865 h 151366"/>
                    <a:gd name="csX4" fmla="*/ 72210 w 148683"/>
                    <a:gd name="csY4" fmla="*/ 112780 h 151366"/>
                    <a:gd name="csX5" fmla="*/ 56147 w 148683"/>
                    <a:gd name="csY5" fmla="*/ 107176 h 151366"/>
                    <a:gd name="csX6" fmla="*/ 50533 w 148683"/>
                    <a:gd name="csY6" fmla="*/ 87316 h 151366"/>
                    <a:gd name="csX7" fmla="*/ 50533 w 148683"/>
                    <a:gd name="csY7" fmla="*/ 71 h 151366"/>
                    <a:gd name="csX8" fmla="*/ 0 w 148683"/>
                    <a:gd name="csY8" fmla="*/ 71 h 151366"/>
                    <a:gd name="csX9" fmla="*/ 0 w 148683"/>
                    <a:gd name="csY9" fmla="*/ 99161 h 151366"/>
                    <a:gd name="csX10" fmla="*/ 6539 w 148683"/>
                    <a:gd name="csY10" fmla="*/ 129448 h 151366"/>
                    <a:gd name="csX11" fmla="*/ 24520 w 148683"/>
                    <a:gd name="csY11" fmla="*/ 146188 h 151366"/>
                    <a:gd name="csX12" fmla="*/ 51172 w 148683"/>
                    <a:gd name="csY12" fmla="*/ 151366 h 151366"/>
                    <a:gd name="csX13" fmla="*/ 82089 w 148683"/>
                    <a:gd name="csY13" fmla="*/ 143776 h 151366"/>
                    <a:gd name="csX14" fmla="*/ 101989 w 148683"/>
                    <a:gd name="csY14" fmla="*/ 120511 h 151366"/>
                    <a:gd name="csX15" fmla="*/ 103482 w 148683"/>
                    <a:gd name="csY15" fmla="*/ 148387 h 151366"/>
                    <a:gd name="csX16" fmla="*/ 148684 w 148683"/>
                    <a:gd name="csY16" fmla="*/ 148387 h 151366"/>
                    <a:gd name="csX17" fmla="*/ 148684 w 148683"/>
                    <a:gd name="csY17" fmla="*/ 0 h 151366"/>
                    <a:gd name="csX18" fmla="*/ 98151 w 148683"/>
                    <a:gd name="csY18" fmla="*/ 0 h 151366"/>
                    <a:gd name="csX19" fmla="*/ 98151 w 148683"/>
                    <a:gd name="csY19" fmla="*/ 79513 h 1513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48683" h="151366">
                      <a:moveTo>
                        <a:pt x="98009" y="79584"/>
                      </a:moveTo>
                      <a:cubicBezTo>
                        <a:pt x="98009" y="85330"/>
                        <a:pt x="97369" y="90295"/>
                        <a:pt x="96090" y="94551"/>
                      </a:cubicBezTo>
                      <a:cubicBezTo>
                        <a:pt x="94811" y="98806"/>
                        <a:pt x="92963" y="102282"/>
                        <a:pt x="90618" y="104906"/>
                      </a:cubicBezTo>
                      <a:cubicBezTo>
                        <a:pt x="88272" y="107602"/>
                        <a:pt x="85429" y="109588"/>
                        <a:pt x="82302" y="110865"/>
                      </a:cubicBezTo>
                      <a:cubicBezTo>
                        <a:pt x="79104" y="112141"/>
                        <a:pt x="75763" y="112780"/>
                        <a:pt x="72210" y="112780"/>
                      </a:cubicBezTo>
                      <a:cubicBezTo>
                        <a:pt x="65245" y="112780"/>
                        <a:pt x="59914" y="110936"/>
                        <a:pt x="56147" y="107176"/>
                      </a:cubicBezTo>
                      <a:cubicBezTo>
                        <a:pt x="52380" y="103417"/>
                        <a:pt x="50533" y="96820"/>
                        <a:pt x="50533" y="87316"/>
                      </a:cubicBezTo>
                      <a:lnTo>
                        <a:pt x="50533" y="71"/>
                      </a:lnTo>
                      <a:lnTo>
                        <a:pt x="0" y="71"/>
                      </a:lnTo>
                      <a:lnTo>
                        <a:pt x="0" y="99161"/>
                      </a:lnTo>
                      <a:cubicBezTo>
                        <a:pt x="0" y="111645"/>
                        <a:pt x="2203" y="121717"/>
                        <a:pt x="6539" y="129448"/>
                      </a:cubicBezTo>
                      <a:cubicBezTo>
                        <a:pt x="10874" y="137180"/>
                        <a:pt x="16915" y="142783"/>
                        <a:pt x="24520" y="146188"/>
                      </a:cubicBezTo>
                      <a:cubicBezTo>
                        <a:pt x="32125" y="149664"/>
                        <a:pt x="41009" y="151366"/>
                        <a:pt x="51172" y="151366"/>
                      </a:cubicBezTo>
                      <a:cubicBezTo>
                        <a:pt x="63255" y="151366"/>
                        <a:pt x="73560" y="148813"/>
                        <a:pt x="82089" y="143776"/>
                      </a:cubicBezTo>
                      <a:cubicBezTo>
                        <a:pt x="90618" y="138740"/>
                        <a:pt x="97227" y="130938"/>
                        <a:pt x="101989" y="120511"/>
                      </a:cubicBezTo>
                      <a:lnTo>
                        <a:pt x="103482" y="148387"/>
                      </a:lnTo>
                      <a:lnTo>
                        <a:pt x="148684" y="148387"/>
                      </a:lnTo>
                      <a:lnTo>
                        <a:pt x="148684" y="0"/>
                      </a:lnTo>
                      <a:lnTo>
                        <a:pt x="98151" y="0"/>
                      </a:lnTo>
                      <a:lnTo>
                        <a:pt x="98151" y="79513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1" name="Freeform 100">
                  <a:extLst>
                    <a:ext uri="{FF2B5EF4-FFF2-40B4-BE49-F238E27FC236}">
                      <a16:creationId xmlns:a16="http://schemas.microsoft.com/office/drawing/2014/main" id="{6682CBC7-203E-7FCA-F0E2-0AC5A94B8A32}"/>
                    </a:ext>
                  </a:extLst>
                </p:cNvPr>
                <p:cNvSpPr/>
                <p:nvPr/>
              </p:nvSpPr>
              <p:spPr>
                <a:xfrm>
                  <a:off x="1352406" y="2832423"/>
                  <a:ext cx="122813" cy="198534"/>
                </a:xfrm>
                <a:custGeom>
                  <a:avLst/>
                  <a:gdLst>
                    <a:gd name="csX0" fmla="*/ 108101 w 122813"/>
                    <a:gd name="csY0" fmla="*/ 160942 h 198534"/>
                    <a:gd name="csX1" fmla="*/ 95735 w 122813"/>
                    <a:gd name="csY1" fmla="*/ 162573 h 198534"/>
                    <a:gd name="csX2" fmla="*/ 81307 w 122813"/>
                    <a:gd name="csY2" fmla="*/ 157963 h 198534"/>
                    <a:gd name="csX3" fmla="*/ 76119 w 122813"/>
                    <a:gd name="csY3" fmla="*/ 142712 h 198534"/>
                    <a:gd name="csX4" fmla="*/ 76119 w 122813"/>
                    <a:gd name="csY4" fmla="*/ 83060 h 198534"/>
                    <a:gd name="csX5" fmla="*/ 120397 w 122813"/>
                    <a:gd name="csY5" fmla="*/ 83060 h 198534"/>
                    <a:gd name="csX6" fmla="*/ 120397 w 122813"/>
                    <a:gd name="csY6" fmla="*/ 47169 h 198534"/>
                    <a:gd name="csX7" fmla="*/ 76119 w 122813"/>
                    <a:gd name="csY7" fmla="*/ 47169 h 198534"/>
                    <a:gd name="csX8" fmla="*/ 76119 w 122813"/>
                    <a:gd name="csY8" fmla="*/ 0 h 198534"/>
                    <a:gd name="csX9" fmla="*/ 25586 w 122813"/>
                    <a:gd name="csY9" fmla="*/ 13973 h 198534"/>
                    <a:gd name="csX10" fmla="*/ 25586 w 122813"/>
                    <a:gd name="csY10" fmla="*/ 47240 h 198534"/>
                    <a:gd name="csX11" fmla="*/ 0 w 122813"/>
                    <a:gd name="csY11" fmla="*/ 47240 h 198534"/>
                    <a:gd name="csX12" fmla="*/ 0 w 122813"/>
                    <a:gd name="csY12" fmla="*/ 83131 h 198534"/>
                    <a:gd name="csX13" fmla="*/ 25586 w 122813"/>
                    <a:gd name="csY13" fmla="*/ 83131 h 198534"/>
                    <a:gd name="csX14" fmla="*/ 25586 w 122813"/>
                    <a:gd name="csY14" fmla="*/ 151082 h 198534"/>
                    <a:gd name="csX15" fmla="*/ 32551 w 122813"/>
                    <a:gd name="csY15" fmla="*/ 178674 h 198534"/>
                    <a:gd name="csX16" fmla="*/ 51599 w 122813"/>
                    <a:gd name="csY16" fmla="*/ 193783 h 198534"/>
                    <a:gd name="csX17" fmla="*/ 80881 w 122813"/>
                    <a:gd name="csY17" fmla="*/ 198535 h 198534"/>
                    <a:gd name="csX18" fmla="*/ 104050 w 122813"/>
                    <a:gd name="csY18" fmla="*/ 195556 h 198534"/>
                    <a:gd name="csX19" fmla="*/ 122813 w 122813"/>
                    <a:gd name="csY19" fmla="*/ 187257 h 198534"/>
                    <a:gd name="csX20" fmla="*/ 117483 w 122813"/>
                    <a:gd name="csY20" fmla="*/ 156118 h 198534"/>
                    <a:gd name="csX21" fmla="*/ 108101 w 122813"/>
                    <a:gd name="csY21" fmla="*/ 161013 h 198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22813" h="198534">
                      <a:moveTo>
                        <a:pt x="108101" y="160942"/>
                      </a:moveTo>
                      <a:cubicBezTo>
                        <a:pt x="104619" y="162006"/>
                        <a:pt x="100497" y="162573"/>
                        <a:pt x="95735" y="162573"/>
                      </a:cubicBezTo>
                      <a:cubicBezTo>
                        <a:pt x="89551" y="162573"/>
                        <a:pt x="84790" y="161013"/>
                        <a:pt x="81307" y="157963"/>
                      </a:cubicBezTo>
                      <a:cubicBezTo>
                        <a:pt x="77824" y="154913"/>
                        <a:pt x="76119" y="149806"/>
                        <a:pt x="76119" y="142712"/>
                      </a:cubicBezTo>
                      <a:lnTo>
                        <a:pt x="76119" y="83060"/>
                      </a:lnTo>
                      <a:lnTo>
                        <a:pt x="120397" y="83060"/>
                      </a:lnTo>
                      <a:lnTo>
                        <a:pt x="120397" y="47169"/>
                      </a:lnTo>
                      <a:lnTo>
                        <a:pt x="76119" y="47169"/>
                      </a:lnTo>
                      <a:lnTo>
                        <a:pt x="76119" y="0"/>
                      </a:lnTo>
                      <a:lnTo>
                        <a:pt x="25586" y="13973"/>
                      </a:lnTo>
                      <a:lnTo>
                        <a:pt x="25586" y="47240"/>
                      </a:lnTo>
                      <a:lnTo>
                        <a:pt x="0" y="47240"/>
                      </a:lnTo>
                      <a:lnTo>
                        <a:pt x="0" y="83131"/>
                      </a:lnTo>
                      <a:lnTo>
                        <a:pt x="25586" y="83131"/>
                      </a:lnTo>
                      <a:lnTo>
                        <a:pt x="25586" y="151082"/>
                      </a:lnTo>
                      <a:cubicBezTo>
                        <a:pt x="25799" y="162573"/>
                        <a:pt x="28145" y="171794"/>
                        <a:pt x="32551" y="178674"/>
                      </a:cubicBezTo>
                      <a:cubicBezTo>
                        <a:pt x="37029" y="185626"/>
                        <a:pt x="43354" y="190662"/>
                        <a:pt x="51599" y="193783"/>
                      </a:cubicBezTo>
                      <a:cubicBezTo>
                        <a:pt x="59843" y="196974"/>
                        <a:pt x="69580" y="198535"/>
                        <a:pt x="80881" y="198535"/>
                      </a:cubicBezTo>
                      <a:cubicBezTo>
                        <a:pt x="88841" y="198535"/>
                        <a:pt x="96517" y="197542"/>
                        <a:pt x="104050" y="195556"/>
                      </a:cubicBezTo>
                      <a:cubicBezTo>
                        <a:pt x="111584" y="193570"/>
                        <a:pt x="117838" y="190803"/>
                        <a:pt x="122813" y="187257"/>
                      </a:cubicBezTo>
                      <a:lnTo>
                        <a:pt x="117483" y="156118"/>
                      </a:lnTo>
                      <a:cubicBezTo>
                        <a:pt x="114711" y="158317"/>
                        <a:pt x="111584" y="159949"/>
                        <a:pt x="108101" y="161013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2" name="Freeform 101">
                  <a:extLst>
                    <a:ext uri="{FF2B5EF4-FFF2-40B4-BE49-F238E27FC236}">
                      <a16:creationId xmlns:a16="http://schemas.microsoft.com/office/drawing/2014/main" id="{DBC4F182-303D-0663-3EA2-7C87C0860597}"/>
                    </a:ext>
                  </a:extLst>
                </p:cNvPr>
                <p:cNvSpPr/>
                <p:nvPr/>
              </p:nvSpPr>
              <p:spPr>
                <a:xfrm>
                  <a:off x="1492490" y="2879521"/>
                  <a:ext cx="148683" cy="151366"/>
                </a:xfrm>
                <a:custGeom>
                  <a:avLst/>
                  <a:gdLst>
                    <a:gd name="csX0" fmla="*/ 98009 w 148683"/>
                    <a:gd name="csY0" fmla="*/ 79584 h 151366"/>
                    <a:gd name="csX1" fmla="*/ 96090 w 148683"/>
                    <a:gd name="csY1" fmla="*/ 94551 h 151366"/>
                    <a:gd name="csX2" fmla="*/ 90618 w 148683"/>
                    <a:gd name="csY2" fmla="*/ 104906 h 151366"/>
                    <a:gd name="csX3" fmla="*/ 82302 w 148683"/>
                    <a:gd name="csY3" fmla="*/ 110865 h 151366"/>
                    <a:gd name="csX4" fmla="*/ 72210 w 148683"/>
                    <a:gd name="csY4" fmla="*/ 112780 h 151366"/>
                    <a:gd name="csX5" fmla="*/ 56147 w 148683"/>
                    <a:gd name="csY5" fmla="*/ 107176 h 151366"/>
                    <a:gd name="csX6" fmla="*/ 50533 w 148683"/>
                    <a:gd name="csY6" fmla="*/ 87316 h 151366"/>
                    <a:gd name="csX7" fmla="*/ 50533 w 148683"/>
                    <a:gd name="csY7" fmla="*/ 71 h 151366"/>
                    <a:gd name="csX8" fmla="*/ 0 w 148683"/>
                    <a:gd name="csY8" fmla="*/ 71 h 151366"/>
                    <a:gd name="csX9" fmla="*/ 0 w 148683"/>
                    <a:gd name="csY9" fmla="*/ 99161 h 151366"/>
                    <a:gd name="csX10" fmla="*/ 6539 w 148683"/>
                    <a:gd name="csY10" fmla="*/ 129448 h 151366"/>
                    <a:gd name="csX11" fmla="*/ 24520 w 148683"/>
                    <a:gd name="csY11" fmla="*/ 146188 h 151366"/>
                    <a:gd name="csX12" fmla="*/ 51172 w 148683"/>
                    <a:gd name="csY12" fmla="*/ 151366 h 151366"/>
                    <a:gd name="csX13" fmla="*/ 82089 w 148683"/>
                    <a:gd name="csY13" fmla="*/ 143776 h 151366"/>
                    <a:gd name="csX14" fmla="*/ 101989 w 148683"/>
                    <a:gd name="csY14" fmla="*/ 120511 h 151366"/>
                    <a:gd name="csX15" fmla="*/ 103482 w 148683"/>
                    <a:gd name="csY15" fmla="*/ 148387 h 151366"/>
                    <a:gd name="csX16" fmla="*/ 148684 w 148683"/>
                    <a:gd name="csY16" fmla="*/ 148387 h 151366"/>
                    <a:gd name="csX17" fmla="*/ 148684 w 148683"/>
                    <a:gd name="csY17" fmla="*/ 0 h 151366"/>
                    <a:gd name="csX18" fmla="*/ 98151 w 148683"/>
                    <a:gd name="csY18" fmla="*/ 0 h 151366"/>
                    <a:gd name="csX19" fmla="*/ 98151 w 148683"/>
                    <a:gd name="csY19" fmla="*/ 79513 h 1513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48683" h="151366">
                      <a:moveTo>
                        <a:pt x="98009" y="79584"/>
                      </a:moveTo>
                      <a:cubicBezTo>
                        <a:pt x="98009" y="85330"/>
                        <a:pt x="97369" y="90295"/>
                        <a:pt x="96090" y="94551"/>
                      </a:cubicBezTo>
                      <a:cubicBezTo>
                        <a:pt x="94811" y="98806"/>
                        <a:pt x="92963" y="102282"/>
                        <a:pt x="90618" y="104906"/>
                      </a:cubicBezTo>
                      <a:cubicBezTo>
                        <a:pt x="88272" y="107602"/>
                        <a:pt x="85429" y="109588"/>
                        <a:pt x="82302" y="110865"/>
                      </a:cubicBezTo>
                      <a:cubicBezTo>
                        <a:pt x="79104" y="112141"/>
                        <a:pt x="75763" y="112780"/>
                        <a:pt x="72210" y="112780"/>
                      </a:cubicBezTo>
                      <a:cubicBezTo>
                        <a:pt x="65245" y="112780"/>
                        <a:pt x="59914" y="110936"/>
                        <a:pt x="56147" y="107176"/>
                      </a:cubicBezTo>
                      <a:cubicBezTo>
                        <a:pt x="52380" y="103417"/>
                        <a:pt x="50533" y="96820"/>
                        <a:pt x="50533" y="87316"/>
                      </a:cubicBezTo>
                      <a:lnTo>
                        <a:pt x="50533" y="71"/>
                      </a:lnTo>
                      <a:lnTo>
                        <a:pt x="0" y="71"/>
                      </a:lnTo>
                      <a:lnTo>
                        <a:pt x="0" y="99161"/>
                      </a:lnTo>
                      <a:cubicBezTo>
                        <a:pt x="0" y="111645"/>
                        <a:pt x="2203" y="121717"/>
                        <a:pt x="6539" y="129448"/>
                      </a:cubicBezTo>
                      <a:cubicBezTo>
                        <a:pt x="10874" y="137180"/>
                        <a:pt x="16915" y="142783"/>
                        <a:pt x="24520" y="146188"/>
                      </a:cubicBezTo>
                      <a:cubicBezTo>
                        <a:pt x="32125" y="149664"/>
                        <a:pt x="41009" y="151366"/>
                        <a:pt x="51172" y="151366"/>
                      </a:cubicBezTo>
                      <a:cubicBezTo>
                        <a:pt x="63255" y="151366"/>
                        <a:pt x="73560" y="148813"/>
                        <a:pt x="82089" y="143776"/>
                      </a:cubicBezTo>
                      <a:cubicBezTo>
                        <a:pt x="90618" y="138740"/>
                        <a:pt x="97227" y="130938"/>
                        <a:pt x="101989" y="120511"/>
                      </a:cubicBezTo>
                      <a:lnTo>
                        <a:pt x="103482" y="148387"/>
                      </a:lnTo>
                      <a:lnTo>
                        <a:pt x="148684" y="148387"/>
                      </a:lnTo>
                      <a:lnTo>
                        <a:pt x="148684" y="0"/>
                      </a:lnTo>
                      <a:lnTo>
                        <a:pt x="98151" y="0"/>
                      </a:lnTo>
                      <a:lnTo>
                        <a:pt x="98151" y="79513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3" name="Freeform 102">
                  <a:extLst>
                    <a:ext uri="{FF2B5EF4-FFF2-40B4-BE49-F238E27FC236}">
                      <a16:creationId xmlns:a16="http://schemas.microsoft.com/office/drawing/2014/main" id="{F8BE8977-3BAA-8DAB-6236-03B052DB9884}"/>
                    </a:ext>
                  </a:extLst>
                </p:cNvPr>
                <p:cNvSpPr/>
                <p:nvPr/>
              </p:nvSpPr>
              <p:spPr>
                <a:xfrm>
                  <a:off x="1671166" y="2876613"/>
                  <a:ext cx="107959" cy="151365"/>
                </a:xfrm>
                <a:custGeom>
                  <a:avLst/>
                  <a:gdLst>
                    <a:gd name="csX0" fmla="*/ 91897 w 107959"/>
                    <a:gd name="csY0" fmla="*/ 0 h 151365"/>
                    <a:gd name="csX1" fmla="*/ 63468 w 107959"/>
                    <a:gd name="csY1" fmla="*/ 9221 h 151365"/>
                    <a:gd name="csX2" fmla="*/ 46695 w 107959"/>
                    <a:gd name="csY2" fmla="*/ 35040 h 151365"/>
                    <a:gd name="csX3" fmla="*/ 44634 w 107959"/>
                    <a:gd name="csY3" fmla="*/ 2979 h 151365"/>
                    <a:gd name="csX4" fmla="*/ 0 w 107959"/>
                    <a:gd name="csY4" fmla="*/ 2979 h 151365"/>
                    <a:gd name="csX5" fmla="*/ 0 w 107959"/>
                    <a:gd name="csY5" fmla="*/ 151366 h 151365"/>
                    <a:gd name="csX6" fmla="*/ 50533 w 107959"/>
                    <a:gd name="csY6" fmla="*/ 151366 h 151365"/>
                    <a:gd name="csX7" fmla="*/ 50533 w 107959"/>
                    <a:gd name="csY7" fmla="*/ 76605 h 151365"/>
                    <a:gd name="csX8" fmla="*/ 55152 w 107959"/>
                    <a:gd name="csY8" fmla="*/ 57454 h 151365"/>
                    <a:gd name="csX9" fmla="*/ 67519 w 107959"/>
                    <a:gd name="csY9" fmla="*/ 46034 h 151365"/>
                    <a:gd name="csX10" fmla="*/ 84150 w 107959"/>
                    <a:gd name="csY10" fmla="*/ 42204 h 151365"/>
                    <a:gd name="csX11" fmla="*/ 95308 w 107959"/>
                    <a:gd name="csY11" fmla="*/ 42913 h 151365"/>
                    <a:gd name="csX12" fmla="*/ 102913 w 107959"/>
                    <a:gd name="csY12" fmla="*/ 44828 h 151365"/>
                    <a:gd name="csX13" fmla="*/ 107959 w 107959"/>
                    <a:gd name="csY13" fmla="*/ 3263 h 151365"/>
                    <a:gd name="csX14" fmla="*/ 101563 w 107959"/>
                    <a:gd name="csY14" fmla="*/ 922 h 151365"/>
                    <a:gd name="csX15" fmla="*/ 91897 w 107959"/>
                    <a:gd name="csY15" fmla="*/ 0 h 1513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107959" h="151365">
                      <a:moveTo>
                        <a:pt x="91897" y="0"/>
                      </a:moveTo>
                      <a:cubicBezTo>
                        <a:pt x="80383" y="0"/>
                        <a:pt x="70930" y="3050"/>
                        <a:pt x="63468" y="9221"/>
                      </a:cubicBezTo>
                      <a:cubicBezTo>
                        <a:pt x="56005" y="15392"/>
                        <a:pt x="50461" y="23975"/>
                        <a:pt x="46695" y="35040"/>
                      </a:cubicBezTo>
                      <a:lnTo>
                        <a:pt x="44634" y="2979"/>
                      </a:lnTo>
                      <a:lnTo>
                        <a:pt x="0" y="2979"/>
                      </a:lnTo>
                      <a:lnTo>
                        <a:pt x="0" y="151366"/>
                      </a:lnTo>
                      <a:lnTo>
                        <a:pt x="50533" y="151366"/>
                      </a:lnTo>
                      <a:lnTo>
                        <a:pt x="50533" y="76605"/>
                      </a:lnTo>
                      <a:cubicBezTo>
                        <a:pt x="50533" y="68874"/>
                        <a:pt x="52025" y="62490"/>
                        <a:pt x="55152" y="57454"/>
                      </a:cubicBezTo>
                      <a:cubicBezTo>
                        <a:pt x="58208" y="52418"/>
                        <a:pt x="62331" y="48587"/>
                        <a:pt x="67519" y="46034"/>
                      </a:cubicBezTo>
                      <a:cubicBezTo>
                        <a:pt x="72636" y="43480"/>
                        <a:pt x="78251" y="42204"/>
                        <a:pt x="84150" y="42204"/>
                      </a:cubicBezTo>
                      <a:cubicBezTo>
                        <a:pt x="88485" y="42204"/>
                        <a:pt x="92252" y="42487"/>
                        <a:pt x="95308" y="42913"/>
                      </a:cubicBezTo>
                      <a:cubicBezTo>
                        <a:pt x="98364" y="43410"/>
                        <a:pt x="100923" y="44048"/>
                        <a:pt x="102913" y="44828"/>
                      </a:cubicBezTo>
                      <a:lnTo>
                        <a:pt x="107959" y="3263"/>
                      </a:lnTo>
                      <a:cubicBezTo>
                        <a:pt x="106396" y="2270"/>
                        <a:pt x="104263" y="1490"/>
                        <a:pt x="101563" y="922"/>
                      </a:cubicBezTo>
                      <a:cubicBezTo>
                        <a:pt x="98862" y="355"/>
                        <a:pt x="95664" y="0"/>
                        <a:pt x="91897" y="0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4" name="Freeform 103">
                  <a:extLst>
                    <a:ext uri="{FF2B5EF4-FFF2-40B4-BE49-F238E27FC236}">
                      <a16:creationId xmlns:a16="http://schemas.microsoft.com/office/drawing/2014/main" id="{62E2657C-BF46-6725-3CAF-A257096009DC}"/>
                    </a:ext>
                  </a:extLst>
                </p:cNvPr>
                <p:cNvSpPr/>
                <p:nvPr/>
              </p:nvSpPr>
              <p:spPr>
                <a:xfrm>
                  <a:off x="1786090" y="2876613"/>
                  <a:ext cx="151526" cy="154345"/>
                </a:xfrm>
                <a:custGeom>
                  <a:avLst/>
                  <a:gdLst>
                    <a:gd name="csX0" fmla="*/ 143069 w 151526"/>
                    <a:gd name="csY0" fmla="*/ 33976 h 154345"/>
                    <a:gd name="csX1" fmla="*/ 117909 w 151526"/>
                    <a:gd name="csY1" fmla="*/ 9079 h 154345"/>
                    <a:gd name="csX2" fmla="*/ 77895 w 151526"/>
                    <a:gd name="csY2" fmla="*/ 0 h 154345"/>
                    <a:gd name="csX3" fmla="*/ 37313 w 151526"/>
                    <a:gd name="csY3" fmla="*/ 9221 h 154345"/>
                    <a:gd name="csX4" fmla="*/ 9808 w 151526"/>
                    <a:gd name="csY4" fmla="*/ 35607 h 154345"/>
                    <a:gd name="csX5" fmla="*/ 0 w 151526"/>
                    <a:gd name="csY5" fmla="*/ 77173 h 154345"/>
                    <a:gd name="csX6" fmla="*/ 9808 w 151526"/>
                    <a:gd name="csY6" fmla="*/ 118738 h 154345"/>
                    <a:gd name="csX7" fmla="*/ 37597 w 151526"/>
                    <a:gd name="csY7" fmla="*/ 145124 h 154345"/>
                    <a:gd name="csX8" fmla="*/ 80241 w 151526"/>
                    <a:gd name="csY8" fmla="*/ 154345 h 154345"/>
                    <a:gd name="csX9" fmla="*/ 109807 w 151526"/>
                    <a:gd name="csY9" fmla="*/ 149876 h 154345"/>
                    <a:gd name="csX10" fmla="*/ 134185 w 151526"/>
                    <a:gd name="csY10" fmla="*/ 136683 h 154345"/>
                    <a:gd name="csX11" fmla="*/ 148613 w 151526"/>
                    <a:gd name="csY11" fmla="*/ 115191 h 154345"/>
                    <a:gd name="csX12" fmla="*/ 108172 w 151526"/>
                    <a:gd name="csY12" fmla="*/ 101856 h 154345"/>
                    <a:gd name="csX13" fmla="*/ 98222 w 151526"/>
                    <a:gd name="csY13" fmla="*/ 114340 h 154345"/>
                    <a:gd name="csX14" fmla="*/ 80241 w 151526"/>
                    <a:gd name="csY14" fmla="*/ 118809 h 154345"/>
                    <a:gd name="csX15" fmla="*/ 62970 w 151526"/>
                    <a:gd name="csY15" fmla="*/ 114837 h 154345"/>
                    <a:gd name="csX16" fmla="*/ 51954 w 151526"/>
                    <a:gd name="csY16" fmla="*/ 101785 h 154345"/>
                    <a:gd name="csX17" fmla="*/ 48898 w 151526"/>
                    <a:gd name="csY17" fmla="*/ 90082 h 154345"/>
                    <a:gd name="csX18" fmla="*/ 150389 w 151526"/>
                    <a:gd name="csY18" fmla="*/ 90082 h 154345"/>
                    <a:gd name="csX19" fmla="*/ 151242 w 151526"/>
                    <a:gd name="csY19" fmla="*/ 81145 h 154345"/>
                    <a:gd name="csX20" fmla="*/ 151527 w 151526"/>
                    <a:gd name="csY20" fmla="*/ 70434 h 154345"/>
                    <a:gd name="csX21" fmla="*/ 142927 w 151526"/>
                    <a:gd name="csY21" fmla="*/ 34118 h 154345"/>
                    <a:gd name="csX22" fmla="*/ 61762 w 151526"/>
                    <a:gd name="csY22" fmla="*/ 39792 h 154345"/>
                    <a:gd name="csX23" fmla="*/ 77967 w 151526"/>
                    <a:gd name="csY23" fmla="*/ 35323 h 154345"/>
                    <a:gd name="csX24" fmla="*/ 97725 w 151526"/>
                    <a:gd name="csY24" fmla="*/ 44828 h 154345"/>
                    <a:gd name="csX25" fmla="*/ 103553 w 151526"/>
                    <a:gd name="csY25" fmla="*/ 62915 h 154345"/>
                    <a:gd name="csX26" fmla="*/ 49324 w 151526"/>
                    <a:gd name="csY26" fmla="*/ 62915 h 154345"/>
                    <a:gd name="csX27" fmla="*/ 51599 w 151526"/>
                    <a:gd name="csY27" fmla="*/ 53695 h 154345"/>
                    <a:gd name="csX28" fmla="*/ 61691 w 151526"/>
                    <a:gd name="csY28" fmla="*/ 39721 h 1543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151526" h="154345">
                      <a:moveTo>
                        <a:pt x="143069" y="33976"/>
                      </a:moveTo>
                      <a:cubicBezTo>
                        <a:pt x="137312" y="23407"/>
                        <a:pt x="128926" y="15108"/>
                        <a:pt x="117909" y="9079"/>
                      </a:cubicBezTo>
                      <a:cubicBezTo>
                        <a:pt x="106893" y="3050"/>
                        <a:pt x="93603" y="0"/>
                        <a:pt x="77895" y="0"/>
                      </a:cubicBezTo>
                      <a:cubicBezTo>
                        <a:pt x="62188" y="0"/>
                        <a:pt x="49111" y="3050"/>
                        <a:pt x="37313" y="9221"/>
                      </a:cubicBezTo>
                      <a:cubicBezTo>
                        <a:pt x="25515" y="15392"/>
                        <a:pt x="16347" y="24187"/>
                        <a:pt x="9808" y="35607"/>
                      </a:cubicBezTo>
                      <a:cubicBezTo>
                        <a:pt x="3269" y="47098"/>
                        <a:pt x="0" y="60929"/>
                        <a:pt x="0" y="77173"/>
                      </a:cubicBezTo>
                      <a:cubicBezTo>
                        <a:pt x="0" y="93416"/>
                        <a:pt x="3269" y="107247"/>
                        <a:pt x="9808" y="118738"/>
                      </a:cubicBezTo>
                      <a:cubicBezTo>
                        <a:pt x="16347" y="130229"/>
                        <a:pt x="25586" y="139024"/>
                        <a:pt x="37597" y="145124"/>
                      </a:cubicBezTo>
                      <a:cubicBezTo>
                        <a:pt x="49609" y="151295"/>
                        <a:pt x="63823" y="154345"/>
                        <a:pt x="80241" y="154345"/>
                      </a:cubicBezTo>
                      <a:cubicBezTo>
                        <a:pt x="90546" y="154345"/>
                        <a:pt x="100425" y="152856"/>
                        <a:pt x="109807" y="149876"/>
                      </a:cubicBezTo>
                      <a:cubicBezTo>
                        <a:pt x="119189" y="146897"/>
                        <a:pt x="127362" y="142500"/>
                        <a:pt x="134185" y="136683"/>
                      </a:cubicBezTo>
                      <a:cubicBezTo>
                        <a:pt x="141008" y="130867"/>
                        <a:pt x="145841" y="123703"/>
                        <a:pt x="148613" y="115191"/>
                      </a:cubicBezTo>
                      <a:lnTo>
                        <a:pt x="108172" y="101856"/>
                      </a:lnTo>
                      <a:cubicBezTo>
                        <a:pt x="105969" y="107176"/>
                        <a:pt x="102700" y="111361"/>
                        <a:pt x="98222" y="114340"/>
                      </a:cubicBezTo>
                      <a:cubicBezTo>
                        <a:pt x="93745" y="117319"/>
                        <a:pt x="87775" y="118809"/>
                        <a:pt x="80241" y="118809"/>
                      </a:cubicBezTo>
                      <a:cubicBezTo>
                        <a:pt x="73489" y="118809"/>
                        <a:pt x="67732" y="117461"/>
                        <a:pt x="62970" y="114837"/>
                      </a:cubicBezTo>
                      <a:cubicBezTo>
                        <a:pt x="58208" y="112141"/>
                        <a:pt x="54513" y="107815"/>
                        <a:pt x="51954" y="101785"/>
                      </a:cubicBezTo>
                      <a:cubicBezTo>
                        <a:pt x="50533" y="98452"/>
                        <a:pt x="49538" y="94480"/>
                        <a:pt x="48898" y="90082"/>
                      </a:cubicBezTo>
                      <a:lnTo>
                        <a:pt x="150389" y="90082"/>
                      </a:lnTo>
                      <a:cubicBezTo>
                        <a:pt x="150816" y="87741"/>
                        <a:pt x="151100" y="84762"/>
                        <a:pt x="151242" y="81145"/>
                      </a:cubicBezTo>
                      <a:cubicBezTo>
                        <a:pt x="151456" y="77598"/>
                        <a:pt x="151527" y="74052"/>
                        <a:pt x="151527" y="70434"/>
                      </a:cubicBezTo>
                      <a:cubicBezTo>
                        <a:pt x="151527" y="56815"/>
                        <a:pt x="148684" y="44686"/>
                        <a:pt x="142927" y="34118"/>
                      </a:cubicBezTo>
                      <a:close/>
                      <a:moveTo>
                        <a:pt x="61762" y="39792"/>
                      </a:moveTo>
                      <a:cubicBezTo>
                        <a:pt x="66240" y="36813"/>
                        <a:pt x="71641" y="35323"/>
                        <a:pt x="77967" y="35323"/>
                      </a:cubicBezTo>
                      <a:cubicBezTo>
                        <a:pt x="86851" y="35323"/>
                        <a:pt x="93460" y="38515"/>
                        <a:pt x="97725" y="44828"/>
                      </a:cubicBezTo>
                      <a:cubicBezTo>
                        <a:pt x="100781" y="49368"/>
                        <a:pt x="102700" y="55468"/>
                        <a:pt x="103553" y="62915"/>
                      </a:cubicBezTo>
                      <a:lnTo>
                        <a:pt x="49324" y="62915"/>
                      </a:lnTo>
                      <a:cubicBezTo>
                        <a:pt x="49893" y="59511"/>
                        <a:pt x="50604" y="56461"/>
                        <a:pt x="51599" y="53695"/>
                      </a:cubicBezTo>
                      <a:cubicBezTo>
                        <a:pt x="53873" y="47382"/>
                        <a:pt x="57213" y="42700"/>
                        <a:pt x="61691" y="3972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57B695F9-BC72-380F-93EF-9A42F85EB71B}"/>
                  </a:ext>
                </a:extLst>
              </p:cNvPr>
              <p:cNvGrpSpPr/>
              <p:nvPr userDrawn="1"/>
            </p:nvGrpSpPr>
            <p:grpSpPr>
              <a:xfrm>
                <a:off x="273738" y="3873524"/>
                <a:ext cx="1894368" cy="481618"/>
                <a:chOff x="229932" y="3875477"/>
                <a:chExt cx="2014724" cy="512217"/>
              </a:xfrm>
            </p:grpSpPr>
            <p:pic>
              <p:nvPicPr>
                <p:cNvPr id="12" name="Graphic 11">
                  <a:extLst>
                    <a:ext uri="{FF2B5EF4-FFF2-40B4-BE49-F238E27FC236}">
                      <a16:creationId xmlns:a16="http://schemas.microsoft.com/office/drawing/2014/main" id="{2CFE2C74-3D20-4172-4A3D-7C640BB78D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9932" y="3875477"/>
                  <a:ext cx="906230" cy="512217"/>
                </a:xfrm>
                <a:prstGeom prst="rect">
                  <a:avLst/>
                </a:prstGeom>
              </p:spPr>
            </p:pic>
            <p:pic>
              <p:nvPicPr>
                <p:cNvPr id="13" name="Graphic 12">
                  <a:extLst>
                    <a:ext uri="{FF2B5EF4-FFF2-40B4-BE49-F238E27FC236}">
                      <a16:creationId xmlns:a16="http://schemas.microsoft.com/office/drawing/2014/main" id="{8D14E54F-B5D7-AC80-179E-21960E946B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30072" y="3958947"/>
                  <a:ext cx="1014584" cy="354612"/>
                </a:xfrm>
                <a:prstGeom prst="rect">
                  <a:avLst/>
                </a:prstGeom>
              </p:spPr>
            </p:pic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C4D79C9E-AA73-E9A9-3C22-D6FA804153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649158" y="4539901"/>
                <a:ext cx="1143527" cy="2450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0740161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4183367" y="2112214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469115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533461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47713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7354" y="3146906"/>
            <a:ext cx="111600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7354" y="3552704"/>
            <a:ext cx="1116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1707199" y="2112214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1771545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2945283" y="2112214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009629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B5EFF96-BB25-97F1-1C74-E42BC4389162}"/>
              </a:ext>
            </a:extLst>
          </p:cNvPr>
          <p:cNvGrpSpPr/>
          <p:nvPr userDrawn="1"/>
        </p:nvGrpSpPr>
        <p:grpSpPr>
          <a:xfrm>
            <a:off x="5421452" y="2112214"/>
            <a:ext cx="852478" cy="923093"/>
            <a:chOff x="4572000" y="2112214"/>
            <a:chExt cx="852478" cy="923093"/>
          </a:xfrm>
        </p:grpSpPr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139E7E21-69B2-CF23-22F2-5C30D419DB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CC7A3E4-3B1A-A43B-58C4-E49745FBD9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7" name="Picture Placeholder 53">
            <a:extLst>
              <a:ext uri="{FF2B5EF4-FFF2-40B4-BE49-F238E27FC236}">
                <a16:creationId xmlns:a16="http://schemas.microsoft.com/office/drawing/2014/main" id="{EA020F0E-272D-BA0E-FAB6-EFC03E40BD91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5485798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75438" y="3146906"/>
            <a:ext cx="111600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75438" y="3552704"/>
            <a:ext cx="1116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13522" y="3146906"/>
            <a:ext cx="111600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13522" y="3552704"/>
            <a:ext cx="1116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51606" y="3146906"/>
            <a:ext cx="111600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51606" y="3552704"/>
            <a:ext cx="1116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38B1F059-78C2-C138-2B3B-619B5E8255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289691" y="3146906"/>
            <a:ext cx="111600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E5F3CD2-7F61-A3F4-B944-6DC41080E8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89691" y="3552704"/>
            <a:ext cx="1116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97" name="Text Placeholder 20">
            <a:extLst>
              <a:ext uri="{FF2B5EF4-FFF2-40B4-BE49-F238E27FC236}">
                <a16:creationId xmlns:a16="http://schemas.microsoft.com/office/drawing/2014/main" id="{975E1181-0EF3-0C13-E10B-C365A8F828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8610" y="723900"/>
            <a:ext cx="5687177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98" name="Text Placeholder 20">
            <a:extLst>
              <a:ext uri="{FF2B5EF4-FFF2-40B4-BE49-F238E27FC236}">
                <a16:creationId xmlns:a16="http://schemas.microsoft.com/office/drawing/2014/main" id="{77424A75-E704-B34B-3A29-1FD79B743F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8610" y="374534"/>
            <a:ext cx="5687177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99" name="Graphic 98">
            <a:extLst>
              <a:ext uri="{FF2B5EF4-FFF2-40B4-BE49-F238E27FC236}">
                <a16:creationId xmlns:a16="http://schemas.microsoft.com/office/drawing/2014/main" id="{AC2F512D-F784-E3D6-D4E9-4A30557159B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784942"/>
            <a:ext cx="6703877" cy="35855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62235FD-54DD-DE57-C814-DDE4570C129A}"/>
              </a:ext>
            </a:extLst>
          </p:cNvPr>
          <p:cNvGrpSpPr/>
          <p:nvPr userDrawn="1"/>
        </p:nvGrpSpPr>
        <p:grpSpPr>
          <a:xfrm>
            <a:off x="6397356" y="0"/>
            <a:ext cx="2752662" cy="5145525"/>
            <a:chOff x="6397356" y="0"/>
            <a:chExt cx="2752662" cy="5145525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890556A9-E130-79D8-4F64-087DBC0C1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6397356" y="1025592"/>
              <a:ext cx="304800" cy="342900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B70DB3B-8BDA-23ED-9268-FC9F268EE215}"/>
                </a:ext>
              </a:extLst>
            </p:cNvPr>
            <p:cNvGrpSpPr/>
            <p:nvPr userDrawn="1"/>
          </p:nvGrpSpPr>
          <p:grpSpPr>
            <a:xfrm>
              <a:off x="6708170" y="0"/>
              <a:ext cx="2441848" cy="5145525"/>
              <a:chOff x="-2" y="0"/>
              <a:chExt cx="2441848" cy="5145525"/>
            </a:xfrm>
          </p:grpSpPr>
          <p:pic>
            <p:nvPicPr>
              <p:cNvPr id="6" name="Graphic 5">
                <a:extLst>
                  <a:ext uri="{FF2B5EF4-FFF2-40B4-BE49-F238E27FC236}">
                    <a16:creationId xmlns:a16="http://schemas.microsoft.com/office/drawing/2014/main" id="{309F9983-C382-D995-A5D4-348AE2F13C8F}"/>
                  </a:ext>
                </a:extLst>
              </p:cNvPr>
              <p:cNvPicPr>
                <a:picLocks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 flipH="1">
                <a:off x="-2" y="0"/>
                <a:ext cx="2441848" cy="5145525"/>
              </a:xfrm>
              <a:prstGeom prst="rect">
                <a:avLst/>
              </a:prstGeom>
            </p:spPr>
          </p:pic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C758018B-DC8A-69DB-E280-93EF340495CA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>
              <a:xfrm>
                <a:off x="500922" y="0"/>
                <a:ext cx="1440000" cy="578357"/>
                <a:chOff x="5918198" y="0"/>
                <a:chExt cx="1803400" cy="723900"/>
              </a:xfrm>
            </p:grpSpPr>
            <p:sp>
              <p:nvSpPr>
                <p:cNvPr id="113" name="Freeform 112">
                  <a:extLst>
                    <a:ext uri="{FF2B5EF4-FFF2-40B4-BE49-F238E27FC236}">
                      <a16:creationId xmlns:a16="http://schemas.microsoft.com/office/drawing/2014/main" id="{6CDA14C5-5371-5A02-63AA-1121C1CFF80C}"/>
                    </a:ext>
                  </a:extLst>
                </p:cNvPr>
                <p:cNvSpPr/>
                <p:nvPr/>
              </p:nvSpPr>
              <p:spPr>
                <a:xfrm>
                  <a:off x="5918198" y="0"/>
                  <a:ext cx="1803400" cy="723900"/>
                </a:xfrm>
                <a:custGeom>
                  <a:avLst/>
                  <a:gdLst>
                    <a:gd name="connsiteX0" fmla="*/ 0 w 1803400"/>
                    <a:gd name="connsiteY0" fmla="*/ 0 h 723900"/>
                    <a:gd name="connsiteX1" fmla="*/ 1803400 w 1803400"/>
                    <a:gd name="connsiteY1" fmla="*/ 0 h 723900"/>
                    <a:gd name="connsiteX2" fmla="*/ 1803400 w 1803400"/>
                    <a:gd name="connsiteY2" fmla="*/ 723900 h 723900"/>
                    <a:gd name="connsiteX3" fmla="*/ 0 w 1803400"/>
                    <a:gd name="connsiteY3" fmla="*/ 723900 h 723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03400" h="723900">
                      <a:moveTo>
                        <a:pt x="0" y="0"/>
                      </a:moveTo>
                      <a:lnTo>
                        <a:pt x="1803400" y="0"/>
                      </a:lnTo>
                      <a:lnTo>
                        <a:pt x="1803400" y="723900"/>
                      </a:lnTo>
                      <a:lnTo>
                        <a:pt x="0" y="7239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grpSp>
              <p:nvGrpSpPr>
                <p:cNvPr id="114" name="Group 113">
                  <a:extLst>
                    <a:ext uri="{FF2B5EF4-FFF2-40B4-BE49-F238E27FC236}">
                      <a16:creationId xmlns:a16="http://schemas.microsoft.com/office/drawing/2014/main" id="{468719E6-B6E5-D5F4-4643-053597B02AF6}"/>
                    </a:ext>
                  </a:extLst>
                </p:cNvPr>
                <p:cNvGrpSpPr/>
                <p:nvPr/>
              </p:nvGrpSpPr>
              <p:grpSpPr>
                <a:xfrm>
                  <a:off x="6088666" y="231552"/>
                  <a:ext cx="1437025" cy="285083"/>
                  <a:chOff x="6088666" y="231552"/>
                  <a:chExt cx="1437025" cy="285083"/>
                </a:xfrm>
              </p:grpSpPr>
              <p:sp>
                <p:nvSpPr>
                  <p:cNvPr id="115" name="Freeform 114">
                    <a:extLst>
                      <a:ext uri="{FF2B5EF4-FFF2-40B4-BE49-F238E27FC236}">
                        <a16:creationId xmlns:a16="http://schemas.microsoft.com/office/drawing/2014/main" id="{7B873559-90E5-DA97-602D-879AAE39A649}"/>
                      </a:ext>
                    </a:extLst>
                  </p:cNvPr>
                  <p:cNvSpPr/>
                  <p:nvPr/>
                </p:nvSpPr>
                <p:spPr>
                  <a:xfrm>
                    <a:off x="6088666" y="236029"/>
                    <a:ext cx="265954" cy="276796"/>
                  </a:xfrm>
                  <a:custGeom>
                    <a:avLst/>
                    <a:gdLst>
                      <a:gd name="connsiteX0" fmla="*/ 228272 w 265954"/>
                      <a:gd name="connsiteY0" fmla="*/ 0 h 276796"/>
                      <a:gd name="connsiteX1" fmla="*/ 179771 w 265954"/>
                      <a:gd name="connsiteY1" fmla="*/ 0 h 276796"/>
                      <a:gd name="connsiteX2" fmla="*/ 169140 w 265954"/>
                      <a:gd name="connsiteY2" fmla="*/ 66675 h 276796"/>
                      <a:gd name="connsiteX3" fmla="*/ 115228 w 265954"/>
                      <a:gd name="connsiteY3" fmla="*/ 66675 h 276796"/>
                      <a:gd name="connsiteX4" fmla="*/ 125858 w 265954"/>
                      <a:gd name="connsiteY4" fmla="*/ 0 h 276796"/>
                      <a:gd name="connsiteX5" fmla="*/ 77356 w 265954"/>
                      <a:gd name="connsiteY5" fmla="*/ 0 h 276796"/>
                      <a:gd name="connsiteX6" fmla="*/ 66726 w 265954"/>
                      <a:gd name="connsiteY6" fmla="*/ 66675 h 276796"/>
                      <a:gd name="connsiteX7" fmla="*/ 18034 w 265954"/>
                      <a:gd name="connsiteY7" fmla="*/ 66675 h 276796"/>
                      <a:gd name="connsiteX8" fmla="*/ 18034 w 265954"/>
                      <a:gd name="connsiteY8" fmla="*/ 109442 h 276796"/>
                      <a:gd name="connsiteX9" fmla="*/ 59892 w 265954"/>
                      <a:gd name="connsiteY9" fmla="*/ 109442 h 276796"/>
                      <a:gd name="connsiteX10" fmla="*/ 50590 w 265954"/>
                      <a:gd name="connsiteY10" fmla="*/ 167354 h 276796"/>
                      <a:gd name="connsiteX11" fmla="*/ 0 w 265954"/>
                      <a:gd name="connsiteY11" fmla="*/ 167354 h 276796"/>
                      <a:gd name="connsiteX12" fmla="*/ 0 w 265954"/>
                      <a:gd name="connsiteY12" fmla="*/ 210122 h 276796"/>
                      <a:gd name="connsiteX13" fmla="*/ 43661 w 265954"/>
                      <a:gd name="connsiteY13" fmla="*/ 210122 h 276796"/>
                      <a:gd name="connsiteX14" fmla="*/ 33031 w 265954"/>
                      <a:gd name="connsiteY14" fmla="*/ 276797 h 276796"/>
                      <a:gd name="connsiteX15" fmla="*/ 81533 w 265954"/>
                      <a:gd name="connsiteY15" fmla="*/ 276797 h 276796"/>
                      <a:gd name="connsiteX16" fmla="*/ 92163 w 265954"/>
                      <a:gd name="connsiteY16" fmla="*/ 210122 h 276796"/>
                      <a:gd name="connsiteX17" fmla="*/ 146075 w 265954"/>
                      <a:gd name="connsiteY17" fmla="*/ 210122 h 276796"/>
                      <a:gd name="connsiteX18" fmla="*/ 135445 w 265954"/>
                      <a:gd name="connsiteY18" fmla="*/ 276797 h 276796"/>
                      <a:gd name="connsiteX19" fmla="*/ 183472 w 265954"/>
                      <a:gd name="connsiteY19" fmla="*/ 276797 h 276796"/>
                      <a:gd name="connsiteX20" fmla="*/ 194293 w 265954"/>
                      <a:gd name="connsiteY20" fmla="*/ 210122 h 276796"/>
                      <a:gd name="connsiteX21" fmla="*/ 247920 w 265954"/>
                      <a:gd name="connsiteY21" fmla="*/ 210122 h 276796"/>
                      <a:gd name="connsiteX22" fmla="*/ 247920 w 265954"/>
                      <a:gd name="connsiteY22" fmla="*/ 167354 h 276796"/>
                      <a:gd name="connsiteX23" fmla="*/ 201221 w 265954"/>
                      <a:gd name="connsiteY23" fmla="*/ 167354 h 276796"/>
                      <a:gd name="connsiteX24" fmla="*/ 210618 w 265954"/>
                      <a:gd name="connsiteY24" fmla="*/ 109442 h 276796"/>
                      <a:gd name="connsiteX25" fmla="*/ 265954 w 265954"/>
                      <a:gd name="connsiteY25" fmla="*/ 109442 h 276796"/>
                      <a:gd name="connsiteX26" fmla="*/ 265954 w 265954"/>
                      <a:gd name="connsiteY26" fmla="*/ 66675 h 276796"/>
                      <a:gd name="connsiteX27" fmla="*/ 217547 w 265954"/>
                      <a:gd name="connsiteY27" fmla="*/ 66675 h 276796"/>
                      <a:gd name="connsiteX28" fmla="*/ 228367 w 265954"/>
                      <a:gd name="connsiteY28" fmla="*/ 0 h 276796"/>
                      <a:gd name="connsiteX29" fmla="*/ 153004 w 265954"/>
                      <a:gd name="connsiteY29" fmla="*/ 167354 h 276796"/>
                      <a:gd name="connsiteX30" fmla="*/ 99092 w 265954"/>
                      <a:gd name="connsiteY30" fmla="*/ 167354 h 276796"/>
                      <a:gd name="connsiteX31" fmla="*/ 108394 w 265954"/>
                      <a:gd name="connsiteY31" fmla="*/ 109442 h 276796"/>
                      <a:gd name="connsiteX32" fmla="*/ 162306 w 265954"/>
                      <a:gd name="connsiteY32" fmla="*/ 109442 h 276796"/>
                      <a:gd name="connsiteX33" fmla="*/ 153004 w 265954"/>
                      <a:gd name="connsiteY33" fmla="*/ 167354 h 276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265954" h="276796">
                        <a:moveTo>
                          <a:pt x="228272" y="0"/>
                        </a:moveTo>
                        <a:lnTo>
                          <a:pt x="179771" y="0"/>
                        </a:lnTo>
                        <a:lnTo>
                          <a:pt x="169140" y="66675"/>
                        </a:lnTo>
                        <a:lnTo>
                          <a:pt x="115228" y="66675"/>
                        </a:lnTo>
                        <a:lnTo>
                          <a:pt x="125858" y="0"/>
                        </a:lnTo>
                        <a:lnTo>
                          <a:pt x="77356" y="0"/>
                        </a:lnTo>
                        <a:lnTo>
                          <a:pt x="66726" y="66675"/>
                        </a:lnTo>
                        <a:lnTo>
                          <a:pt x="18034" y="66675"/>
                        </a:lnTo>
                        <a:lnTo>
                          <a:pt x="18034" y="109442"/>
                        </a:lnTo>
                        <a:lnTo>
                          <a:pt x="59892" y="109442"/>
                        </a:lnTo>
                        <a:lnTo>
                          <a:pt x="50590" y="167354"/>
                        </a:lnTo>
                        <a:lnTo>
                          <a:pt x="0" y="167354"/>
                        </a:lnTo>
                        <a:lnTo>
                          <a:pt x="0" y="210122"/>
                        </a:lnTo>
                        <a:lnTo>
                          <a:pt x="43661" y="210122"/>
                        </a:lnTo>
                        <a:lnTo>
                          <a:pt x="33031" y="276797"/>
                        </a:lnTo>
                        <a:lnTo>
                          <a:pt x="81533" y="276797"/>
                        </a:lnTo>
                        <a:lnTo>
                          <a:pt x="92163" y="210122"/>
                        </a:lnTo>
                        <a:lnTo>
                          <a:pt x="146075" y="210122"/>
                        </a:lnTo>
                        <a:lnTo>
                          <a:pt x="135445" y="276797"/>
                        </a:lnTo>
                        <a:lnTo>
                          <a:pt x="183472" y="276797"/>
                        </a:lnTo>
                        <a:lnTo>
                          <a:pt x="194293" y="210122"/>
                        </a:lnTo>
                        <a:lnTo>
                          <a:pt x="247920" y="210122"/>
                        </a:lnTo>
                        <a:lnTo>
                          <a:pt x="247920" y="167354"/>
                        </a:lnTo>
                        <a:lnTo>
                          <a:pt x="201221" y="167354"/>
                        </a:lnTo>
                        <a:lnTo>
                          <a:pt x="210618" y="109442"/>
                        </a:lnTo>
                        <a:lnTo>
                          <a:pt x="265954" y="109442"/>
                        </a:lnTo>
                        <a:lnTo>
                          <a:pt x="265954" y="66675"/>
                        </a:lnTo>
                        <a:lnTo>
                          <a:pt x="217547" y="66675"/>
                        </a:lnTo>
                        <a:lnTo>
                          <a:pt x="228367" y="0"/>
                        </a:lnTo>
                        <a:close/>
                        <a:moveTo>
                          <a:pt x="153004" y="167354"/>
                        </a:moveTo>
                        <a:lnTo>
                          <a:pt x="99092" y="167354"/>
                        </a:lnTo>
                        <a:lnTo>
                          <a:pt x="108394" y="109442"/>
                        </a:lnTo>
                        <a:lnTo>
                          <a:pt x="162306" y="109442"/>
                        </a:lnTo>
                        <a:lnTo>
                          <a:pt x="153004" y="16735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6" name="Freeform 115">
                    <a:extLst>
                      <a:ext uri="{FF2B5EF4-FFF2-40B4-BE49-F238E27FC236}">
                        <a16:creationId xmlns:a16="http://schemas.microsoft.com/office/drawing/2014/main" id="{B9BDF41A-6910-2BC0-857B-78CBD7E0240C}"/>
                      </a:ext>
                    </a:extLst>
                  </p:cNvPr>
                  <p:cNvSpPr/>
                  <p:nvPr/>
                </p:nvSpPr>
                <p:spPr>
                  <a:xfrm>
                    <a:off x="6507909" y="235934"/>
                    <a:ext cx="250767" cy="276891"/>
                  </a:xfrm>
                  <a:custGeom>
                    <a:avLst/>
                    <a:gdLst>
                      <a:gd name="connsiteX0" fmla="*/ 117031 w 250767"/>
                      <a:gd name="connsiteY0" fmla="*/ 95 h 276891"/>
                      <a:gd name="connsiteX1" fmla="*/ 0 w 250767"/>
                      <a:gd name="connsiteY1" fmla="*/ 95 h 276891"/>
                      <a:gd name="connsiteX2" fmla="*/ 0 w 250767"/>
                      <a:gd name="connsiteY2" fmla="*/ 276892 h 276891"/>
                      <a:gd name="connsiteX3" fmla="*/ 117031 w 250767"/>
                      <a:gd name="connsiteY3" fmla="*/ 276892 h 276891"/>
                      <a:gd name="connsiteX4" fmla="*/ 216313 w 250767"/>
                      <a:gd name="connsiteY4" fmla="*/ 240792 h 276891"/>
                      <a:gd name="connsiteX5" fmla="*/ 250768 w 250767"/>
                      <a:gd name="connsiteY5" fmla="*/ 138494 h 276891"/>
                      <a:gd name="connsiteX6" fmla="*/ 216313 w 250767"/>
                      <a:gd name="connsiteY6" fmla="*/ 36100 h 276891"/>
                      <a:gd name="connsiteX7" fmla="*/ 117031 w 250767"/>
                      <a:gd name="connsiteY7" fmla="*/ 0 h 276891"/>
                      <a:gd name="connsiteX8" fmla="*/ 161167 w 250767"/>
                      <a:gd name="connsiteY8" fmla="*/ 201263 h 276891"/>
                      <a:gd name="connsiteX9" fmla="*/ 110007 w 250767"/>
                      <a:gd name="connsiteY9" fmla="*/ 222409 h 276891"/>
                      <a:gd name="connsiteX10" fmla="*/ 71946 w 250767"/>
                      <a:gd name="connsiteY10" fmla="*/ 222409 h 276891"/>
                      <a:gd name="connsiteX11" fmla="*/ 71946 w 250767"/>
                      <a:gd name="connsiteY11" fmla="*/ 54673 h 276891"/>
                      <a:gd name="connsiteX12" fmla="*/ 110007 w 250767"/>
                      <a:gd name="connsiteY12" fmla="*/ 54673 h 276891"/>
                      <a:gd name="connsiteX13" fmla="*/ 161167 w 250767"/>
                      <a:gd name="connsiteY13" fmla="*/ 75819 h 276891"/>
                      <a:gd name="connsiteX14" fmla="*/ 177303 w 250767"/>
                      <a:gd name="connsiteY14" fmla="*/ 138494 h 276891"/>
                      <a:gd name="connsiteX15" fmla="*/ 161167 w 250767"/>
                      <a:gd name="connsiteY15" fmla="*/ 201168 h 2768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50767" h="276891">
                        <a:moveTo>
                          <a:pt x="117031" y="95"/>
                        </a:moveTo>
                        <a:lnTo>
                          <a:pt x="0" y="95"/>
                        </a:lnTo>
                        <a:lnTo>
                          <a:pt x="0" y="276892"/>
                        </a:lnTo>
                        <a:lnTo>
                          <a:pt x="117031" y="276892"/>
                        </a:lnTo>
                        <a:cubicBezTo>
                          <a:pt x="160218" y="276892"/>
                          <a:pt x="193343" y="264890"/>
                          <a:pt x="216313" y="240792"/>
                        </a:cubicBezTo>
                        <a:cubicBezTo>
                          <a:pt x="239283" y="216789"/>
                          <a:pt x="250768" y="182594"/>
                          <a:pt x="250768" y="138494"/>
                        </a:cubicBezTo>
                        <a:cubicBezTo>
                          <a:pt x="250768" y="94393"/>
                          <a:pt x="239283" y="60198"/>
                          <a:pt x="216313" y="36100"/>
                        </a:cubicBezTo>
                        <a:cubicBezTo>
                          <a:pt x="193343" y="12097"/>
                          <a:pt x="160218" y="0"/>
                          <a:pt x="117031" y="0"/>
                        </a:cubicBezTo>
                        <a:close/>
                        <a:moveTo>
                          <a:pt x="161167" y="201263"/>
                        </a:moveTo>
                        <a:cubicBezTo>
                          <a:pt x="150442" y="215360"/>
                          <a:pt x="133357" y="222409"/>
                          <a:pt x="110007" y="222409"/>
                        </a:cubicBezTo>
                        <a:lnTo>
                          <a:pt x="71946" y="222409"/>
                        </a:lnTo>
                        <a:lnTo>
                          <a:pt x="71946" y="54673"/>
                        </a:lnTo>
                        <a:lnTo>
                          <a:pt x="110007" y="54673"/>
                        </a:lnTo>
                        <a:cubicBezTo>
                          <a:pt x="133452" y="54673"/>
                          <a:pt x="150442" y="61722"/>
                          <a:pt x="161167" y="75819"/>
                        </a:cubicBezTo>
                        <a:cubicBezTo>
                          <a:pt x="171892" y="89916"/>
                          <a:pt x="177303" y="110871"/>
                          <a:pt x="177303" y="138494"/>
                        </a:cubicBezTo>
                        <a:cubicBezTo>
                          <a:pt x="177303" y="166116"/>
                          <a:pt x="171892" y="187071"/>
                          <a:pt x="161167" y="20116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7" name="Freeform 116">
                    <a:extLst>
                      <a:ext uri="{FF2B5EF4-FFF2-40B4-BE49-F238E27FC236}">
                        <a16:creationId xmlns:a16="http://schemas.microsoft.com/office/drawing/2014/main" id="{9C9264BD-6439-5EBA-DE5B-664FBFB9686B}"/>
                      </a:ext>
                    </a:extLst>
                  </p:cNvPr>
                  <p:cNvSpPr/>
                  <p:nvPr/>
                </p:nvSpPr>
                <p:spPr>
                  <a:xfrm>
                    <a:off x="6797592" y="236029"/>
                    <a:ext cx="252096" cy="276796"/>
                  </a:xfrm>
                  <a:custGeom>
                    <a:avLst/>
                    <a:gdLst>
                      <a:gd name="connsiteX0" fmla="*/ 208530 w 252096"/>
                      <a:gd name="connsiteY0" fmla="*/ 149733 h 276796"/>
                      <a:gd name="connsiteX1" fmla="*/ 235676 w 252096"/>
                      <a:gd name="connsiteY1" fmla="*/ 85154 h 276796"/>
                      <a:gd name="connsiteX2" fmla="*/ 208340 w 252096"/>
                      <a:gd name="connsiteY2" fmla="*/ 23241 h 276796"/>
                      <a:gd name="connsiteX3" fmla="*/ 131648 w 252096"/>
                      <a:gd name="connsiteY3" fmla="*/ 0 h 276796"/>
                      <a:gd name="connsiteX4" fmla="*/ 0 w 252096"/>
                      <a:gd name="connsiteY4" fmla="*/ 0 h 276796"/>
                      <a:gd name="connsiteX5" fmla="*/ 0 w 252096"/>
                      <a:gd name="connsiteY5" fmla="*/ 276797 h 276796"/>
                      <a:gd name="connsiteX6" fmla="*/ 70617 w 252096"/>
                      <a:gd name="connsiteY6" fmla="*/ 276797 h 276796"/>
                      <a:gd name="connsiteX7" fmla="*/ 70617 w 252096"/>
                      <a:gd name="connsiteY7" fmla="*/ 175736 h 276796"/>
                      <a:gd name="connsiteX8" fmla="*/ 113709 w 252096"/>
                      <a:gd name="connsiteY8" fmla="*/ 175736 h 276796"/>
                      <a:gd name="connsiteX9" fmla="*/ 172652 w 252096"/>
                      <a:gd name="connsiteY9" fmla="*/ 276797 h 276796"/>
                      <a:gd name="connsiteX10" fmla="*/ 252096 w 252096"/>
                      <a:gd name="connsiteY10" fmla="*/ 276797 h 276796"/>
                      <a:gd name="connsiteX11" fmla="*/ 180150 w 252096"/>
                      <a:gd name="connsiteY11" fmla="*/ 164973 h 276796"/>
                      <a:gd name="connsiteX12" fmla="*/ 208625 w 252096"/>
                      <a:gd name="connsiteY12" fmla="*/ 149733 h 276796"/>
                      <a:gd name="connsiteX13" fmla="*/ 70617 w 252096"/>
                      <a:gd name="connsiteY13" fmla="*/ 54483 h 276796"/>
                      <a:gd name="connsiteX14" fmla="*/ 121587 w 252096"/>
                      <a:gd name="connsiteY14" fmla="*/ 54483 h 276796"/>
                      <a:gd name="connsiteX15" fmla="*/ 152909 w 252096"/>
                      <a:gd name="connsiteY15" fmla="*/ 62865 h 276796"/>
                      <a:gd name="connsiteX16" fmla="*/ 163350 w 252096"/>
                      <a:gd name="connsiteY16" fmla="*/ 89249 h 276796"/>
                      <a:gd name="connsiteX17" fmla="*/ 152909 w 252096"/>
                      <a:gd name="connsiteY17" fmla="*/ 116110 h 276796"/>
                      <a:gd name="connsiteX18" fmla="*/ 121587 w 252096"/>
                      <a:gd name="connsiteY18" fmla="*/ 124492 h 276796"/>
                      <a:gd name="connsiteX19" fmla="*/ 70617 w 252096"/>
                      <a:gd name="connsiteY19" fmla="*/ 124492 h 276796"/>
                      <a:gd name="connsiteX20" fmla="*/ 70617 w 252096"/>
                      <a:gd name="connsiteY20" fmla="*/ 54483 h 276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52096" h="276796">
                        <a:moveTo>
                          <a:pt x="208530" y="149733"/>
                        </a:moveTo>
                        <a:cubicBezTo>
                          <a:pt x="226659" y="134874"/>
                          <a:pt x="235676" y="113348"/>
                          <a:pt x="235676" y="85154"/>
                        </a:cubicBezTo>
                        <a:cubicBezTo>
                          <a:pt x="235676" y="59436"/>
                          <a:pt x="226564" y="38767"/>
                          <a:pt x="208340" y="23241"/>
                        </a:cubicBezTo>
                        <a:cubicBezTo>
                          <a:pt x="190116" y="7715"/>
                          <a:pt x="164489" y="0"/>
                          <a:pt x="131648" y="0"/>
                        </a:cubicBezTo>
                        <a:lnTo>
                          <a:pt x="0" y="0"/>
                        </a:lnTo>
                        <a:lnTo>
                          <a:pt x="0" y="276797"/>
                        </a:lnTo>
                        <a:lnTo>
                          <a:pt x="70617" y="276797"/>
                        </a:lnTo>
                        <a:lnTo>
                          <a:pt x="70617" y="175736"/>
                        </a:lnTo>
                        <a:lnTo>
                          <a:pt x="113709" y="175736"/>
                        </a:lnTo>
                        <a:lnTo>
                          <a:pt x="172652" y="276797"/>
                        </a:lnTo>
                        <a:lnTo>
                          <a:pt x="252096" y="276797"/>
                        </a:lnTo>
                        <a:lnTo>
                          <a:pt x="180150" y="164973"/>
                        </a:lnTo>
                        <a:cubicBezTo>
                          <a:pt x="191065" y="161354"/>
                          <a:pt x="200557" y="156305"/>
                          <a:pt x="208625" y="149733"/>
                        </a:cubicBezTo>
                        <a:close/>
                        <a:moveTo>
                          <a:pt x="70617" y="54483"/>
                        </a:moveTo>
                        <a:lnTo>
                          <a:pt x="121587" y="54483"/>
                        </a:lnTo>
                        <a:cubicBezTo>
                          <a:pt x="135540" y="54483"/>
                          <a:pt x="145980" y="57245"/>
                          <a:pt x="152909" y="62865"/>
                        </a:cubicBezTo>
                        <a:cubicBezTo>
                          <a:pt x="159838" y="68485"/>
                          <a:pt x="163350" y="77248"/>
                          <a:pt x="163350" y="89249"/>
                        </a:cubicBezTo>
                        <a:cubicBezTo>
                          <a:pt x="163350" y="101251"/>
                          <a:pt x="159838" y="110490"/>
                          <a:pt x="152909" y="116110"/>
                        </a:cubicBezTo>
                        <a:cubicBezTo>
                          <a:pt x="145980" y="121730"/>
                          <a:pt x="135540" y="124492"/>
                          <a:pt x="121587" y="124492"/>
                        </a:cubicBezTo>
                        <a:lnTo>
                          <a:pt x="70617" y="124492"/>
                        </a:lnTo>
                        <a:lnTo>
                          <a:pt x="70617" y="5448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8" name="Freeform 117">
                    <a:extLst>
                      <a:ext uri="{FF2B5EF4-FFF2-40B4-BE49-F238E27FC236}">
                        <a16:creationId xmlns:a16="http://schemas.microsoft.com/office/drawing/2014/main" id="{DD21C0BE-C3FB-C763-1AAE-888CD3273FCF}"/>
                      </a:ext>
                    </a:extLst>
                  </p:cNvPr>
                  <p:cNvSpPr/>
                  <p:nvPr/>
                </p:nvSpPr>
                <p:spPr>
                  <a:xfrm>
                    <a:off x="7061079" y="231933"/>
                    <a:ext cx="215743" cy="280987"/>
                  </a:xfrm>
                  <a:custGeom>
                    <a:avLst/>
                    <a:gdLst>
                      <a:gd name="connsiteX0" fmla="*/ 131933 w 215743"/>
                      <a:gd name="connsiteY0" fmla="*/ 226219 h 280987"/>
                      <a:gd name="connsiteX1" fmla="*/ 111906 w 215743"/>
                      <a:gd name="connsiteY1" fmla="*/ 226885 h 280987"/>
                      <a:gd name="connsiteX2" fmla="*/ 95201 w 215743"/>
                      <a:gd name="connsiteY2" fmla="*/ 227743 h 280987"/>
                      <a:gd name="connsiteX3" fmla="*/ 95201 w 215743"/>
                      <a:gd name="connsiteY3" fmla="*/ 227362 h 280987"/>
                      <a:gd name="connsiteX4" fmla="*/ 158509 w 215743"/>
                      <a:gd name="connsiteY4" fmla="*/ 183928 h 280987"/>
                      <a:gd name="connsiteX5" fmla="*/ 198469 w 215743"/>
                      <a:gd name="connsiteY5" fmla="*/ 139065 h 280987"/>
                      <a:gd name="connsiteX6" fmla="*/ 212232 w 215743"/>
                      <a:gd name="connsiteY6" fmla="*/ 88963 h 280987"/>
                      <a:gd name="connsiteX7" fmla="*/ 206157 w 215743"/>
                      <a:gd name="connsiteY7" fmla="*/ 56864 h 280987"/>
                      <a:gd name="connsiteX8" fmla="*/ 187554 w 215743"/>
                      <a:gd name="connsiteY8" fmla="*/ 28384 h 280987"/>
                      <a:gd name="connsiteX9" fmla="*/ 155187 w 215743"/>
                      <a:gd name="connsiteY9" fmla="*/ 7810 h 280987"/>
                      <a:gd name="connsiteX10" fmla="*/ 108204 w 215743"/>
                      <a:gd name="connsiteY10" fmla="*/ 0 h 280987"/>
                      <a:gd name="connsiteX11" fmla="*/ 53058 w 215743"/>
                      <a:gd name="connsiteY11" fmla="*/ 10668 h 280987"/>
                      <a:gd name="connsiteX12" fmla="*/ 14807 w 215743"/>
                      <a:gd name="connsiteY12" fmla="*/ 42386 h 280987"/>
                      <a:gd name="connsiteX13" fmla="*/ 0 w 215743"/>
                      <a:gd name="connsiteY13" fmla="*/ 94393 h 280987"/>
                      <a:gd name="connsiteX14" fmla="*/ 61410 w 215743"/>
                      <a:gd name="connsiteY14" fmla="*/ 113252 h 280987"/>
                      <a:gd name="connsiteX15" fmla="*/ 73085 w 215743"/>
                      <a:gd name="connsiteY15" fmla="*/ 71152 h 280987"/>
                      <a:gd name="connsiteX16" fmla="*/ 103553 w 215743"/>
                      <a:gd name="connsiteY16" fmla="*/ 56674 h 280987"/>
                      <a:gd name="connsiteX17" fmla="*/ 131363 w 215743"/>
                      <a:gd name="connsiteY17" fmla="*/ 67342 h 280987"/>
                      <a:gd name="connsiteX18" fmla="*/ 140760 w 215743"/>
                      <a:gd name="connsiteY18" fmla="*/ 94012 h 280987"/>
                      <a:gd name="connsiteX19" fmla="*/ 133262 w 215743"/>
                      <a:gd name="connsiteY19" fmla="*/ 124206 h 280987"/>
                      <a:gd name="connsiteX20" fmla="*/ 110102 w 215743"/>
                      <a:gd name="connsiteY20" fmla="*/ 156877 h 280987"/>
                      <a:gd name="connsiteX21" fmla="*/ 69383 w 215743"/>
                      <a:gd name="connsiteY21" fmla="*/ 193358 h 280987"/>
                      <a:gd name="connsiteX22" fmla="*/ 8827 w 215743"/>
                      <a:gd name="connsiteY22" fmla="*/ 234886 h 280987"/>
                      <a:gd name="connsiteX23" fmla="*/ 8827 w 215743"/>
                      <a:gd name="connsiteY23" fmla="*/ 280987 h 280987"/>
                      <a:gd name="connsiteX24" fmla="*/ 215744 w 215743"/>
                      <a:gd name="connsiteY24" fmla="*/ 280987 h 280987"/>
                      <a:gd name="connsiteX25" fmla="*/ 215744 w 215743"/>
                      <a:gd name="connsiteY25" fmla="*/ 226028 h 280987"/>
                      <a:gd name="connsiteX26" fmla="*/ 150916 w 215743"/>
                      <a:gd name="connsiteY26" fmla="*/ 226028 h 280987"/>
                      <a:gd name="connsiteX27" fmla="*/ 132123 w 215743"/>
                      <a:gd name="connsiteY27" fmla="*/ 226219 h 2809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15743" h="280987">
                        <a:moveTo>
                          <a:pt x="131933" y="226219"/>
                        </a:moveTo>
                        <a:cubicBezTo>
                          <a:pt x="125004" y="226314"/>
                          <a:pt x="118265" y="226600"/>
                          <a:pt x="111906" y="226885"/>
                        </a:cubicBezTo>
                        <a:cubicBezTo>
                          <a:pt x="105451" y="227171"/>
                          <a:pt x="99946" y="227457"/>
                          <a:pt x="95201" y="227743"/>
                        </a:cubicBezTo>
                        <a:lnTo>
                          <a:pt x="95201" y="227362"/>
                        </a:lnTo>
                        <a:cubicBezTo>
                          <a:pt x="119974" y="212788"/>
                          <a:pt x="141140" y="198406"/>
                          <a:pt x="158509" y="183928"/>
                        </a:cubicBezTo>
                        <a:cubicBezTo>
                          <a:pt x="175879" y="169545"/>
                          <a:pt x="189262" y="154591"/>
                          <a:pt x="198469" y="139065"/>
                        </a:cubicBezTo>
                        <a:cubicBezTo>
                          <a:pt x="207676" y="123539"/>
                          <a:pt x="212232" y="106870"/>
                          <a:pt x="212232" y="88963"/>
                        </a:cubicBezTo>
                        <a:cubicBezTo>
                          <a:pt x="212232" y="78105"/>
                          <a:pt x="210238" y="67342"/>
                          <a:pt x="206157" y="56864"/>
                        </a:cubicBezTo>
                        <a:cubicBezTo>
                          <a:pt x="202076" y="46387"/>
                          <a:pt x="195906" y="36862"/>
                          <a:pt x="187554" y="28384"/>
                        </a:cubicBezTo>
                        <a:cubicBezTo>
                          <a:pt x="179201" y="19907"/>
                          <a:pt x="168381" y="13049"/>
                          <a:pt x="155187" y="7810"/>
                        </a:cubicBezTo>
                        <a:cubicBezTo>
                          <a:pt x="141994" y="2572"/>
                          <a:pt x="126238" y="0"/>
                          <a:pt x="108204" y="0"/>
                        </a:cubicBezTo>
                        <a:cubicBezTo>
                          <a:pt x="87607" y="0"/>
                          <a:pt x="69194" y="3619"/>
                          <a:pt x="53058" y="10668"/>
                        </a:cubicBezTo>
                        <a:cubicBezTo>
                          <a:pt x="36922" y="17812"/>
                          <a:pt x="24109" y="28384"/>
                          <a:pt x="14807" y="42386"/>
                        </a:cubicBezTo>
                        <a:cubicBezTo>
                          <a:pt x="5505" y="56388"/>
                          <a:pt x="569" y="73724"/>
                          <a:pt x="0" y="94393"/>
                        </a:cubicBezTo>
                        <a:lnTo>
                          <a:pt x="61410" y="113252"/>
                        </a:lnTo>
                        <a:cubicBezTo>
                          <a:pt x="61980" y="94774"/>
                          <a:pt x="65872" y="80772"/>
                          <a:pt x="73085" y="71152"/>
                        </a:cubicBezTo>
                        <a:cubicBezTo>
                          <a:pt x="80299" y="61531"/>
                          <a:pt x="90455" y="56674"/>
                          <a:pt x="103553" y="56674"/>
                        </a:cubicBezTo>
                        <a:cubicBezTo>
                          <a:pt x="115797" y="56674"/>
                          <a:pt x="125099" y="60198"/>
                          <a:pt x="131363" y="67342"/>
                        </a:cubicBezTo>
                        <a:cubicBezTo>
                          <a:pt x="137628" y="74485"/>
                          <a:pt x="140760" y="83344"/>
                          <a:pt x="140760" y="94012"/>
                        </a:cubicBezTo>
                        <a:cubicBezTo>
                          <a:pt x="140760" y="103823"/>
                          <a:pt x="138292" y="113824"/>
                          <a:pt x="133262" y="124206"/>
                        </a:cubicBezTo>
                        <a:cubicBezTo>
                          <a:pt x="128231" y="134588"/>
                          <a:pt x="120543" y="145447"/>
                          <a:pt x="110102" y="156877"/>
                        </a:cubicBezTo>
                        <a:cubicBezTo>
                          <a:pt x="99662" y="168307"/>
                          <a:pt x="86089" y="180499"/>
                          <a:pt x="69383" y="193358"/>
                        </a:cubicBezTo>
                        <a:cubicBezTo>
                          <a:pt x="52678" y="206216"/>
                          <a:pt x="32461" y="220028"/>
                          <a:pt x="8827" y="234886"/>
                        </a:cubicBezTo>
                        <a:lnTo>
                          <a:pt x="8827" y="280987"/>
                        </a:lnTo>
                        <a:lnTo>
                          <a:pt x="215744" y="280987"/>
                        </a:lnTo>
                        <a:lnTo>
                          <a:pt x="215744" y="226028"/>
                        </a:lnTo>
                        <a:lnTo>
                          <a:pt x="150916" y="226028"/>
                        </a:lnTo>
                        <a:cubicBezTo>
                          <a:pt x="145316" y="226028"/>
                          <a:pt x="139052" y="226028"/>
                          <a:pt x="132123" y="22621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19" name="Freeform 118">
                    <a:extLst>
                      <a:ext uri="{FF2B5EF4-FFF2-40B4-BE49-F238E27FC236}">
                        <a16:creationId xmlns:a16="http://schemas.microsoft.com/office/drawing/2014/main" id="{DEE8938B-1B54-4DEC-E962-660BA55F3912}"/>
                      </a:ext>
                    </a:extLst>
                  </p:cNvPr>
                  <p:cNvSpPr/>
                  <p:nvPr/>
                </p:nvSpPr>
                <p:spPr>
                  <a:xfrm>
                    <a:off x="7303019" y="231552"/>
                    <a:ext cx="222672" cy="285083"/>
                  </a:xfrm>
                  <a:custGeom>
                    <a:avLst/>
                    <a:gdLst>
                      <a:gd name="connsiteX0" fmla="*/ 211567 w 222672"/>
                      <a:gd name="connsiteY0" fmla="*/ 147733 h 285083"/>
                      <a:gd name="connsiteX1" fmla="*/ 180055 w 222672"/>
                      <a:gd name="connsiteY1" fmla="*/ 118967 h 285083"/>
                      <a:gd name="connsiteX2" fmla="*/ 134496 w 222672"/>
                      <a:gd name="connsiteY2" fmla="*/ 108871 h 285083"/>
                      <a:gd name="connsiteX3" fmla="*/ 106875 w 222672"/>
                      <a:gd name="connsiteY3" fmla="*/ 113443 h 285083"/>
                      <a:gd name="connsiteX4" fmla="*/ 82387 w 222672"/>
                      <a:gd name="connsiteY4" fmla="*/ 126683 h 285083"/>
                      <a:gd name="connsiteX5" fmla="*/ 66726 w 222672"/>
                      <a:gd name="connsiteY5" fmla="*/ 147828 h 285083"/>
                      <a:gd name="connsiteX6" fmla="*/ 65872 w 222672"/>
                      <a:gd name="connsiteY6" fmla="*/ 145352 h 285083"/>
                      <a:gd name="connsiteX7" fmla="*/ 65872 w 222672"/>
                      <a:gd name="connsiteY7" fmla="*/ 138684 h 285083"/>
                      <a:gd name="connsiteX8" fmla="*/ 69384 w 222672"/>
                      <a:gd name="connsiteY8" fmla="*/ 104680 h 285083"/>
                      <a:gd name="connsiteX9" fmla="*/ 80014 w 222672"/>
                      <a:gd name="connsiteY9" fmla="*/ 79058 h 285083"/>
                      <a:gd name="connsiteX10" fmla="*/ 96909 w 222672"/>
                      <a:gd name="connsiteY10" fmla="*/ 62865 h 285083"/>
                      <a:gd name="connsiteX11" fmla="*/ 118455 w 222672"/>
                      <a:gd name="connsiteY11" fmla="*/ 57245 h 285083"/>
                      <a:gd name="connsiteX12" fmla="*/ 145791 w 222672"/>
                      <a:gd name="connsiteY12" fmla="*/ 65818 h 285083"/>
                      <a:gd name="connsiteX13" fmla="*/ 160218 w 222672"/>
                      <a:gd name="connsiteY13" fmla="*/ 89059 h 285083"/>
                      <a:gd name="connsiteX14" fmla="*/ 218686 w 222672"/>
                      <a:gd name="connsiteY14" fmla="*/ 61341 h 285083"/>
                      <a:gd name="connsiteX15" fmla="*/ 197330 w 222672"/>
                      <a:gd name="connsiteY15" fmla="*/ 25241 h 285083"/>
                      <a:gd name="connsiteX16" fmla="*/ 164109 w 222672"/>
                      <a:gd name="connsiteY16" fmla="*/ 5906 h 285083"/>
                      <a:gd name="connsiteX17" fmla="*/ 122916 w 222672"/>
                      <a:gd name="connsiteY17" fmla="*/ 0 h 285083"/>
                      <a:gd name="connsiteX18" fmla="*/ 60461 w 222672"/>
                      <a:gd name="connsiteY18" fmla="*/ 15907 h 285083"/>
                      <a:gd name="connsiteX19" fmla="*/ 16326 w 222672"/>
                      <a:gd name="connsiteY19" fmla="*/ 63722 h 285083"/>
                      <a:gd name="connsiteX20" fmla="*/ 0 w 222672"/>
                      <a:gd name="connsiteY20" fmla="*/ 145066 h 285083"/>
                      <a:gd name="connsiteX21" fmla="*/ 14807 w 222672"/>
                      <a:gd name="connsiteY21" fmla="*/ 222409 h 285083"/>
                      <a:gd name="connsiteX22" fmla="*/ 56570 w 222672"/>
                      <a:gd name="connsiteY22" fmla="*/ 269367 h 285083"/>
                      <a:gd name="connsiteX23" fmla="*/ 119024 w 222672"/>
                      <a:gd name="connsiteY23" fmla="*/ 285083 h 285083"/>
                      <a:gd name="connsiteX24" fmla="*/ 173791 w 222672"/>
                      <a:gd name="connsiteY24" fmla="*/ 273749 h 285083"/>
                      <a:gd name="connsiteX25" fmla="*/ 209764 w 222672"/>
                      <a:gd name="connsiteY25" fmla="*/ 241649 h 285083"/>
                      <a:gd name="connsiteX26" fmla="*/ 222673 w 222672"/>
                      <a:gd name="connsiteY26" fmla="*/ 192405 h 285083"/>
                      <a:gd name="connsiteX27" fmla="*/ 211188 w 222672"/>
                      <a:gd name="connsiteY27" fmla="*/ 147352 h 285083"/>
                      <a:gd name="connsiteX28" fmla="*/ 147214 w 222672"/>
                      <a:gd name="connsiteY28" fmla="*/ 221742 h 285083"/>
                      <a:gd name="connsiteX29" fmla="*/ 118170 w 222672"/>
                      <a:gd name="connsiteY29" fmla="*/ 231362 h 285083"/>
                      <a:gd name="connsiteX30" fmla="*/ 98523 w 222672"/>
                      <a:gd name="connsiteY30" fmla="*/ 226790 h 285083"/>
                      <a:gd name="connsiteX31" fmla="*/ 84285 w 222672"/>
                      <a:gd name="connsiteY31" fmla="*/ 213741 h 285083"/>
                      <a:gd name="connsiteX32" fmla="*/ 78875 w 222672"/>
                      <a:gd name="connsiteY32" fmla="*/ 194405 h 285083"/>
                      <a:gd name="connsiteX33" fmla="*/ 84095 w 222672"/>
                      <a:gd name="connsiteY33" fmla="*/ 174689 h 285083"/>
                      <a:gd name="connsiteX34" fmla="*/ 98333 w 222672"/>
                      <a:gd name="connsiteY34" fmla="*/ 161925 h 285083"/>
                      <a:gd name="connsiteX35" fmla="*/ 118170 w 222672"/>
                      <a:gd name="connsiteY35" fmla="*/ 157543 h 285083"/>
                      <a:gd name="connsiteX36" fmla="*/ 139716 w 222672"/>
                      <a:gd name="connsiteY36" fmla="*/ 161925 h 285083"/>
                      <a:gd name="connsiteX37" fmla="*/ 152909 w 222672"/>
                      <a:gd name="connsiteY37" fmla="*/ 174498 h 285083"/>
                      <a:gd name="connsiteX38" fmla="*/ 157465 w 222672"/>
                      <a:gd name="connsiteY38" fmla="*/ 194405 h 285083"/>
                      <a:gd name="connsiteX39" fmla="*/ 147214 w 222672"/>
                      <a:gd name="connsiteY39" fmla="*/ 221647 h 285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222672" h="285083">
                        <a:moveTo>
                          <a:pt x="211567" y="147733"/>
                        </a:moveTo>
                        <a:cubicBezTo>
                          <a:pt x="203879" y="135255"/>
                          <a:pt x="193344" y="125730"/>
                          <a:pt x="180055" y="118967"/>
                        </a:cubicBezTo>
                        <a:cubicBezTo>
                          <a:pt x="166672" y="112300"/>
                          <a:pt x="151486" y="108871"/>
                          <a:pt x="134496" y="108871"/>
                        </a:cubicBezTo>
                        <a:cubicBezTo>
                          <a:pt x="125289" y="108871"/>
                          <a:pt x="116082" y="110395"/>
                          <a:pt x="106875" y="113443"/>
                        </a:cubicBezTo>
                        <a:cubicBezTo>
                          <a:pt x="97668" y="116491"/>
                          <a:pt x="89506" y="120967"/>
                          <a:pt x="82387" y="126683"/>
                        </a:cubicBezTo>
                        <a:cubicBezTo>
                          <a:pt x="75268" y="132398"/>
                          <a:pt x="70048" y="139446"/>
                          <a:pt x="66726" y="147828"/>
                        </a:cubicBezTo>
                        <a:lnTo>
                          <a:pt x="65872" y="145352"/>
                        </a:lnTo>
                        <a:lnTo>
                          <a:pt x="65872" y="138684"/>
                        </a:lnTo>
                        <a:cubicBezTo>
                          <a:pt x="65872" y="126111"/>
                          <a:pt x="67011" y="114776"/>
                          <a:pt x="69384" y="104680"/>
                        </a:cubicBezTo>
                        <a:cubicBezTo>
                          <a:pt x="71756" y="94583"/>
                          <a:pt x="75268" y="86106"/>
                          <a:pt x="80014" y="79058"/>
                        </a:cubicBezTo>
                        <a:cubicBezTo>
                          <a:pt x="84760" y="72104"/>
                          <a:pt x="90360" y="66675"/>
                          <a:pt x="96909" y="62865"/>
                        </a:cubicBezTo>
                        <a:cubicBezTo>
                          <a:pt x="103458" y="59055"/>
                          <a:pt x="110672" y="57245"/>
                          <a:pt x="118455" y="57245"/>
                        </a:cubicBezTo>
                        <a:cubicBezTo>
                          <a:pt x="129845" y="57245"/>
                          <a:pt x="139052" y="60103"/>
                          <a:pt x="145791" y="65818"/>
                        </a:cubicBezTo>
                        <a:cubicBezTo>
                          <a:pt x="152625" y="71533"/>
                          <a:pt x="157465" y="79343"/>
                          <a:pt x="160218" y="89059"/>
                        </a:cubicBezTo>
                        <a:lnTo>
                          <a:pt x="218686" y="61341"/>
                        </a:lnTo>
                        <a:cubicBezTo>
                          <a:pt x="213940" y="46292"/>
                          <a:pt x="206822" y="34195"/>
                          <a:pt x="197330" y="25241"/>
                        </a:cubicBezTo>
                        <a:cubicBezTo>
                          <a:pt x="187838" y="16288"/>
                          <a:pt x="176733" y="9906"/>
                          <a:pt x="164109" y="5906"/>
                        </a:cubicBezTo>
                        <a:cubicBezTo>
                          <a:pt x="151486" y="1905"/>
                          <a:pt x="137723" y="0"/>
                          <a:pt x="122916" y="0"/>
                        </a:cubicBezTo>
                        <a:cubicBezTo>
                          <a:pt x="99757" y="0"/>
                          <a:pt x="78970" y="5334"/>
                          <a:pt x="60461" y="15907"/>
                        </a:cubicBezTo>
                        <a:cubicBezTo>
                          <a:pt x="41953" y="26575"/>
                          <a:pt x="27241" y="42482"/>
                          <a:pt x="16326" y="63722"/>
                        </a:cubicBezTo>
                        <a:cubicBezTo>
                          <a:pt x="5505" y="84963"/>
                          <a:pt x="0" y="112109"/>
                          <a:pt x="0" y="145066"/>
                        </a:cubicBezTo>
                        <a:cubicBezTo>
                          <a:pt x="0" y="175832"/>
                          <a:pt x="4936" y="201644"/>
                          <a:pt x="14807" y="222409"/>
                        </a:cubicBezTo>
                        <a:cubicBezTo>
                          <a:pt x="24678" y="243173"/>
                          <a:pt x="38631" y="258890"/>
                          <a:pt x="56570" y="269367"/>
                        </a:cubicBezTo>
                        <a:cubicBezTo>
                          <a:pt x="74509" y="279845"/>
                          <a:pt x="95390" y="285083"/>
                          <a:pt x="119024" y="285083"/>
                        </a:cubicBezTo>
                        <a:cubicBezTo>
                          <a:pt x="140191" y="285083"/>
                          <a:pt x="158414" y="281273"/>
                          <a:pt x="173791" y="273749"/>
                        </a:cubicBezTo>
                        <a:cubicBezTo>
                          <a:pt x="189072" y="266224"/>
                          <a:pt x="201127" y="255461"/>
                          <a:pt x="209764" y="241649"/>
                        </a:cubicBezTo>
                        <a:cubicBezTo>
                          <a:pt x="218401" y="227838"/>
                          <a:pt x="222673" y="211360"/>
                          <a:pt x="222673" y="192405"/>
                        </a:cubicBezTo>
                        <a:cubicBezTo>
                          <a:pt x="222673" y="174784"/>
                          <a:pt x="218876" y="159734"/>
                          <a:pt x="211188" y="147352"/>
                        </a:cubicBezTo>
                        <a:close/>
                        <a:moveTo>
                          <a:pt x="147214" y="221742"/>
                        </a:moveTo>
                        <a:cubicBezTo>
                          <a:pt x="140381" y="228219"/>
                          <a:pt x="130699" y="231362"/>
                          <a:pt x="118170" y="231362"/>
                        </a:cubicBezTo>
                        <a:cubicBezTo>
                          <a:pt x="110957" y="231362"/>
                          <a:pt x="104407" y="229838"/>
                          <a:pt x="98523" y="226790"/>
                        </a:cubicBezTo>
                        <a:cubicBezTo>
                          <a:pt x="92638" y="223742"/>
                          <a:pt x="87892" y="219361"/>
                          <a:pt x="84285" y="213741"/>
                        </a:cubicBezTo>
                        <a:cubicBezTo>
                          <a:pt x="80678" y="208121"/>
                          <a:pt x="78875" y="201740"/>
                          <a:pt x="78875" y="194405"/>
                        </a:cubicBezTo>
                        <a:cubicBezTo>
                          <a:pt x="78875" y="187071"/>
                          <a:pt x="80584" y="180308"/>
                          <a:pt x="84095" y="174689"/>
                        </a:cubicBezTo>
                        <a:cubicBezTo>
                          <a:pt x="87607" y="169069"/>
                          <a:pt x="92353" y="164783"/>
                          <a:pt x="98333" y="161925"/>
                        </a:cubicBezTo>
                        <a:cubicBezTo>
                          <a:pt x="104313" y="158972"/>
                          <a:pt x="110957" y="157543"/>
                          <a:pt x="118170" y="157543"/>
                        </a:cubicBezTo>
                        <a:cubicBezTo>
                          <a:pt x="126808" y="157543"/>
                          <a:pt x="134021" y="158972"/>
                          <a:pt x="139716" y="161925"/>
                        </a:cubicBezTo>
                        <a:cubicBezTo>
                          <a:pt x="145411" y="164878"/>
                          <a:pt x="149777" y="169069"/>
                          <a:pt x="152909" y="174498"/>
                        </a:cubicBezTo>
                        <a:cubicBezTo>
                          <a:pt x="155947" y="179927"/>
                          <a:pt x="157465" y="186595"/>
                          <a:pt x="157465" y="194405"/>
                        </a:cubicBezTo>
                        <a:cubicBezTo>
                          <a:pt x="157465" y="206121"/>
                          <a:pt x="154048" y="215265"/>
                          <a:pt x="147214" y="22164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20" name="Freeform 119">
                    <a:extLst>
                      <a:ext uri="{FF2B5EF4-FFF2-40B4-BE49-F238E27FC236}">
                        <a16:creationId xmlns:a16="http://schemas.microsoft.com/office/drawing/2014/main" id="{70D091BA-5B8B-3293-8AC6-B47556A62EC2}"/>
                      </a:ext>
                    </a:extLst>
                  </p:cNvPr>
                  <p:cNvSpPr/>
                  <p:nvPr/>
                </p:nvSpPr>
                <p:spPr>
                  <a:xfrm>
                    <a:off x="6389644" y="232029"/>
                    <a:ext cx="66915" cy="67151"/>
                  </a:xfrm>
                  <a:custGeom>
                    <a:avLst/>
                    <a:gdLst>
                      <a:gd name="connsiteX0" fmla="*/ 66916 w 66915"/>
                      <a:gd name="connsiteY0" fmla="*/ 7906 h 67151"/>
                      <a:gd name="connsiteX1" fmla="*/ 42332 w 66915"/>
                      <a:gd name="connsiteY1" fmla="*/ 0 h 67151"/>
                      <a:gd name="connsiteX2" fmla="*/ 0 w 66915"/>
                      <a:gd name="connsiteY2" fmla="*/ 42481 h 67151"/>
                      <a:gd name="connsiteX3" fmla="*/ 7878 w 66915"/>
                      <a:gd name="connsiteY3" fmla="*/ 67151 h 67151"/>
                      <a:gd name="connsiteX4" fmla="*/ 66916 w 66915"/>
                      <a:gd name="connsiteY4" fmla="*/ 7906 h 6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6915" h="67151">
                        <a:moveTo>
                          <a:pt x="66916" y="7906"/>
                        </a:moveTo>
                        <a:cubicBezTo>
                          <a:pt x="59987" y="2953"/>
                          <a:pt x="51539" y="0"/>
                          <a:pt x="42332" y="0"/>
                        </a:cubicBezTo>
                        <a:cubicBezTo>
                          <a:pt x="18983" y="0"/>
                          <a:pt x="0" y="19050"/>
                          <a:pt x="0" y="42481"/>
                        </a:cubicBezTo>
                        <a:cubicBezTo>
                          <a:pt x="0" y="51721"/>
                          <a:pt x="2942" y="60198"/>
                          <a:pt x="7878" y="67151"/>
                        </a:cubicBezTo>
                        <a:lnTo>
                          <a:pt x="66916" y="790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21" name="Freeform 120">
                    <a:extLst>
                      <a:ext uri="{FF2B5EF4-FFF2-40B4-BE49-F238E27FC236}">
                        <a16:creationId xmlns:a16="http://schemas.microsoft.com/office/drawing/2014/main" id="{A66AF676-F3B0-5426-6664-480DC4B6EF12}"/>
                      </a:ext>
                    </a:extLst>
                  </p:cNvPr>
                  <p:cNvSpPr/>
                  <p:nvPr/>
                </p:nvSpPr>
                <p:spPr>
                  <a:xfrm>
                    <a:off x="6407393" y="249840"/>
                    <a:ext cx="66915" cy="67151"/>
                  </a:xfrm>
                  <a:custGeom>
                    <a:avLst/>
                    <a:gdLst>
                      <a:gd name="connsiteX0" fmla="*/ 0 w 66915"/>
                      <a:gd name="connsiteY0" fmla="*/ 59246 h 67151"/>
                      <a:gd name="connsiteX1" fmla="*/ 24583 w 66915"/>
                      <a:gd name="connsiteY1" fmla="*/ 67151 h 67151"/>
                      <a:gd name="connsiteX2" fmla="*/ 66916 w 66915"/>
                      <a:gd name="connsiteY2" fmla="*/ 24670 h 67151"/>
                      <a:gd name="connsiteX3" fmla="*/ 59038 w 66915"/>
                      <a:gd name="connsiteY3" fmla="*/ 0 h 67151"/>
                      <a:gd name="connsiteX4" fmla="*/ 0 w 66915"/>
                      <a:gd name="connsiteY4" fmla="*/ 59246 h 6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6915" h="67151">
                        <a:moveTo>
                          <a:pt x="0" y="59246"/>
                        </a:moveTo>
                        <a:cubicBezTo>
                          <a:pt x="6929" y="64199"/>
                          <a:pt x="15376" y="67151"/>
                          <a:pt x="24583" y="67151"/>
                        </a:cubicBezTo>
                        <a:cubicBezTo>
                          <a:pt x="47932" y="67151"/>
                          <a:pt x="66916" y="48101"/>
                          <a:pt x="66916" y="24670"/>
                        </a:cubicBezTo>
                        <a:cubicBezTo>
                          <a:pt x="66916" y="15431"/>
                          <a:pt x="63973" y="6953"/>
                          <a:pt x="59038" y="0"/>
                        </a:cubicBezTo>
                        <a:lnTo>
                          <a:pt x="0" y="5924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22" name="Freeform 121">
                    <a:extLst>
                      <a:ext uri="{FF2B5EF4-FFF2-40B4-BE49-F238E27FC236}">
                        <a16:creationId xmlns:a16="http://schemas.microsoft.com/office/drawing/2014/main" id="{C7C7C545-8150-5C55-4C12-A7C0522033C1}"/>
                      </a:ext>
                    </a:extLst>
                  </p:cNvPr>
                  <p:cNvSpPr/>
                  <p:nvPr/>
                </p:nvSpPr>
                <p:spPr>
                  <a:xfrm>
                    <a:off x="6391827" y="429767"/>
                    <a:ext cx="80393" cy="83439"/>
                  </a:xfrm>
                  <a:custGeom>
                    <a:avLst/>
                    <a:gdLst>
                      <a:gd name="connsiteX0" fmla="*/ 0 w 80393"/>
                      <a:gd name="connsiteY0" fmla="*/ 55245 h 83439"/>
                      <a:gd name="connsiteX1" fmla="*/ 28095 w 80393"/>
                      <a:gd name="connsiteY1" fmla="*/ 83439 h 83439"/>
                      <a:gd name="connsiteX2" fmla="*/ 52299 w 80393"/>
                      <a:gd name="connsiteY2" fmla="*/ 83439 h 83439"/>
                      <a:gd name="connsiteX3" fmla="*/ 80394 w 80393"/>
                      <a:gd name="connsiteY3" fmla="*/ 55245 h 83439"/>
                      <a:gd name="connsiteX4" fmla="*/ 80394 w 80393"/>
                      <a:gd name="connsiteY4" fmla="*/ 0 h 83439"/>
                      <a:gd name="connsiteX5" fmla="*/ 95 w 80393"/>
                      <a:gd name="connsiteY5" fmla="*/ 0 h 83439"/>
                      <a:gd name="connsiteX6" fmla="*/ 95 w 80393"/>
                      <a:gd name="connsiteY6" fmla="*/ 55245 h 834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0393" h="83439">
                        <a:moveTo>
                          <a:pt x="0" y="55245"/>
                        </a:moveTo>
                        <a:cubicBezTo>
                          <a:pt x="0" y="70771"/>
                          <a:pt x="12529" y="83439"/>
                          <a:pt x="28095" y="83439"/>
                        </a:cubicBezTo>
                        <a:lnTo>
                          <a:pt x="52299" y="83439"/>
                        </a:lnTo>
                        <a:cubicBezTo>
                          <a:pt x="67770" y="83439"/>
                          <a:pt x="80394" y="70866"/>
                          <a:pt x="80394" y="55245"/>
                        </a:cubicBezTo>
                        <a:lnTo>
                          <a:pt x="80394" y="0"/>
                        </a:lnTo>
                        <a:lnTo>
                          <a:pt x="95" y="0"/>
                        </a:lnTo>
                        <a:lnTo>
                          <a:pt x="95" y="5524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23" name="Freeform 122">
                    <a:extLst>
                      <a:ext uri="{FF2B5EF4-FFF2-40B4-BE49-F238E27FC236}">
                        <a16:creationId xmlns:a16="http://schemas.microsoft.com/office/drawing/2014/main" id="{79016465-1CD9-101E-43F1-7A569ED35023}"/>
                      </a:ext>
                    </a:extLst>
                  </p:cNvPr>
                  <p:cNvSpPr/>
                  <p:nvPr/>
                </p:nvSpPr>
                <p:spPr>
                  <a:xfrm>
                    <a:off x="6391827" y="330231"/>
                    <a:ext cx="80298" cy="83439"/>
                  </a:xfrm>
                  <a:custGeom>
                    <a:avLst/>
                    <a:gdLst>
                      <a:gd name="connsiteX0" fmla="*/ 52299 w 80298"/>
                      <a:gd name="connsiteY0" fmla="*/ 0 h 83439"/>
                      <a:gd name="connsiteX1" fmla="*/ 28095 w 80298"/>
                      <a:gd name="connsiteY1" fmla="*/ 0 h 83439"/>
                      <a:gd name="connsiteX2" fmla="*/ 0 w 80298"/>
                      <a:gd name="connsiteY2" fmla="*/ 28194 h 83439"/>
                      <a:gd name="connsiteX3" fmla="*/ 0 w 80298"/>
                      <a:gd name="connsiteY3" fmla="*/ 83439 h 83439"/>
                      <a:gd name="connsiteX4" fmla="*/ 80299 w 80298"/>
                      <a:gd name="connsiteY4" fmla="*/ 83439 h 83439"/>
                      <a:gd name="connsiteX5" fmla="*/ 80299 w 80298"/>
                      <a:gd name="connsiteY5" fmla="*/ 28194 h 83439"/>
                      <a:gd name="connsiteX6" fmla="*/ 52204 w 80298"/>
                      <a:gd name="connsiteY6" fmla="*/ 0 h 834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0298" h="83439">
                        <a:moveTo>
                          <a:pt x="52299" y="0"/>
                        </a:moveTo>
                        <a:lnTo>
                          <a:pt x="28095" y="0"/>
                        </a:lnTo>
                        <a:cubicBezTo>
                          <a:pt x="12624" y="0"/>
                          <a:pt x="0" y="12573"/>
                          <a:pt x="0" y="28194"/>
                        </a:cubicBezTo>
                        <a:lnTo>
                          <a:pt x="0" y="83439"/>
                        </a:lnTo>
                        <a:lnTo>
                          <a:pt x="80299" y="83439"/>
                        </a:lnTo>
                        <a:lnTo>
                          <a:pt x="80299" y="28194"/>
                        </a:lnTo>
                        <a:cubicBezTo>
                          <a:pt x="80299" y="12668"/>
                          <a:pt x="67770" y="0"/>
                          <a:pt x="522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91D777BC-4EAC-ABDB-7429-31848E9F24B1}"/>
                  </a:ext>
                </a:extLst>
              </p:cNvPr>
              <p:cNvGrpSpPr/>
              <p:nvPr userDrawn="1"/>
            </p:nvGrpSpPr>
            <p:grpSpPr>
              <a:xfrm>
                <a:off x="385313" y="863127"/>
                <a:ext cx="1671218" cy="2005462"/>
                <a:chOff x="4905227" y="821943"/>
                <a:chExt cx="3810000" cy="4572000"/>
              </a:xfrm>
            </p:grpSpPr>
            <p:pic>
              <p:nvPicPr>
                <p:cNvPr id="111" name="Graphic 110">
                  <a:extLst>
                    <a:ext uri="{FF2B5EF4-FFF2-40B4-BE49-F238E27FC236}">
                      <a16:creationId xmlns:a16="http://schemas.microsoft.com/office/drawing/2014/main" id="{922B8D06-20C3-06B2-3F9F-F1F476414096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12">
                  <a:alphaModFix amt="80000"/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81427" y="4134686"/>
                  <a:ext cx="3657600" cy="876300"/>
                </a:xfrm>
                <a:prstGeom prst="rect">
                  <a:avLst/>
                </a:prstGeom>
              </p:spPr>
            </p:pic>
            <p:pic>
              <p:nvPicPr>
                <p:cNvPr id="112" name="Graphic 111">
                  <a:extLst>
                    <a:ext uri="{FF2B5EF4-FFF2-40B4-BE49-F238E27FC236}">
                      <a16:creationId xmlns:a16="http://schemas.microsoft.com/office/drawing/2014/main" id="{6F2A5D08-51E1-B1FF-3FD6-587BE3B31D71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rcRect/>
                <a:stretch/>
              </p:blipFill>
              <p:spPr>
                <a:xfrm>
                  <a:off x="4905227" y="821943"/>
                  <a:ext cx="3810000" cy="4572000"/>
                </a:xfrm>
                <a:prstGeom prst="rect">
                  <a:avLst/>
                </a:prstGeom>
              </p:spPr>
            </p:pic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F45FB84-B1E8-1E8F-566C-3264324E5414}"/>
                  </a:ext>
                </a:extLst>
              </p:cNvPr>
              <p:cNvGrpSpPr/>
              <p:nvPr userDrawn="1"/>
            </p:nvGrpSpPr>
            <p:grpSpPr>
              <a:xfrm>
                <a:off x="346707" y="2805944"/>
                <a:ext cx="1746938" cy="623406"/>
                <a:chOff x="467553" y="2493801"/>
                <a:chExt cx="1505245" cy="537157"/>
              </a:xfrm>
            </p:grpSpPr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30E4632B-0C82-B381-BB2E-36096C9B2B4C}"/>
                    </a:ext>
                  </a:extLst>
                </p:cNvPr>
                <p:cNvSpPr/>
                <p:nvPr/>
              </p:nvSpPr>
              <p:spPr>
                <a:xfrm>
                  <a:off x="467553" y="2511888"/>
                  <a:ext cx="176899" cy="195910"/>
                </a:xfrm>
                <a:custGeom>
                  <a:avLst/>
                  <a:gdLst>
                    <a:gd name="csX0" fmla="*/ 131769 w 176899"/>
                    <a:gd name="csY0" fmla="*/ 98806 h 195910"/>
                    <a:gd name="csX1" fmla="*/ 132906 w 176899"/>
                    <a:gd name="csY1" fmla="*/ 135052 h 195910"/>
                    <a:gd name="csX2" fmla="*/ 132621 w 176899"/>
                    <a:gd name="csY2" fmla="*/ 135052 h 195910"/>
                    <a:gd name="csX3" fmla="*/ 117767 w 176899"/>
                    <a:gd name="csY3" fmla="*/ 105970 h 195910"/>
                    <a:gd name="csX4" fmla="*/ 56787 w 176899"/>
                    <a:gd name="csY4" fmla="*/ 0 h 195910"/>
                    <a:gd name="csX5" fmla="*/ 0 w 176899"/>
                    <a:gd name="csY5" fmla="*/ 0 h 195910"/>
                    <a:gd name="csX6" fmla="*/ 0 w 176899"/>
                    <a:gd name="csY6" fmla="*/ 195910 h 195910"/>
                    <a:gd name="csX7" fmla="*/ 45202 w 176899"/>
                    <a:gd name="csY7" fmla="*/ 195910 h 195910"/>
                    <a:gd name="csX8" fmla="*/ 45202 w 176899"/>
                    <a:gd name="csY8" fmla="*/ 97033 h 195910"/>
                    <a:gd name="csX9" fmla="*/ 43994 w 176899"/>
                    <a:gd name="csY9" fmla="*/ 60859 h 195910"/>
                    <a:gd name="csX10" fmla="*/ 44278 w 176899"/>
                    <a:gd name="csY10" fmla="*/ 60859 h 195910"/>
                    <a:gd name="csX11" fmla="*/ 59203 w 176899"/>
                    <a:gd name="csY11" fmla="*/ 89940 h 195910"/>
                    <a:gd name="csX12" fmla="*/ 120113 w 176899"/>
                    <a:gd name="csY12" fmla="*/ 195910 h 195910"/>
                    <a:gd name="csX13" fmla="*/ 176900 w 176899"/>
                    <a:gd name="csY13" fmla="*/ 195910 h 195910"/>
                    <a:gd name="csX14" fmla="*/ 176900 w 176899"/>
                    <a:gd name="csY14" fmla="*/ 0 h 195910"/>
                    <a:gd name="csX15" fmla="*/ 131769 w 176899"/>
                    <a:gd name="csY15" fmla="*/ 0 h 195910"/>
                    <a:gd name="csX16" fmla="*/ 131769 w 176899"/>
                    <a:gd name="csY16" fmla="*/ 98806 h 19591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176899" h="195910">
                      <a:moveTo>
                        <a:pt x="131769" y="98806"/>
                      </a:moveTo>
                      <a:lnTo>
                        <a:pt x="132906" y="135052"/>
                      </a:lnTo>
                      <a:lnTo>
                        <a:pt x="132621" y="135052"/>
                      </a:lnTo>
                      <a:lnTo>
                        <a:pt x="117767" y="105970"/>
                      </a:lnTo>
                      <a:lnTo>
                        <a:pt x="56787" y="0"/>
                      </a:lnTo>
                      <a:lnTo>
                        <a:pt x="0" y="0"/>
                      </a:lnTo>
                      <a:lnTo>
                        <a:pt x="0" y="195910"/>
                      </a:lnTo>
                      <a:lnTo>
                        <a:pt x="45202" y="195910"/>
                      </a:lnTo>
                      <a:lnTo>
                        <a:pt x="45202" y="97033"/>
                      </a:lnTo>
                      <a:lnTo>
                        <a:pt x="43994" y="60859"/>
                      </a:lnTo>
                      <a:lnTo>
                        <a:pt x="44278" y="60859"/>
                      </a:lnTo>
                      <a:lnTo>
                        <a:pt x="59203" y="89940"/>
                      </a:lnTo>
                      <a:lnTo>
                        <a:pt x="120113" y="195910"/>
                      </a:lnTo>
                      <a:lnTo>
                        <a:pt x="176900" y="195910"/>
                      </a:lnTo>
                      <a:lnTo>
                        <a:pt x="176900" y="0"/>
                      </a:lnTo>
                      <a:lnTo>
                        <a:pt x="131769" y="0"/>
                      </a:lnTo>
                      <a:lnTo>
                        <a:pt x="131769" y="98806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102A0DA3-9C83-169B-EB84-8DEF77010BD9}"/>
                    </a:ext>
                  </a:extLst>
                </p:cNvPr>
                <p:cNvSpPr/>
                <p:nvPr/>
              </p:nvSpPr>
              <p:spPr>
                <a:xfrm>
                  <a:off x="671317" y="2556361"/>
                  <a:ext cx="160908" cy="154274"/>
                </a:xfrm>
                <a:custGeom>
                  <a:avLst/>
                  <a:gdLst>
                    <a:gd name="csX0" fmla="*/ 141861 w 160908"/>
                    <a:gd name="csY0" fmla="*/ 110723 h 154274"/>
                    <a:gd name="csX1" fmla="*/ 141861 w 160908"/>
                    <a:gd name="csY1" fmla="*/ 56390 h 154274"/>
                    <a:gd name="csX2" fmla="*/ 133687 w 160908"/>
                    <a:gd name="csY2" fmla="*/ 25393 h 154274"/>
                    <a:gd name="csX3" fmla="*/ 110162 w 160908"/>
                    <a:gd name="csY3" fmla="*/ 6384 h 154274"/>
                    <a:gd name="csX4" fmla="*/ 73134 w 160908"/>
                    <a:gd name="csY4" fmla="*/ 0 h 154274"/>
                    <a:gd name="csX5" fmla="*/ 22885 w 160908"/>
                    <a:gd name="csY5" fmla="*/ 12768 h 154274"/>
                    <a:gd name="csX6" fmla="*/ 853 w 160908"/>
                    <a:gd name="csY6" fmla="*/ 46885 h 154274"/>
                    <a:gd name="csX7" fmla="*/ 43710 w 160908"/>
                    <a:gd name="csY7" fmla="*/ 56957 h 154274"/>
                    <a:gd name="csX8" fmla="*/ 53375 w 160908"/>
                    <a:gd name="csY8" fmla="*/ 39579 h 154274"/>
                    <a:gd name="csX9" fmla="*/ 70149 w 160908"/>
                    <a:gd name="csY9" fmla="*/ 34685 h 154274"/>
                    <a:gd name="csX10" fmla="*/ 85785 w 160908"/>
                    <a:gd name="csY10" fmla="*/ 40785 h 154274"/>
                    <a:gd name="csX11" fmla="*/ 91613 w 160908"/>
                    <a:gd name="csY11" fmla="*/ 57241 h 154274"/>
                    <a:gd name="csX12" fmla="*/ 91613 w 160908"/>
                    <a:gd name="csY12" fmla="*/ 61497 h 154274"/>
                    <a:gd name="csX13" fmla="*/ 40156 w 160908"/>
                    <a:gd name="csY13" fmla="*/ 72066 h 154274"/>
                    <a:gd name="csX14" fmla="*/ 9666 w 160908"/>
                    <a:gd name="csY14" fmla="*/ 86748 h 154274"/>
                    <a:gd name="csX15" fmla="*/ 0 w 160908"/>
                    <a:gd name="csY15" fmla="*/ 113276 h 154274"/>
                    <a:gd name="csX16" fmla="*/ 6112 w 160908"/>
                    <a:gd name="csY16" fmla="*/ 135690 h 154274"/>
                    <a:gd name="csX17" fmla="*/ 23525 w 160908"/>
                    <a:gd name="csY17" fmla="*/ 149522 h 154274"/>
                    <a:gd name="csX18" fmla="*/ 49964 w 160908"/>
                    <a:gd name="csY18" fmla="*/ 154274 h 154274"/>
                    <a:gd name="csX19" fmla="*/ 75124 w 160908"/>
                    <a:gd name="csY19" fmla="*/ 150160 h 154274"/>
                    <a:gd name="csX20" fmla="*/ 94740 w 160908"/>
                    <a:gd name="csY20" fmla="*/ 137393 h 154274"/>
                    <a:gd name="csX21" fmla="*/ 98435 w 160908"/>
                    <a:gd name="csY21" fmla="*/ 132002 h 154274"/>
                    <a:gd name="csX22" fmla="*/ 101705 w 160908"/>
                    <a:gd name="csY22" fmla="*/ 139095 h 154274"/>
                    <a:gd name="csX23" fmla="*/ 115706 w 160908"/>
                    <a:gd name="csY23" fmla="*/ 150373 h 154274"/>
                    <a:gd name="csX24" fmla="*/ 136246 w 160908"/>
                    <a:gd name="csY24" fmla="*/ 154061 h 154274"/>
                    <a:gd name="csX25" fmla="*/ 157923 w 160908"/>
                    <a:gd name="csY25" fmla="*/ 149876 h 154274"/>
                    <a:gd name="csX26" fmla="*/ 160908 w 160908"/>
                    <a:gd name="csY26" fmla="*/ 121079 h 154274"/>
                    <a:gd name="csX27" fmla="*/ 152308 w 160908"/>
                    <a:gd name="csY27" fmla="*/ 122284 h 154274"/>
                    <a:gd name="csX28" fmla="*/ 141932 w 160908"/>
                    <a:gd name="csY28" fmla="*/ 110723 h 154274"/>
                    <a:gd name="csX29" fmla="*/ 89551 w 160908"/>
                    <a:gd name="csY29" fmla="*/ 107744 h 154274"/>
                    <a:gd name="csX30" fmla="*/ 83937 w 160908"/>
                    <a:gd name="csY30" fmla="*/ 115617 h 154274"/>
                    <a:gd name="csX31" fmla="*/ 75763 w 160908"/>
                    <a:gd name="csY31" fmla="*/ 120227 h 154274"/>
                    <a:gd name="csX32" fmla="*/ 66097 w 160908"/>
                    <a:gd name="csY32" fmla="*/ 121717 h 154274"/>
                    <a:gd name="csX33" fmla="*/ 54797 w 160908"/>
                    <a:gd name="csY33" fmla="*/ 118454 h 154274"/>
                    <a:gd name="csX34" fmla="*/ 50035 w 160908"/>
                    <a:gd name="csY34" fmla="*/ 108666 h 154274"/>
                    <a:gd name="csX35" fmla="*/ 54370 w 160908"/>
                    <a:gd name="csY35" fmla="*/ 98452 h 154274"/>
                    <a:gd name="csX36" fmla="*/ 67590 w 160908"/>
                    <a:gd name="csY36" fmla="*/ 93274 h 154274"/>
                    <a:gd name="csX37" fmla="*/ 91684 w 160908"/>
                    <a:gd name="csY37" fmla="*/ 88238 h 154274"/>
                    <a:gd name="csX38" fmla="*/ 91684 w 160908"/>
                    <a:gd name="csY38" fmla="*/ 96537 h 154274"/>
                    <a:gd name="csX39" fmla="*/ 89622 w 160908"/>
                    <a:gd name="csY39" fmla="*/ 107815 h 15427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160908" h="154274">
                      <a:moveTo>
                        <a:pt x="141861" y="110723"/>
                      </a:moveTo>
                      <a:lnTo>
                        <a:pt x="141861" y="56390"/>
                      </a:lnTo>
                      <a:cubicBezTo>
                        <a:pt x="141861" y="44119"/>
                        <a:pt x="139160" y="33763"/>
                        <a:pt x="133687" y="25393"/>
                      </a:cubicBezTo>
                      <a:cubicBezTo>
                        <a:pt x="128215" y="17023"/>
                        <a:pt x="120397" y="10640"/>
                        <a:pt x="110162" y="6384"/>
                      </a:cubicBezTo>
                      <a:cubicBezTo>
                        <a:pt x="99928" y="2128"/>
                        <a:pt x="87632" y="0"/>
                        <a:pt x="73134" y="0"/>
                      </a:cubicBezTo>
                      <a:cubicBezTo>
                        <a:pt x="51528" y="0"/>
                        <a:pt x="34754" y="4256"/>
                        <a:pt x="22885" y="12768"/>
                      </a:cubicBezTo>
                      <a:cubicBezTo>
                        <a:pt x="11016" y="21279"/>
                        <a:pt x="3625" y="32628"/>
                        <a:pt x="853" y="46885"/>
                      </a:cubicBezTo>
                      <a:lnTo>
                        <a:pt x="43710" y="56957"/>
                      </a:lnTo>
                      <a:cubicBezTo>
                        <a:pt x="45486" y="48658"/>
                        <a:pt x="48685" y="42842"/>
                        <a:pt x="53375" y="39579"/>
                      </a:cubicBezTo>
                      <a:cubicBezTo>
                        <a:pt x="58066" y="36316"/>
                        <a:pt x="63610" y="34685"/>
                        <a:pt x="70149" y="34685"/>
                      </a:cubicBezTo>
                      <a:cubicBezTo>
                        <a:pt x="76687" y="34685"/>
                        <a:pt x="81876" y="36742"/>
                        <a:pt x="85785" y="40785"/>
                      </a:cubicBezTo>
                      <a:cubicBezTo>
                        <a:pt x="89622" y="44828"/>
                        <a:pt x="91613" y="50361"/>
                        <a:pt x="91613" y="57241"/>
                      </a:cubicBezTo>
                      <a:lnTo>
                        <a:pt x="91613" y="61497"/>
                      </a:lnTo>
                      <a:lnTo>
                        <a:pt x="40156" y="72066"/>
                      </a:lnTo>
                      <a:cubicBezTo>
                        <a:pt x="26297" y="74832"/>
                        <a:pt x="16133" y="79726"/>
                        <a:pt x="9666" y="86748"/>
                      </a:cubicBezTo>
                      <a:cubicBezTo>
                        <a:pt x="3198" y="93770"/>
                        <a:pt x="0" y="102637"/>
                        <a:pt x="0" y="113276"/>
                      </a:cubicBezTo>
                      <a:cubicBezTo>
                        <a:pt x="0" y="122143"/>
                        <a:pt x="2061" y="129661"/>
                        <a:pt x="6112" y="135690"/>
                      </a:cubicBezTo>
                      <a:cubicBezTo>
                        <a:pt x="10163" y="141719"/>
                        <a:pt x="15991" y="146330"/>
                        <a:pt x="23525" y="149522"/>
                      </a:cubicBezTo>
                      <a:cubicBezTo>
                        <a:pt x="31059" y="152714"/>
                        <a:pt x="39872" y="154274"/>
                        <a:pt x="49964" y="154274"/>
                      </a:cubicBezTo>
                      <a:cubicBezTo>
                        <a:pt x="58706" y="154274"/>
                        <a:pt x="67092" y="152856"/>
                        <a:pt x="75124" y="150160"/>
                      </a:cubicBezTo>
                      <a:cubicBezTo>
                        <a:pt x="83155" y="147394"/>
                        <a:pt x="89694" y="143138"/>
                        <a:pt x="94740" y="137393"/>
                      </a:cubicBezTo>
                      <a:cubicBezTo>
                        <a:pt x="96232" y="135690"/>
                        <a:pt x="97440" y="133846"/>
                        <a:pt x="98435" y="132002"/>
                      </a:cubicBezTo>
                      <a:cubicBezTo>
                        <a:pt x="99217" y="134555"/>
                        <a:pt x="100283" y="136967"/>
                        <a:pt x="101705" y="139095"/>
                      </a:cubicBezTo>
                      <a:cubicBezTo>
                        <a:pt x="105045" y="144131"/>
                        <a:pt x="109736" y="147890"/>
                        <a:pt x="115706" y="150373"/>
                      </a:cubicBezTo>
                      <a:cubicBezTo>
                        <a:pt x="121676" y="152856"/>
                        <a:pt x="128499" y="154061"/>
                        <a:pt x="136246" y="154061"/>
                      </a:cubicBezTo>
                      <a:cubicBezTo>
                        <a:pt x="144775" y="154061"/>
                        <a:pt x="152024" y="152643"/>
                        <a:pt x="157923" y="149876"/>
                      </a:cubicBezTo>
                      <a:lnTo>
                        <a:pt x="160908" y="121079"/>
                      </a:lnTo>
                      <a:cubicBezTo>
                        <a:pt x="158705" y="121859"/>
                        <a:pt x="155862" y="122284"/>
                        <a:pt x="152308" y="122284"/>
                      </a:cubicBezTo>
                      <a:cubicBezTo>
                        <a:pt x="145343" y="122284"/>
                        <a:pt x="141932" y="118454"/>
                        <a:pt x="141932" y="110723"/>
                      </a:cubicBezTo>
                      <a:close/>
                      <a:moveTo>
                        <a:pt x="89551" y="107744"/>
                      </a:moveTo>
                      <a:cubicBezTo>
                        <a:pt x="88130" y="110936"/>
                        <a:pt x="86282" y="113560"/>
                        <a:pt x="83937" y="115617"/>
                      </a:cubicBezTo>
                      <a:cubicBezTo>
                        <a:pt x="81591" y="117674"/>
                        <a:pt x="78819" y="119234"/>
                        <a:pt x="75763" y="120227"/>
                      </a:cubicBezTo>
                      <a:cubicBezTo>
                        <a:pt x="72707" y="121221"/>
                        <a:pt x="69438" y="121717"/>
                        <a:pt x="66097" y="121717"/>
                      </a:cubicBezTo>
                      <a:cubicBezTo>
                        <a:pt x="61762" y="121717"/>
                        <a:pt x="57995" y="120653"/>
                        <a:pt x="54797" y="118454"/>
                      </a:cubicBezTo>
                      <a:cubicBezTo>
                        <a:pt x="51599" y="116255"/>
                        <a:pt x="50035" y="112993"/>
                        <a:pt x="50035" y="108666"/>
                      </a:cubicBezTo>
                      <a:cubicBezTo>
                        <a:pt x="50035" y="104339"/>
                        <a:pt x="51457" y="100722"/>
                        <a:pt x="54370" y="98452"/>
                      </a:cubicBezTo>
                      <a:cubicBezTo>
                        <a:pt x="57213" y="96182"/>
                        <a:pt x="61620" y="94409"/>
                        <a:pt x="67590" y="93274"/>
                      </a:cubicBezTo>
                      <a:lnTo>
                        <a:pt x="91684" y="88238"/>
                      </a:lnTo>
                      <a:lnTo>
                        <a:pt x="91684" y="96537"/>
                      </a:lnTo>
                      <a:cubicBezTo>
                        <a:pt x="91684" y="100863"/>
                        <a:pt x="90973" y="104623"/>
                        <a:pt x="89622" y="10781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9AE764E9-CED9-B63F-D958-E17383A267C8}"/>
                    </a:ext>
                  </a:extLst>
                </p:cNvPr>
                <p:cNvSpPr/>
                <p:nvPr/>
              </p:nvSpPr>
              <p:spPr>
                <a:xfrm>
                  <a:off x="824550" y="2559411"/>
                  <a:ext cx="167375" cy="148386"/>
                </a:xfrm>
                <a:custGeom>
                  <a:avLst/>
                  <a:gdLst>
                    <a:gd name="csX0" fmla="*/ 83866 w 167375"/>
                    <a:gd name="csY0" fmla="*/ 113063 h 148386"/>
                    <a:gd name="csX1" fmla="*/ 53233 w 167375"/>
                    <a:gd name="csY1" fmla="*/ 0 h 148386"/>
                    <a:gd name="csX2" fmla="*/ 0 w 167375"/>
                    <a:gd name="csY2" fmla="*/ 0 h 148386"/>
                    <a:gd name="csX3" fmla="*/ 53518 w 167375"/>
                    <a:gd name="csY3" fmla="*/ 148387 h 148386"/>
                    <a:gd name="csX4" fmla="*/ 113858 w 167375"/>
                    <a:gd name="csY4" fmla="*/ 148387 h 148386"/>
                    <a:gd name="csX5" fmla="*/ 167376 w 167375"/>
                    <a:gd name="csY5" fmla="*/ 0 h 148386"/>
                    <a:gd name="csX6" fmla="*/ 115066 w 167375"/>
                    <a:gd name="csY6" fmla="*/ 0 h 148386"/>
                    <a:gd name="csX7" fmla="*/ 83866 w 167375"/>
                    <a:gd name="csY7" fmla="*/ 113063 h 14838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67375" h="148386">
                      <a:moveTo>
                        <a:pt x="83866" y="113063"/>
                      </a:moveTo>
                      <a:lnTo>
                        <a:pt x="53233" y="0"/>
                      </a:lnTo>
                      <a:lnTo>
                        <a:pt x="0" y="0"/>
                      </a:lnTo>
                      <a:lnTo>
                        <a:pt x="53518" y="148387"/>
                      </a:lnTo>
                      <a:lnTo>
                        <a:pt x="113858" y="148387"/>
                      </a:lnTo>
                      <a:lnTo>
                        <a:pt x="167376" y="0"/>
                      </a:lnTo>
                      <a:lnTo>
                        <a:pt x="115066" y="0"/>
                      </a:lnTo>
                      <a:lnTo>
                        <a:pt x="83866" y="113063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83EF7B17-AD21-E10A-812F-CCF5DE9DF748}"/>
                    </a:ext>
                  </a:extLst>
                </p:cNvPr>
                <p:cNvSpPr/>
                <p:nvPr/>
              </p:nvSpPr>
              <p:spPr>
                <a:xfrm>
                  <a:off x="1005998" y="2559411"/>
                  <a:ext cx="50532" cy="148386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E8C5A321-9D10-82E7-CB58-5FD9EE52413B}"/>
                    </a:ext>
                  </a:extLst>
                </p:cNvPr>
                <p:cNvSpPr/>
                <p:nvPr/>
              </p:nvSpPr>
              <p:spPr>
                <a:xfrm>
                  <a:off x="1001876" y="2493801"/>
                  <a:ext cx="58848" cy="48445"/>
                </a:xfrm>
                <a:custGeom>
                  <a:avLst/>
                  <a:gdLst>
                    <a:gd name="csX0" fmla="*/ 29424 w 58848"/>
                    <a:gd name="csY0" fmla="*/ 0 h 48445"/>
                    <a:gd name="csX1" fmla="*/ 6965 w 58848"/>
                    <a:gd name="csY1" fmla="*/ 5816 h 48445"/>
                    <a:gd name="csX2" fmla="*/ 0 w 58848"/>
                    <a:gd name="csY2" fmla="*/ 24400 h 48445"/>
                    <a:gd name="csX3" fmla="*/ 6965 w 58848"/>
                    <a:gd name="csY3" fmla="*/ 42629 h 48445"/>
                    <a:gd name="csX4" fmla="*/ 29424 w 58848"/>
                    <a:gd name="csY4" fmla="*/ 48446 h 48445"/>
                    <a:gd name="csX5" fmla="*/ 51741 w 58848"/>
                    <a:gd name="csY5" fmla="*/ 42629 h 48445"/>
                    <a:gd name="csX6" fmla="*/ 58848 w 58848"/>
                    <a:gd name="csY6" fmla="*/ 24400 h 48445"/>
                    <a:gd name="csX7" fmla="*/ 51741 w 58848"/>
                    <a:gd name="csY7" fmla="*/ 5816 h 48445"/>
                    <a:gd name="csX8" fmla="*/ 29424 w 58848"/>
                    <a:gd name="csY8" fmla="*/ 0 h 484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58848" h="48445">
                      <a:moveTo>
                        <a:pt x="29424" y="0"/>
                      </a:moveTo>
                      <a:cubicBezTo>
                        <a:pt x="19119" y="0"/>
                        <a:pt x="11656" y="1915"/>
                        <a:pt x="6965" y="5816"/>
                      </a:cubicBezTo>
                      <a:cubicBezTo>
                        <a:pt x="2274" y="9718"/>
                        <a:pt x="0" y="15888"/>
                        <a:pt x="0" y="24400"/>
                      </a:cubicBezTo>
                      <a:cubicBezTo>
                        <a:pt x="0" y="32912"/>
                        <a:pt x="2345" y="38799"/>
                        <a:pt x="6965" y="42629"/>
                      </a:cubicBezTo>
                      <a:cubicBezTo>
                        <a:pt x="11585" y="46460"/>
                        <a:pt x="19119" y="48446"/>
                        <a:pt x="29424" y="48446"/>
                      </a:cubicBezTo>
                      <a:cubicBezTo>
                        <a:pt x="39730" y="48446"/>
                        <a:pt x="46979" y="46531"/>
                        <a:pt x="51741" y="42629"/>
                      </a:cubicBezTo>
                      <a:cubicBezTo>
                        <a:pt x="56503" y="38799"/>
                        <a:pt x="58848" y="32699"/>
                        <a:pt x="58848" y="24400"/>
                      </a:cubicBezTo>
                      <a:cubicBezTo>
                        <a:pt x="58848" y="16101"/>
                        <a:pt x="56503" y="9718"/>
                        <a:pt x="51741" y="5816"/>
                      </a:cubicBezTo>
                      <a:cubicBezTo>
                        <a:pt x="46979" y="1986"/>
                        <a:pt x="39587" y="0"/>
                        <a:pt x="29424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8E44F1E0-D759-7970-6F2B-88CED1E72106}"/>
                    </a:ext>
                  </a:extLst>
                </p:cNvPr>
                <p:cNvSpPr/>
                <p:nvPr/>
              </p:nvSpPr>
              <p:spPr>
                <a:xfrm>
                  <a:off x="1080838" y="2556361"/>
                  <a:ext cx="157070" cy="215203"/>
                </a:xfrm>
                <a:custGeom>
                  <a:avLst/>
                  <a:gdLst>
                    <a:gd name="csX0" fmla="*/ 110376 w 157070"/>
                    <a:gd name="csY0" fmla="*/ 34756 h 215203"/>
                    <a:gd name="csX1" fmla="*/ 93105 w 157070"/>
                    <a:gd name="csY1" fmla="*/ 9647 h 215203"/>
                    <a:gd name="csX2" fmla="*/ 61265 w 157070"/>
                    <a:gd name="csY2" fmla="*/ 0 h 215203"/>
                    <a:gd name="csX3" fmla="*/ 29922 w 157070"/>
                    <a:gd name="csY3" fmla="*/ 8724 h 215203"/>
                    <a:gd name="csX4" fmla="*/ 8031 w 157070"/>
                    <a:gd name="csY4" fmla="*/ 34118 h 215203"/>
                    <a:gd name="csX5" fmla="*/ 0 w 157070"/>
                    <a:gd name="csY5" fmla="*/ 74193 h 215203"/>
                    <a:gd name="csX6" fmla="*/ 7463 w 157070"/>
                    <a:gd name="csY6" fmla="*/ 113489 h 215203"/>
                    <a:gd name="csX7" fmla="*/ 28713 w 157070"/>
                    <a:gd name="csY7" fmla="*/ 138599 h 215203"/>
                    <a:gd name="csX8" fmla="*/ 61265 w 157070"/>
                    <a:gd name="csY8" fmla="*/ 147181 h 215203"/>
                    <a:gd name="csX9" fmla="*/ 88201 w 157070"/>
                    <a:gd name="csY9" fmla="*/ 140514 h 215203"/>
                    <a:gd name="csX10" fmla="*/ 106182 w 157070"/>
                    <a:gd name="csY10" fmla="*/ 122852 h 215203"/>
                    <a:gd name="csX11" fmla="*/ 106182 w 157070"/>
                    <a:gd name="csY11" fmla="*/ 151650 h 215203"/>
                    <a:gd name="csX12" fmla="*/ 99217 w 157070"/>
                    <a:gd name="csY12" fmla="*/ 175057 h 215203"/>
                    <a:gd name="csX13" fmla="*/ 79175 w 157070"/>
                    <a:gd name="csY13" fmla="*/ 183356 h 215203"/>
                    <a:gd name="csX14" fmla="*/ 57924 w 157070"/>
                    <a:gd name="csY14" fmla="*/ 176405 h 215203"/>
                    <a:gd name="csX15" fmla="*/ 49466 w 157070"/>
                    <a:gd name="csY15" fmla="*/ 156402 h 215203"/>
                    <a:gd name="csX16" fmla="*/ 711 w 157070"/>
                    <a:gd name="csY16" fmla="*/ 162644 h 215203"/>
                    <a:gd name="csX17" fmla="*/ 14215 w 157070"/>
                    <a:gd name="csY17" fmla="*/ 194563 h 215203"/>
                    <a:gd name="csX18" fmla="*/ 40796 w 157070"/>
                    <a:gd name="csY18" fmla="*/ 210593 h 215203"/>
                    <a:gd name="csX19" fmla="*/ 76190 w 157070"/>
                    <a:gd name="csY19" fmla="*/ 215204 h 215203"/>
                    <a:gd name="csX20" fmla="*/ 119331 w 157070"/>
                    <a:gd name="csY20" fmla="*/ 207614 h 215203"/>
                    <a:gd name="csX21" fmla="*/ 147262 w 157070"/>
                    <a:gd name="csY21" fmla="*/ 183569 h 215203"/>
                    <a:gd name="csX22" fmla="*/ 157070 w 157070"/>
                    <a:gd name="csY22" fmla="*/ 139521 h 215203"/>
                    <a:gd name="csX23" fmla="*/ 157070 w 157070"/>
                    <a:gd name="csY23" fmla="*/ 3050 h 215203"/>
                    <a:gd name="csX24" fmla="*/ 111584 w 157070"/>
                    <a:gd name="csY24" fmla="*/ 3050 h 215203"/>
                    <a:gd name="csX25" fmla="*/ 110376 w 157070"/>
                    <a:gd name="csY25" fmla="*/ 34827 h 215203"/>
                    <a:gd name="csX26" fmla="*/ 98791 w 157070"/>
                    <a:gd name="csY26" fmla="*/ 101218 h 215203"/>
                    <a:gd name="csX27" fmla="*/ 78891 w 157070"/>
                    <a:gd name="csY27" fmla="*/ 110439 h 215203"/>
                    <a:gd name="csX28" fmla="*/ 58351 w 157070"/>
                    <a:gd name="csY28" fmla="*/ 101502 h 215203"/>
                    <a:gd name="csX29" fmla="*/ 50888 w 157070"/>
                    <a:gd name="csY29" fmla="*/ 73626 h 215203"/>
                    <a:gd name="csX30" fmla="*/ 54299 w 157070"/>
                    <a:gd name="csY30" fmla="*/ 53482 h 215203"/>
                    <a:gd name="csX31" fmla="*/ 63965 w 157070"/>
                    <a:gd name="csY31" fmla="*/ 41353 h 215203"/>
                    <a:gd name="csX32" fmla="*/ 78819 w 157070"/>
                    <a:gd name="csY32" fmla="*/ 37168 h 215203"/>
                    <a:gd name="csX33" fmla="*/ 99004 w 157070"/>
                    <a:gd name="csY33" fmla="*/ 46531 h 215203"/>
                    <a:gd name="csX34" fmla="*/ 106111 w 157070"/>
                    <a:gd name="csY34" fmla="*/ 73697 h 215203"/>
                    <a:gd name="csX35" fmla="*/ 98649 w 157070"/>
                    <a:gd name="csY35" fmla="*/ 101289 h 21520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157070" h="215203">
                      <a:moveTo>
                        <a:pt x="110376" y="34756"/>
                      </a:moveTo>
                      <a:cubicBezTo>
                        <a:pt x="107035" y="24471"/>
                        <a:pt x="101278" y="16101"/>
                        <a:pt x="93105" y="9647"/>
                      </a:cubicBezTo>
                      <a:cubicBezTo>
                        <a:pt x="84932" y="3192"/>
                        <a:pt x="74342" y="0"/>
                        <a:pt x="61265" y="0"/>
                      </a:cubicBezTo>
                      <a:cubicBezTo>
                        <a:pt x="49538" y="0"/>
                        <a:pt x="39090" y="2908"/>
                        <a:pt x="29922" y="8724"/>
                      </a:cubicBezTo>
                      <a:cubicBezTo>
                        <a:pt x="20682" y="14541"/>
                        <a:pt x="13433" y="23052"/>
                        <a:pt x="8031" y="34118"/>
                      </a:cubicBezTo>
                      <a:cubicBezTo>
                        <a:pt x="2701" y="45183"/>
                        <a:pt x="0" y="58589"/>
                        <a:pt x="0" y="74193"/>
                      </a:cubicBezTo>
                      <a:cubicBezTo>
                        <a:pt x="0" y="89798"/>
                        <a:pt x="2488" y="102566"/>
                        <a:pt x="7463" y="113489"/>
                      </a:cubicBezTo>
                      <a:cubicBezTo>
                        <a:pt x="12438" y="124483"/>
                        <a:pt x="19474" y="132853"/>
                        <a:pt x="28713" y="138599"/>
                      </a:cubicBezTo>
                      <a:cubicBezTo>
                        <a:pt x="37953" y="144344"/>
                        <a:pt x="48756" y="147181"/>
                        <a:pt x="61265" y="147181"/>
                      </a:cubicBezTo>
                      <a:cubicBezTo>
                        <a:pt x="71570" y="147181"/>
                        <a:pt x="80525" y="144982"/>
                        <a:pt x="88201" y="140514"/>
                      </a:cubicBezTo>
                      <a:cubicBezTo>
                        <a:pt x="95806" y="136045"/>
                        <a:pt x="101847" y="130158"/>
                        <a:pt x="106182" y="122852"/>
                      </a:cubicBezTo>
                      <a:lnTo>
                        <a:pt x="106182" y="151650"/>
                      </a:lnTo>
                      <a:cubicBezTo>
                        <a:pt x="106182" y="161722"/>
                        <a:pt x="103837" y="169524"/>
                        <a:pt x="99217" y="175057"/>
                      </a:cubicBezTo>
                      <a:cubicBezTo>
                        <a:pt x="94526" y="180589"/>
                        <a:pt x="87846" y="183356"/>
                        <a:pt x="79175" y="183356"/>
                      </a:cubicBezTo>
                      <a:cubicBezTo>
                        <a:pt x="69864" y="183356"/>
                        <a:pt x="62757" y="181015"/>
                        <a:pt x="57924" y="176405"/>
                      </a:cubicBezTo>
                      <a:cubicBezTo>
                        <a:pt x="53091" y="171723"/>
                        <a:pt x="50248" y="165056"/>
                        <a:pt x="49466" y="156402"/>
                      </a:cubicBezTo>
                      <a:lnTo>
                        <a:pt x="711" y="162644"/>
                      </a:lnTo>
                      <a:cubicBezTo>
                        <a:pt x="2701" y="176263"/>
                        <a:pt x="7178" y="186902"/>
                        <a:pt x="14215" y="194563"/>
                      </a:cubicBezTo>
                      <a:cubicBezTo>
                        <a:pt x="21251" y="202152"/>
                        <a:pt x="30135" y="207543"/>
                        <a:pt x="40796" y="210593"/>
                      </a:cubicBezTo>
                      <a:cubicBezTo>
                        <a:pt x="51457" y="213643"/>
                        <a:pt x="63326" y="215204"/>
                        <a:pt x="76190" y="215204"/>
                      </a:cubicBezTo>
                      <a:cubicBezTo>
                        <a:pt x="92821" y="215204"/>
                        <a:pt x="107248" y="212650"/>
                        <a:pt x="119331" y="207614"/>
                      </a:cubicBezTo>
                      <a:cubicBezTo>
                        <a:pt x="131413" y="202578"/>
                        <a:pt x="140724" y="194563"/>
                        <a:pt x="147262" y="183569"/>
                      </a:cubicBezTo>
                      <a:cubicBezTo>
                        <a:pt x="153801" y="172574"/>
                        <a:pt x="157070" y="157892"/>
                        <a:pt x="157070" y="139521"/>
                      </a:cubicBezTo>
                      <a:lnTo>
                        <a:pt x="157070" y="3050"/>
                      </a:lnTo>
                      <a:lnTo>
                        <a:pt x="111584" y="3050"/>
                      </a:lnTo>
                      <a:lnTo>
                        <a:pt x="110376" y="34827"/>
                      </a:lnTo>
                      <a:close/>
                      <a:moveTo>
                        <a:pt x="98791" y="101218"/>
                      </a:moveTo>
                      <a:cubicBezTo>
                        <a:pt x="93816" y="107318"/>
                        <a:pt x="87206" y="110439"/>
                        <a:pt x="78891" y="110439"/>
                      </a:cubicBezTo>
                      <a:cubicBezTo>
                        <a:pt x="70575" y="110439"/>
                        <a:pt x="63326" y="107460"/>
                        <a:pt x="58351" y="101502"/>
                      </a:cubicBezTo>
                      <a:cubicBezTo>
                        <a:pt x="53376" y="95544"/>
                        <a:pt x="50888" y="86252"/>
                        <a:pt x="50888" y="73626"/>
                      </a:cubicBezTo>
                      <a:cubicBezTo>
                        <a:pt x="50888" y="65540"/>
                        <a:pt x="52025" y="58802"/>
                        <a:pt x="54299" y="53482"/>
                      </a:cubicBezTo>
                      <a:cubicBezTo>
                        <a:pt x="56574" y="48162"/>
                        <a:pt x="59772" y="44119"/>
                        <a:pt x="63965" y="41353"/>
                      </a:cubicBezTo>
                      <a:cubicBezTo>
                        <a:pt x="68159" y="38586"/>
                        <a:pt x="73063" y="37168"/>
                        <a:pt x="78819" y="37168"/>
                      </a:cubicBezTo>
                      <a:cubicBezTo>
                        <a:pt x="87561" y="37168"/>
                        <a:pt x="94313" y="40289"/>
                        <a:pt x="99004" y="46531"/>
                      </a:cubicBezTo>
                      <a:cubicBezTo>
                        <a:pt x="103766" y="52772"/>
                        <a:pt x="106111" y="61852"/>
                        <a:pt x="106111" y="73697"/>
                      </a:cubicBezTo>
                      <a:cubicBezTo>
                        <a:pt x="106111" y="85542"/>
                        <a:pt x="103624" y="95189"/>
                        <a:pt x="98649" y="101289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CC48B3D5-FDE3-F698-7E7A-43BC76F4639B}"/>
                    </a:ext>
                  </a:extLst>
                </p:cNvPr>
                <p:cNvSpPr/>
                <p:nvPr/>
              </p:nvSpPr>
              <p:spPr>
                <a:xfrm>
                  <a:off x="1261717" y="2556361"/>
                  <a:ext cx="160908" cy="154274"/>
                </a:xfrm>
                <a:custGeom>
                  <a:avLst/>
                  <a:gdLst>
                    <a:gd name="csX0" fmla="*/ 141861 w 160908"/>
                    <a:gd name="csY0" fmla="*/ 110723 h 154274"/>
                    <a:gd name="csX1" fmla="*/ 141861 w 160908"/>
                    <a:gd name="csY1" fmla="*/ 56390 h 154274"/>
                    <a:gd name="csX2" fmla="*/ 133688 w 160908"/>
                    <a:gd name="csY2" fmla="*/ 25393 h 154274"/>
                    <a:gd name="csX3" fmla="*/ 110162 w 160908"/>
                    <a:gd name="csY3" fmla="*/ 6384 h 154274"/>
                    <a:gd name="csX4" fmla="*/ 73134 w 160908"/>
                    <a:gd name="csY4" fmla="*/ 0 h 154274"/>
                    <a:gd name="csX5" fmla="*/ 22885 w 160908"/>
                    <a:gd name="csY5" fmla="*/ 12768 h 154274"/>
                    <a:gd name="csX6" fmla="*/ 853 w 160908"/>
                    <a:gd name="csY6" fmla="*/ 46885 h 154274"/>
                    <a:gd name="csX7" fmla="*/ 43710 w 160908"/>
                    <a:gd name="csY7" fmla="*/ 56957 h 154274"/>
                    <a:gd name="csX8" fmla="*/ 53376 w 160908"/>
                    <a:gd name="csY8" fmla="*/ 39579 h 154274"/>
                    <a:gd name="csX9" fmla="*/ 70149 w 160908"/>
                    <a:gd name="csY9" fmla="*/ 34685 h 154274"/>
                    <a:gd name="csX10" fmla="*/ 85785 w 160908"/>
                    <a:gd name="csY10" fmla="*/ 40785 h 154274"/>
                    <a:gd name="csX11" fmla="*/ 91613 w 160908"/>
                    <a:gd name="csY11" fmla="*/ 57241 h 154274"/>
                    <a:gd name="csX12" fmla="*/ 91613 w 160908"/>
                    <a:gd name="csY12" fmla="*/ 61497 h 154274"/>
                    <a:gd name="csX13" fmla="*/ 40156 w 160908"/>
                    <a:gd name="csY13" fmla="*/ 72066 h 154274"/>
                    <a:gd name="csX14" fmla="*/ 9666 w 160908"/>
                    <a:gd name="csY14" fmla="*/ 86748 h 154274"/>
                    <a:gd name="csX15" fmla="*/ 0 w 160908"/>
                    <a:gd name="csY15" fmla="*/ 113276 h 154274"/>
                    <a:gd name="csX16" fmla="*/ 6112 w 160908"/>
                    <a:gd name="csY16" fmla="*/ 135690 h 154274"/>
                    <a:gd name="csX17" fmla="*/ 23525 w 160908"/>
                    <a:gd name="csY17" fmla="*/ 149522 h 154274"/>
                    <a:gd name="csX18" fmla="*/ 49964 w 160908"/>
                    <a:gd name="csY18" fmla="*/ 154274 h 154274"/>
                    <a:gd name="csX19" fmla="*/ 75124 w 160908"/>
                    <a:gd name="csY19" fmla="*/ 150160 h 154274"/>
                    <a:gd name="csX20" fmla="*/ 94740 w 160908"/>
                    <a:gd name="csY20" fmla="*/ 137393 h 154274"/>
                    <a:gd name="csX21" fmla="*/ 98435 w 160908"/>
                    <a:gd name="csY21" fmla="*/ 132002 h 154274"/>
                    <a:gd name="csX22" fmla="*/ 101705 w 160908"/>
                    <a:gd name="csY22" fmla="*/ 139095 h 154274"/>
                    <a:gd name="csX23" fmla="*/ 115706 w 160908"/>
                    <a:gd name="csY23" fmla="*/ 150373 h 154274"/>
                    <a:gd name="csX24" fmla="*/ 136246 w 160908"/>
                    <a:gd name="csY24" fmla="*/ 154061 h 154274"/>
                    <a:gd name="csX25" fmla="*/ 157923 w 160908"/>
                    <a:gd name="csY25" fmla="*/ 149876 h 154274"/>
                    <a:gd name="csX26" fmla="*/ 160908 w 160908"/>
                    <a:gd name="csY26" fmla="*/ 121079 h 154274"/>
                    <a:gd name="csX27" fmla="*/ 152308 w 160908"/>
                    <a:gd name="csY27" fmla="*/ 122284 h 154274"/>
                    <a:gd name="csX28" fmla="*/ 141932 w 160908"/>
                    <a:gd name="csY28" fmla="*/ 110723 h 154274"/>
                    <a:gd name="csX29" fmla="*/ 89480 w 160908"/>
                    <a:gd name="csY29" fmla="*/ 107744 h 154274"/>
                    <a:gd name="csX30" fmla="*/ 83866 w 160908"/>
                    <a:gd name="csY30" fmla="*/ 115617 h 154274"/>
                    <a:gd name="csX31" fmla="*/ 75692 w 160908"/>
                    <a:gd name="csY31" fmla="*/ 120227 h 154274"/>
                    <a:gd name="csX32" fmla="*/ 66026 w 160908"/>
                    <a:gd name="csY32" fmla="*/ 121717 h 154274"/>
                    <a:gd name="csX33" fmla="*/ 54726 w 160908"/>
                    <a:gd name="csY33" fmla="*/ 118454 h 154274"/>
                    <a:gd name="csX34" fmla="*/ 49964 w 160908"/>
                    <a:gd name="csY34" fmla="*/ 108666 h 154274"/>
                    <a:gd name="csX35" fmla="*/ 54299 w 160908"/>
                    <a:gd name="csY35" fmla="*/ 98452 h 154274"/>
                    <a:gd name="csX36" fmla="*/ 67519 w 160908"/>
                    <a:gd name="csY36" fmla="*/ 93274 h 154274"/>
                    <a:gd name="csX37" fmla="*/ 91613 w 160908"/>
                    <a:gd name="csY37" fmla="*/ 88238 h 154274"/>
                    <a:gd name="csX38" fmla="*/ 91613 w 160908"/>
                    <a:gd name="csY38" fmla="*/ 96537 h 154274"/>
                    <a:gd name="csX39" fmla="*/ 89551 w 160908"/>
                    <a:gd name="csY39" fmla="*/ 107815 h 15427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160908" h="154274">
                      <a:moveTo>
                        <a:pt x="141861" y="110723"/>
                      </a:moveTo>
                      <a:lnTo>
                        <a:pt x="141861" y="56390"/>
                      </a:lnTo>
                      <a:cubicBezTo>
                        <a:pt x="141861" y="44119"/>
                        <a:pt x="139160" y="33763"/>
                        <a:pt x="133688" y="25393"/>
                      </a:cubicBezTo>
                      <a:cubicBezTo>
                        <a:pt x="128215" y="17023"/>
                        <a:pt x="120397" y="10640"/>
                        <a:pt x="110162" y="6384"/>
                      </a:cubicBezTo>
                      <a:cubicBezTo>
                        <a:pt x="99928" y="2128"/>
                        <a:pt x="87632" y="0"/>
                        <a:pt x="73134" y="0"/>
                      </a:cubicBezTo>
                      <a:cubicBezTo>
                        <a:pt x="51528" y="0"/>
                        <a:pt x="34754" y="4256"/>
                        <a:pt x="22885" y="12768"/>
                      </a:cubicBezTo>
                      <a:cubicBezTo>
                        <a:pt x="11016" y="21279"/>
                        <a:pt x="3625" y="32628"/>
                        <a:pt x="853" y="46885"/>
                      </a:cubicBezTo>
                      <a:lnTo>
                        <a:pt x="43710" y="56957"/>
                      </a:lnTo>
                      <a:cubicBezTo>
                        <a:pt x="45486" y="48658"/>
                        <a:pt x="48685" y="42842"/>
                        <a:pt x="53376" y="39579"/>
                      </a:cubicBezTo>
                      <a:cubicBezTo>
                        <a:pt x="58066" y="36316"/>
                        <a:pt x="63610" y="34685"/>
                        <a:pt x="70149" y="34685"/>
                      </a:cubicBezTo>
                      <a:cubicBezTo>
                        <a:pt x="76687" y="34685"/>
                        <a:pt x="81876" y="36742"/>
                        <a:pt x="85785" y="40785"/>
                      </a:cubicBezTo>
                      <a:cubicBezTo>
                        <a:pt x="89622" y="44828"/>
                        <a:pt x="91613" y="50361"/>
                        <a:pt x="91613" y="57241"/>
                      </a:cubicBezTo>
                      <a:lnTo>
                        <a:pt x="91613" y="61497"/>
                      </a:lnTo>
                      <a:lnTo>
                        <a:pt x="40156" y="72066"/>
                      </a:lnTo>
                      <a:cubicBezTo>
                        <a:pt x="26297" y="74832"/>
                        <a:pt x="16133" y="79726"/>
                        <a:pt x="9666" y="86748"/>
                      </a:cubicBezTo>
                      <a:cubicBezTo>
                        <a:pt x="3198" y="93770"/>
                        <a:pt x="0" y="102637"/>
                        <a:pt x="0" y="113276"/>
                      </a:cubicBezTo>
                      <a:cubicBezTo>
                        <a:pt x="0" y="122143"/>
                        <a:pt x="2061" y="129661"/>
                        <a:pt x="6112" y="135690"/>
                      </a:cubicBezTo>
                      <a:cubicBezTo>
                        <a:pt x="10163" y="141719"/>
                        <a:pt x="15991" y="146330"/>
                        <a:pt x="23525" y="149522"/>
                      </a:cubicBezTo>
                      <a:cubicBezTo>
                        <a:pt x="31059" y="152714"/>
                        <a:pt x="39872" y="154274"/>
                        <a:pt x="49964" y="154274"/>
                      </a:cubicBezTo>
                      <a:cubicBezTo>
                        <a:pt x="58706" y="154274"/>
                        <a:pt x="67093" y="152856"/>
                        <a:pt x="75124" y="150160"/>
                      </a:cubicBezTo>
                      <a:cubicBezTo>
                        <a:pt x="83155" y="147394"/>
                        <a:pt x="89694" y="143138"/>
                        <a:pt x="94740" y="137393"/>
                      </a:cubicBezTo>
                      <a:cubicBezTo>
                        <a:pt x="96232" y="135690"/>
                        <a:pt x="97440" y="133846"/>
                        <a:pt x="98435" y="132002"/>
                      </a:cubicBezTo>
                      <a:cubicBezTo>
                        <a:pt x="99217" y="134555"/>
                        <a:pt x="100283" y="136967"/>
                        <a:pt x="101705" y="139095"/>
                      </a:cubicBezTo>
                      <a:cubicBezTo>
                        <a:pt x="105045" y="144131"/>
                        <a:pt x="109736" y="147890"/>
                        <a:pt x="115706" y="150373"/>
                      </a:cubicBezTo>
                      <a:cubicBezTo>
                        <a:pt x="121676" y="152856"/>
                        <a:pt x="128499" y="154061"/>
                        <a:pt x="136246" y="154061"/>
                      </a:cubicBezTo>
                      <a:cubicBezTo>
                        <a:pt x="144775" y="154061"/>
                        <a:pt x="152024" y="152643"/>
                        <a:pt x="157923" y="149876"/>
                      </a:cubicBezTo>
                      <a:lnTo>
                        <a:pt x="160908" y="121079"/>
                      </a:lnTo>
                      <a:cubicBezTo>
                        <a:pt x="158705" y="121859"/>
                        <a:pt x="155862" y="122284"/>
                        <a:pt x="152308" y="122284"/>
                      </a:cubicBezTo>
                      <a:cubicBezTo>
                        <a:pt x="145343" y="122284"/>
                        <a:pt x="141932" y="118454"/>
                        <a:pt x="141932" y="110723"/>
                      </a:cubicBezTo>
                      <a:close/>
                      <a:moveTo>
                        <a:pt x="89480" y="107744"/>
                      </a:moveTo>
                      <a:cubicBezTo>
                        <a:pt x="88059" y="110936"/>
                        <a:pt x="86211" y="113560"/>
                        <a:pt x="83866" y="115617"/>
                      </a:cubicBezTo>
                      <a:cubicBezTo>
                        <a:pt x="81520" y="117674"/>
                        <a:pt x="78748" y="119234"/>
                        <a:pt x="75692" y="120227"/>
                      </a:cubicBezTo>
                      <a:cubicBezTo>
                        <a:pt x="72636" y="121221"/>
                        <a:pt x="69367" y="121717"/>
                        <a:pt x="66026" y="121717"/>
                      </a:cubicBezTo>
                      <a:cubicBezTo>
                        <a:pt x="61691" y="121717"/>
                        <a:pt x="57924" y="120653"/>
                        <a:pt x="54726" y="118454"/>
                      </a:cubicBezTo>
                      <a:cubicBezTo>
                        <a:pt x="51528" y="116255"/>
                        <a:pt x="49964" y="112993"/>
                        <a:pt x="49964" y="108666"/>
                      </a:cubicBezTo>
                      <a:cubicBezTo>
                        <a:pt x="49964" y="104339"/>
                        <a:pt x="51385" y="100722"/>
                        <a:pt x="54299" y="98452"/>
                      </a:cubicBezTo>
                      <a:cubicBezTo>
                        <a:pt x="57142" y="96182"/>
                        <a:pt x="61549" y="94409"/>
                        <a:pt x="67519" y="93274"/>
                      </a:cubicBezTo>
                      <a:lnTo>
                        <a:pt x="91613" y="88238"/>
                      </a:lnTo>
                      <a:lnTo>
                        <a:pt x="91613" y="96537"/>
                      </a:lnTo>
                      <a:cubicBezTo>
                        <a:pt x="91613" y="100863"/>
                        <a:pt x="90902" y="104623"/>
                        <a:pt x="89551" y="10781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B9E36CBE-8657-C624-BE1E-AF6BE4750AB6}"/>
                    </a:ext>
                  </a:extLst>
                </p:cNvPr>
                <p:cNvSpPr/>
                <p:nvPr/>
              </p:nvSpPr>
              <p:spPr>
                <a:xfrm>
                  <a:off x="1420351" y="2512172"/>
                  <a:ext cx="122813" cy="198534"/>
                </a:xfrm>
                <a:custGeom>
                  <a:avLst/>
                  <a:gdLst>
                    <a:gd name="csX0" fmla="*/ 108101 w 122813"/>
                    <a:gd name="csY0" fmla="*/ 161013 h 198534"/>
                    <a:gd name="csX1" fmla="*/ 95735 w 122813"/>
                    <a:gd name="csY1" fmla="*/ 162644 h 198534"/>
                    <a:gd name="csX2" fmla="*/ 81307 w 122813"/>
                    <a:gd name="csY2" fmla="*/ 158034 h 198534"/>
                    <a:gd name="csX3" fmla="*/ 76119 w 122813"/>
                    <a:gd name="csY3" fmla="*/ 142783 h 198534"/>
                    <a:gd name="csX4" fmla="*/ 76119 w 122813"/>
                    <a:gd name="csY4" fmla="*/ 83131 h 198534"/>
                    <a:gd name="csX5" fmla="*/ 120397 w 122813"/>
                    <a:gd name="csY5" fmla="*/ 83131 h 198534"/>
                    <a:gd name="csX6" fmla="*/ 120397 w 122813"/>
                    <a:gd name="csY6" fmla="*/ 47240 h 198534"/>
                    <a:gd name="csX7" fmla="*/ 76119 w 122813"/>
                    <a:gd name="csY7" fmla="*/ 47240 h 198534"/>
                    <a:gd name="csX8" fmla="*/ 76119 w 122813"/>
                    <a:gd name="csY8" fmla="*/ 0 h 198534"/>
                    <a:gd name="csX9" fmla="*/ 25586 w 122813"/>
                    <a:gd name="csY9" fmla="*/ 13973 h 198534"/>
                    <a:gd name="csX10" fmla="*/ 25586 w 122813"/>
                    <a:gd name="csY10" fmla="*/ 47240 h 198534"/>
                    <a:gd name="csX11" fmla="*/ 0 w 122813"/>
                    <a:gd name="csY11" fmla="*/ 47240 h 198534"/>
                    <a:gd name="csX12" fmla="*/ 0 w 122813"/>
                    <a:gd name="csY12" fmla="*/ 83131 h 198534"/>
                    <a:gd name="csX13" fmla="*/ 25586 w 122813"/>
                    <a:gd name="csY13" fmla="*/ 83131 h 198534"/>
                    <a:gd name="csX14" fmla="*/ 25586 w 122813"/>
                    <a:gd name="csY14" fmla="*/ 151082 h 198534"/>
                    <a:gd name="csX15" fmla="*/ 32551 w 122813"/>
                    <a:gd name="csY15" fmla="*/ 178674 h 198534"/>
                    <a:gd name="csX16" fmla="*/ 51599 w 122813"/>
                    <a:gd name="csY16" fmla="*/ 193783 h 198534"/>
                    <a:gd name="csX17" fmla="*/ 80881 w 122813"/>
                    <a:gd name="csY17" fmla="*/ 198535 h 198534"/>
                    <a:gd name="csX18" fmla="*/ 104050 w 122813"/>
                    <a:gd name="csY18" fmla="*/ 195556 h 198534"/>
                    <a:gd name="csX19" fmla="*/ 122813 w 122813"/>
                    <a:gd name="csY19" fmla="*/ 187257 h 198534"/>
                    <a:gd name="csX20" fmla="*/ 117483 w 122813"/>
                    <a:gd name="csY20" fmla="*/ 156118 h 198534"/>
                    <a:gd name="csX21" fmla="*/ 108101 w 122813"/>
                    <a:gd name="csY21" fmla="*/ 161013 h 198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22813" h="198534">
                      <a:moveTo>
                        <a:pt x="108101" y="161013"/>
                      </a:moveTo>
                      <a:cubicBezTo>
                        <a:pt x="104619" y="162077"/>
                        <a:pt x="100497" y="162644"/>
                        <a:pt x="95735" y="162644"/>
                      </a:cubicBezTo>
                      <a:cubicBezTo>
                        <a:pt x="89551" y="162644"/>
                        <a:pt x="84790" y="161084"/>
                        <a:pt x="81307" y="158034"/>
                      </a:cubicBezTo>
                      <a:cubicBezTo>
                        <a:pt x="77824" y="154984"/>
                        <a:pt x="76119" y="149876"/>
                        <a:pt x="76119" y="142783"/>
                      </a:cubicBezTo>
                      <a:lnTo>
                        <a:pt x="76119" y="83131"/>
                      </a:lnTo>
                      <a:lnTo>
                        <a:pt x="120397" y="83131"/>
                      </a:lnTo>
                      <a:lnTo>
                        <a:pt x="120397" y="47240"/>
                      </a:lnTo>
                      <a:lnTo>
                        <a:pt x="76119" y="47240"/>
                      </a:lnTo>
                      <a:lnTo>
                        <a:pt x="76119" y="0"/>
                      </a:lnTo>
                      <a:lnTo>
                        <a:pt x="25586" y="13973"/>
                      </a:lnTo>
                      <a:lnTo>
                        <a:pt x="25586" y="47240"/>
                      </a:lnTo>
                      <a:lnTo>
                        <a:pt x="0" y="47240"/>
                      </a:lnTo>
                      <a:lnTo>
                        <a:pt x="0" y="83131"/>
                      </a:lnTo>
                      <a:lnTo>
                        <a:pt x="25586" y="83131"/>
                      </a:lnTo>
                      <a:lnTo>
                        <a:pt x="25586" y="151082"/>
                      </a:lnTo>
                      <a:cubicBezTo>
                        <a:pt x="25799" y="162573"/>
                        <a:pt x="28145" y="171794"/>
                        <a:pt x="32551" y="178674"/>
                      </a:cubicBezTo>
                      <a:cubicBezTo>
                        <a:pt x="37029" y="185626"/>
                        <a:pt x="43354" y="190662"/>
                        <a:pt x="51599" y="193783"/>
                      </a:cubicBezTo>
                      <a:cubicBezTo>
                        <a:pt x="59843" y="196974"/>
                        <a:pt x="69580" y="198535"/>
                        <a:pt x="80881" y="198535"/>
                      </a:cubicBezTo>
                      <a:cubicBezTo>
                        <a:pt x="88841" y="198535"/>
                        <a:pt x="96517" y="197542"/>
                        <a:pt x="104050" y="195556"/>
                      </a:cubicBezTo>
                      <a:cubicBezTo>
                        <a:pt x="111584" y="193570"/>
                        <a:pt x="117838" y="190803"/>
                        <a:pt x="122813" y="187257"/>
                      </a:cubicBezTo>
                      <a:lnTo>
                        <a:pt x="117483" y="156118"/>
                      </a:lnTo>
                      <a:cubicBezTo>
                        <a:pt x="114711" y="158317"/>
                        <a:pt x="111584" y="159949"/>
                        <a:pt x="108101" y="161013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4E1F50B4-C50A-77F3-0451-9EBAD21A18C0}"/>
                    </a:ext>
                  </a:extLst>
                </p:cNvPr>
                <p:cNvSpPr/>
                <p:nvPr/>
              </p:nvSpPr>
              <p:spPr>
                <a:xfrm>
                  <a:off x="1557450" y="2493801"/>
                  <a:ext cx="58848" cy="48445"/>
                </a:xfrm>
                <a:custGeom>
                  <a:avLst/>
                  <a:gdLst>
                    <a:gd name="csX0" fmla="*/ 29424 w 58848"/>
                    <a:gd name="csY0" fmla="*/ 0 h 48445"/>
                    <a:gd name="csX1" fmla="*/ 6965 w 58848"/>
                    <a:gd name="csY1" fmla="*/ 5816 h 48445"/>
                    <a:gd name="csX2" fmla="*/ 0 w 58848"/>
                    <a:gd name="csY2" fmla="*/ 24400 h 48445"/>
                    <a:gd name="csX3" fmla="*/ 6965 w 58848"/>
                    <a:gd name="csY3" fmla="*/ 42629 h 48445"/>
                    <a:gd name="csX4" fmla="*/ 29424 w 58848"/>
                    <a:gd name="csY4" fmla="*/ 48446 h 48445"/>
                    <a:gd name="csX5" fmla="*/ 51741 w 58848"/>
                    <a:gd name="csY5" fmla="*/ 42629 h 48445"/>
                    <a:gd name="csX6" fmla="*/ 58848 w 58848"/>
                    <a:gd name="csY6" fmla="*/ 24400 h 48445"/>
                    <a:gd name="csX7" fmla="*/ 51741 w 58848"/>
                    <a:gd name="csY7" fmla="*/ 5816 h 48445"/>
                    <a:gd name="csX8" fmla="*/ 29424 w 58848"/>
                    <a:gd name="csY8" fmla="*/ 0 h 484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58848" h="48445">
                      <a:moveTo>
                        <a:pt x="29424" y="0"/>
                      </a:moveTo>
                      <a:cubicBezTo>
                        <a:pt x="19118" y="0"/>
                        <a:pt x="11656" y="1915"/>
                        <a:pt x="6965" y="5816"/>
                      </a:cubicBezTo>
                      <a:cubicBezTo>
                        <a:pt x="2274" y="9718"/>
                        <a:pt x="0" y="15888"/>
                        <a:pt x="0" y="24400"/>
                      </a:cubicBezTo>
                      <a:cubicBezTo>
                        <a:pt x="0" y="32912"/>
                        <a:pt x="2345" y="38799"/>
                        <a:pt x="6965" y="42629"/>
                      </a:cubicBezTo>
                      <a:cubicBezTo>
                        <a:pt x="11585" y="46460"/>
                        <a:pt x="19118" y="48446"/>
                        <a:pt x="29424" y="48446"/>
                      </a:cubicBezTo>
                      <a:cubicBezTo>
                        <a:pt x="39730" y="48446"/>
                        <a:pt x="46979" y="46531"/>
                        <a:pt x="51741" y="42629"/>
                      </a:cubicBezTo>
                      <a:cubicBezTo>
                        <a:pt x="56503" y="38799"/>
                        <a:pt x="58848" y="32699"/>
                        <a:pt x="58848" y="24400"/>
                      </a:cubicBezTo>
                      <a:cubicBezTo>
                        <a:pt x="58848" y="16101"/>
                        <a:pt x="56503" y="9718"/>
                        <a:pt x="51741" y="5816"/>
                      </a:cubicBezTo>
                      <a:cubicBezTo>
                        <a:pt x="46979" y="1986"/>
                        <a:pt x="39587" y="0"/>
                        <a:pt x="29424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F48292ED-1606-0064-BDDF-5882616026AC}"/>
                    </a:ext>
                  </a:extLst>
                </p:cNvPr>
                <p:cNvSpPr/>
                <p:nvPr/>
              </p:nvSpPr>
              <p:spPr>
                <a:xfrm>
                  <a:off x="1561643" y="2559411"/>
                  <a:ext cx="50532" cy="148386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0" name="Freeform 99">
                  <a:extLst>
                    <a:ext uri="{FF2B5EF4-FFF2-40B4-BE49-F238E27FC236}">
                      <a16:creationId xmlns:a16="http://schemas.microsoft.com/office/drawing/2014/main" id="{9EDF34FD-18F8-B553-B791-51AD4647980E}"/>
                    </a:ext>
                  </a:extLst>
                </p:cNvPr>
                <p:cNvSpPr/>
                <p:nvPr/>
              </p:nvSpPr>
              <p:spPr>
                <a:xfrm>
                  <a:off x="1642453" y="2556361"/>
                  <a:ext cx="148896" cy="151366"/>
                </a:xfrm>
                <a:custGeom>
                  <a:avLst/>
                  <a:gdLst>
                    <a:gd name="csX0" fmla="*/ 124519 w 148896"/>
                    <a:gd name="csY0" fmla="*/ 5958 h 151366"/>
                    <a:gd name="csX1" fmla="*/ 97583 w 148896"/>
                    <a:gd name="csY1" fmla="*/ 0 h 151366"/>
                    <a:gd name="csX2" fmla="*/ 71854 w 148896"/>
                    <a:gd name="csY2" fmla="*/ 5462 h 151366"/>
                    <a:gd name="csX3" fmla="*/ 52807 w 148896"/>
                    <a:gd name="csY3" fmla="*/ 21634 h 151366"/>
                    <a:gd name="csX4" fmla="*/ 46766 w 148896"/>
                    <a:gd name="csY4" fmla="*/ 32770 h 151366"/>
                    <a:gd name="csX5" fmla="*/ 45202 w 148896"/>
                    <a:gd name="csY5" fmla="*/ 2979 h 151366"/>
                    <a:gd name="csX6" fmla="*/ 0 w 148896"/>
                    <a:gd name="csY6" fmla="*/ 2979 h 151366"/>
                    <a:gd name="csX7" fmla="*/ 0 w 148896"/>
                    <a:gd name="csY7" fmla="*/ 151366 h 151366"/>
                    <a:gd name="csX8" fmla="*/ 50533 w 148896"/>
                    <a:gd name="csY8" fmla="*/ 151366 h 151366"/>
                    <a:gd name="csX9" fmla="*/ 50533 w 148896"/>
                    <a:gd name="csY9" fmla="*/ 72704 h 151366"/>
                    <a:gd name="csX10" fmla="*/ 54086 w 148896"/>
                    <a:gd name="csY10" fmla="*/ 52843 h 151366"/>
                    <a:gd name="csX11" fmla="*/ 63894 w 148896"/>
                    <a:gd name="csY11" fmla="*/ 41991 h 151366"/>
                    <a:gd name="csX12" fmla="*/ 77256 w 148896"/>
                    <a:gd name="csY12" fmla="*/ 38586 h 151366"/>
                    <a:gd name="csX13" fmla="*/ 92394 w 148896"/>
                    <a:gd name="csY13" fmla="*/ 44544 h 151366"/>
                    <a:gd name="csX14" fmla="*/ 98364 w 148896"/>
                    <a:gd name="csY14" fmla="*/ 65895 h 151366"/>
                    <a:gd name="csX15" fmla="*/ 98364 w 148896"/>
                    <a:gd name="csY15" fmla="*/ 151366 h 151366"/>
                    <a:gd name="csX16" fmla="*/ 148897 w 148896"/>
                    <a:gd name="csY16" fmla="*/ 151366 h 151366"/>
                    <a:gd name="csX17" fmla="*/ 148897 w 148896"/>
                    <a:gd name="csY17" fmla="*/ 52560 h 151366"/>
                    <a:gd name="csX18" fmla="*/ 142358 w 148896"/>
                    <a:gd name="csY18" fmla="*/ 23478 h 151366"/>
                    <a:gd name="csX19" fmla="*/ 124377 w 148896"/>
                    <a:gd name="csY19" fmla="*/ 5958 h 1513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48896" h="151366">
                      <a:moveTo>
                        <a:pt x="124519" y="5958"/>
                      </a:moveTo>
                      <a:cubicBezTo>
                        <a:pt x="116914" y="1986"/>
                        <a:pt x="107888" y="0"/>
                        <a:pt x="97583" y="0"/>
                      </a:cubicBezTo>
                      <a:cubicBezTo>
                        <a:pt x="88059" y="0"/>
                        <a:pt x="79459" y="1844"/>
                        <a:pt x="71854" y="5462"/>
                      </a:cubicBezTo>
                      <a:cubicBezTo>
                        <a:pt x="64250" y="9150"/>
                        <a:pt x="57853" y="14541"/>
                        <a:pt x="52807" y="21634"/>
                      </a:cubicBezTo>
                      <a:cubicBezTo>
                        <a:pt x="50462" y="24968"/>
                        <a:pt x="48472" y="28656"/>
                        <a:pt x="46766" y="32770"/>
                      </a:cubicBezTo>
                      <a:lnTo>
                        <a:pt x="45202" y="2979"/>
                      </a:lnTo>
                      <a:lnTo>
                        <a:pt x="0" y="2979"/>
                      </a:lnTo>
                      <a:lnTo>
                        <a:pt x="0" y="151366"/>
                      </a:lnTo>
                      <a:lnTo>
                        <a:pt x="50533" y="151366"/>
                      </a:lnTo>
                      <a:lnTo>
                        <a:pt x="50533" y="72704"/>
                      </a:lnTo>
                      <a:cubicBezTo>
                        <a:pt x="50533" y="64405"/>
                        <a:pt x="51741" y="57738"/>
                        <a:pt x="54086" y="52843"/>
                      </a:cubicBezTo>
                      <a:cubicBezTo>
                        <a:pt x="56432" y="47878"/>
                        <a:pt x="59701" y="44261"/>
                        <a:pt x="63894" y="41991"/>
                      </a:cubicBezTo>
                      <a:cubicBezTo>
                        <a:pt x="68088" y="39721"/>
                        <a:pt x="72494" y="38586"/>
                        <a:pt x="77256" y="38586"/>
                      </a:cubicBezTo>
                      <a:cubicBezTo>
                        <a:pt x="83368" y="38586"/>
                        <a:pt x="88485" y="40572"/>
                        <a:pt x="92394" y="44544"/>
                      </a:cubicBezTo>
                      <a:cubicBezTo>
                        <a:pt x="96303" y="48517"/>
                        <a:pt x="98364" y="55610"/>
                        <a:pt x="98364" y="65895"/>
                      </a:cubicBezTo>
                      <a:lnTo>
                        <a:pt x="98364" y="151366"/>
                      </a:lnTo>
                      <a:lnTo>
                        <a:pt x="148897" y="151366"/>
                      </a:lnTo>
                      <a:lnTo>
                        <a:pt x="148897" y="52560"/>
                      </a:lnTo>
                      <a:cubicBezTo>
                        <a:pt x="148897" y="40856"/>
                        <a:pt x="146694" y="31209"/>
                        <a:pt x="142358" y="23478"/>
                      </a:cubicBezTo>
                      <a:cubicBezTo>
                        <a:pt x="138023" y="15747"/>
                        <a:pt x="131982" y="9930"/>
                        <a:pt x="124377" y="5958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1" name="Freeform 100">
                  <a:extLst>
                    <a:ext uri="{FF2B5EF4-FFF2-40B4-BE49-F238E27FC236}">
                      <a16:creationId xmlns:a16="http://schemas.microsoft.com/office/drawing/2014/main" id="{EFCB083E-61EA-6CBD-0910-B1CDF2C87792}"/>
                    </a:ext>
                  </a:extLst>
                </p:cNvPr>
                <p:cNvSpPr/>
                <p:nvPr/>
              </p:nvSpPr>
              <p:spPr>
                <a:xfrm>
                  <a:off x="1815728" y="2556432"/>
                  <a:ext cx="157070" cy="215203"/>
                </a:xfrm>
                <a:custGeom>
                  <a:avLst/>
                  <a:gdLst>
                    <a:gd name="csX0" fmla="*/ 111584 w 157070"/>
                    <a:gd name="csY0" fmla="*/ 2979 h 215203"/>
                    <a:gd name="csX1" fmla="*/ 110376 w 157070"/>
                    <a:gd name="csY1" fmla="*/ 34756 h 215203"/>
                    <a:gd name="csX2" fmla="*/ 93105 w 157070"/>
                    <a:gd name="csY2" fmla="*/ 9647 h 215203"/>
                    <a:gd name="csX3" fmla="*/ 61265 w 157070"/>
                    <a:gd name="csY3" fmla="*/ 0 h 215203"/>
                    <a:gd name="csX4" fmla="*/ 29921 w 157070"/>
                    <a:gd name="csY4" fmla="*/ 8724 h 215203"/>
                    <a:gd name="csX5" fmla="*/ 8031 w 157070"/>
                    <a:gd name="csY5" fmla="*/ 34118 h 215203"/>
                    <a:gd name="csX6" fmla="*/ 0 w 157070"/>
                    <a:gd name="csY6" fmla="*/ 74193 h 215203"/>
                    <a:gd name="csX7" fmla="*/ 7463 w 157070"/>
                    <a:gd name="csY7" fmla="*/ 113489 h 215203"/>
                    <a:gd name="csX8" fmla="*/ 28713 w 157070"/>
                    <a:gd name="csY8" fmla="*/ 138599 h 215203"/>
                    <a:gd name="csX9" fmla="*/ 61265 w 157070"/>
                    <a:gd name="csY9" fmla="*/ 147181 h 215203"/>
                    <a:gd name="csX10" fmla="*/ 88201 w 157070"/>
                    <a:gd name="csY10" fmla="*/ 140514 h 215203"/>
                    <a:gd name="csX11" fmla="*/ 106182 w 157070"/>
                    <a:gd name="csY11" fmla="*/ 122852 h 215203"/>
                    <a:gd name="csX12" fmla="*/ 106182 w 157070"/>
                    <a:gd name="csY12" fmla="*/ 151650 h 215203"/>
                    <a:gd name="csX13" fmla="*/ 99217 w 157070"/>
                    <a:gd name="csY13" fmla="*/ 175057 h 215203"/>
                    <a:gd name="csX14" fmla="*/ 79175 w 157070"/>
                    <a:gd name="csY14" fmla="*/ 183356 h 215203"/>
                    <a:gd name="csX15" fmla="*/ 57924 w 157070"/>
                    <a:gd name="csY15" fmla="*/ 176405 h 215203"/>
                    <a:gd name="csX16" fmla="*/ 49466 w 157070"/>
                    <a:gd name="csY16" fmla="*/ 156402 h 215203"/>
                    <a:gd name="csX17" fmla="*/ 711 w 157070"/>
                    <a:gd name="csY17" fmla="*/ 162644 h 215203"/>
                    <a:gd name="csX18" fmla="*/ 14215 w 157070"/>
                    <a:gd name="csY18" fmla="*/ 194563 h 215203"/>
                    <a:gd name="csX19" fmla="*/ 40796 w 157070"/>
                    <a:gd name="csY19" fmla="*/ 210593 h 215203"/>
                    <a:gd name="csX20" fmla="*/ 76190 w 157070"/>
                    <a:gd name="csY20" fmla="*/ 215204 h 215203"/>
                    <a:gd name="csX21" fmla="*/ 119331 w 157070"/>
                    <a:gd name="csY21" fmla="*/ 207614 h 215203"/>
                    <a:gd name="csX22" fmla="*/ 147262 w 157070"/>
                    <a:gd name="csY22" fmla="*/ 183569 h 215203"/>
                    <a:gd name="csX23" fmla="*/ 157070 w 157070"/>
                    <a:gd name="csY23" fmla="*/ 139521 h 215203"/>
                    <a:gd name="csX24" fmla="*/ 157070 w 157070"/>
                    <a:gd name="csY24" fmla="*/ 2979 h 215203"/>
                    <a:gd name="csX25" fmla="*/ 111584 w 157070"/>
                    <a:gd name="csY25" fmla="*/ 2979 h 215203"/>
                    <a:gd name="csX26" fmla="*/ 98791 w 157070"/>
                    <a:gd name="csY26" fmla="*/ 101147 h 215203"/>
                    <a:gd name="csX27" fmla="*/ 78890 w 157070"/>
                    <a:gd name="csY27" fmla="*/ 110368 h 215203"/>
                    <a:gd name="csX28" fmla="*/ 58351 w 157070"/>
                    <a:gd name="csY28" fmla="*/ 101431 h 215203"/>
                    <a:gd name="csX29" fmla="*/ 50888 w 157070"/>
                    <a:gd name="csY29" fmla="*/ 73555 h 215203"/>
                    <a:gd name="csX30" fmla="*/ 54299 w 157070"/>
                    <a:gd name="csY30" fmla="*/ 53411 h 215203"/>
                    <a:gd name="csX31" fmla="*/ 63965 w 157070"/>
                    <a:gd name="csY31" fmla="*/ 41282 h 215203"/>
                    <a:gd name="csX32" fmla="*/ 78819 w 157070"/>
                    <a:gd name="csY32" fmla="*/ 37097 h 215203"/>
                    <a:gd name="csX33" fmla="*/ 99004 w 157070"/>
                    <a:gd name="csY33" fmla="*/ 46460 h 215203"/>
                    <a:gd name="csX34" fmla="*/ 106111 w 157070"/>
                    <a:gd name="csY34" fmla="*/ 73626 h 215203"/>
                    <a:gd name="csX35" fmla="*/ 98649 w 157070"/>
                    <a:gd name="csY35" fmla="*/ 101218 h 21520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157070" h="215203">
                      <a:moveTo>
                        <a:pt x="111584" y="2979"/>
                      </a:moveTo>
                      <a:lnTo>
                        <a:pt x="110376" y="34756"/>
                      </a:lnTo>
                      <a:cubicBezTo>
                        <a:pt x="107035" y="24471"/>
                        <a:pt x="101278" y="16101"/>
                        <a:pt x="93105" y="9647"/>
                      </a:cubicBezTo>
                      <a:cubicBezTo>
                        <a:pt x="84932" y="3192"/>
                        <a:pt x="74342" y="0"/>
                        <a:pt x="61265" y="0"/>
                      </a:cubicBezTo>
                      <a:cubicBezTo>
                        <a:pt x="49538" y="0"/>
                        <a:pt x="39090" y="2908"/>
                        <a:pt x="29921" y="8724"/>
                      </a:cubicBezTo>
                      <a:cubicBezTo>
                        <a:pt x="20682" y="14541"/>
                        <a:pt x="13433" y="23052"/>
                        <a:pt x="8031" y="34118"/>
                      </a:cubicBezTo>
                      <a:cubicBezTo>
                        <a:pt x="2701" y="45183"/>
                        <a:pt x="0" y="58589"/>
                        <a:pt x="0" y="74193"/>
                      </a:cubicBezTo>
                      <a:cubicBezTo>
                        <a:pt x="0" y="89798"/>
                        <a:pt x="2487" y="102566"/>
                        <a:pt x="7463" y="113489"/>
                      </a:cubicBezTo>
                      <a:cubicBezTo>
                        <a:pt x="12438" y="124483"/>
                        <a:pt x="19474" y="132853"/>
                        <a:pt x="28713" y="138599"/>
                      </a:cubicBezTo>
                      <a:cubicBezTo>
                        <a:pt x="37953" y="144344"/>
                        <a:pt x="48756" y="147181"/>
                        <a:pt x="61265" y="147181"/>
                      </a:cubicBezTo>
                      <a:cubicBezTo>
                        <a:pt x="71570" y="147181"/>
                        <a:pt x="80525" y="144982"/>
                        <a:pt x="88201" y="140514"/>
                      </a:cubicBezTo>
                      <a:cubicBezTo>
                        <a:pt x="95806" y="136045"/>
                        <a:pt x="101847" y="130158"/>
                        <a:pt x="106182" y="122852"/>
                      </a:cubicBezTo>
                      <a:lnTo>
                        <a:pt x="106182" y="151650"/>
                      </a:lnTo>
                      <a:cubicBezTo>
                        <a:pt x="106182" y="161722"/>
                        <a:pt x="103837" y="169524"/>
                        <a:pt x="99217" y="175057"/>
                      </a:cubicBezTo>
                      <a:cubicBezTo>
                        <a:pt x="94527" y="180589"/>
                        <a:pt x="87846" y="183356"/>
                        <a:pt x="79175" y="183356"/>
                      </a:cubicBezTo>
                      <a:cubicBezTo>
                        <a:pt x="69864" y="183356"/>
                        <a:pt x="62757" y="181015"/>
                        <a:pt x="57924" y="176405"/>
                      </a:cubicBezTo>
                      <a:cubicBezTo>
                        <a:pt x="53091" y="171723"/>
                        <a:pt x="50248" y="165056"/>
                        <a:pt x="49466" y="156402"/>
                      </a:cubicBezTo>
                      <a:lnTo>
                        <a:pt x="711" y="162644"/>
                      </a:lnTo>
                      <a:cubicBezTo>
                        <a:pt x="2701" y="176263"/>
                        <a:pt x="7178" y="186902"/>
                        <a:pt x="14215" y="194563"/>
                      </a:cubicBezTo>
                      <a:cubicBezTo>
                        <a:pt x="21251" y="202152"/>
                        <a:pt x="30135" y="207543"/>
                        <a:pt x="40796" y="210593"/>
                      </a:cubicBezTo>
                      <a:cubicBezTo>
                        <a:pt x="51456" y="213643"/>
                        <a:pt x="63326" y="215204"/>
                        <a:pt x="76190" y="215204"/>
                      </a:cubicBezTo>
                      <a:cubicBezTo>
                        <a:pt x="92821" y="215204"/>
                        <a:pt x="107248" y="212650"/>
                        <a:pt x="119331" y="207614"/>
                      </a:cubicBezTo>
                      <a:cubicBezTo>
                        <a:pt x="131413" y="202578"/>
                        <a:pt x="140724" y="194563"/>
                        <a:pt x="147262" y="183569"/>
                      </a:cubicBezTo>
                      <a:cubicBezTo>
                        <a:pt x="153801" y="172574"/>
                        <a:pt x="157070" y="157892"/>
                        <a:pt x="157070" y="139521"/>
                      </a:cubicBezTo>
                      <a:lnTo>
                        <a:pt x="157070" y="2979"/>
                      </a:lnTo>
                      <a:lnTo>
                        <a:pt x="111584" y="2979"/>
                      </a:lnTo>
                      <a:close/>
                      <a:moveTo>
                        <a:pt x="98791" y="101147"/>
                      </a:moveTo>
                      <a:cubicBezTo>
                        <a:pt x="93816" y="107247"/>
                        <a:pt x="87206" y="110368"/>
                        <a:pt x="78890" y="110368"/>
                      </a:cubicBezTo>
                      <a:cubicBezTo>
                        <a:pt x="70575" y="110368"/>
                        <a:pt x="63326" y="107389"/>
                        <a:pt x="58351" y="101431"/>
                      </a:cubicBezTo>
                      <a:cubicBezTo>
                        <a:pt x="53375" y="95473"/>
                        <a:pt x="50888" y="86181"/>
                        <a:pt x="50888" y="73555"/>
                      </a:cubicBezTo>
                      <a:cubicBezTo>
                        <a:pt x="50888" y="65469"/>
                        <a:pt x="52025" y="58731"/>
                        <a:pt x="54299" y="53411"/>
                      </a:cubicBezTo>
                      <a:cubicBezTo>
                        <a:pt x="56574" y="48091"/>
                        <a:pt x="59772" y="44048"/>
                        <a:pt x="63965" y="41282"/>
                      </a:cubicBezTo>
                      <a:cubicBezTo>
                        <a:pt x="68159" y="38515"/>
                        <a:pt x="73063" y="37097"/>
                        <a:pt x="78819" y="37097"/>
                      </a:cubicBezTo>
                      <a:cubicBezTo>
                        <a:pt x="87561" y="37097"/>
                        <a:pt x="94313" y="40218"/>
                        <a:pt x="99004" y="46460"/>
                      </a:cubicBezTo>
                      <a:cubicBezTo>
                        <a:pt x="103766" y="52701"/>
                        <a:pt x="106111" y="61781"/>
                        <a:pt x="106111" y="73626"/>
                      </a:cubicBezTo>
                      <a:cubicBezTo>
                        <a:pt x="106111" y="85471"/>
                        <a:pt x="103624" y="95118"/>
                        <a:pt x="98649" y="101218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2" name="Freeform 101">
                  <a:extLst>
                    <a:ext uri="{FF2B5EF4-FFF2-40B4-BE49-F238E27FC236}">
                      <a16:creationId xmlns:a16="http://schemas.microsoft.com/office/drawing/2014/main" id="{0A7C739E-0DB6-8DA6-5453-41445818E938}"/>
                    </a:ext>
                  </a:extLst>
                </p:cNvPr>
                <p:cNvSpPr/>
                <p:nvPr/>
              </p:nvSpPr>
              <p:spPr>
                <a:xfrm>
                  <a:off x="492783" y="2832423"/>
                  <a:ext cx="122813" cy="198534"/>
                </a:xfrm>
                <a:custGeom>
                  <a:avLst/>
                  <a:gdLst>
                    <a:gd name="csX0" fmla="*/ 108101 w 122813"/>
                    <a:gd name="csY0" fmla="*/ 160942 h 198534"/>
                    <a:gd name="csX1" fmla="*/ 95735 w 122813"/>
                    <a:gd name="csY1" fmla="*/ 162573 h 198534"/>
                    <a:gd name="csX2" fmla="*/ 81307 w 122813"/>
                    <a:gd name="csY2" fmla="*/ 157963 h 198534"/>
                    <a:gd name="csX3" fmla="*/ 76119 w 122813"/>
                    <a:gd name="csY3" fmla="*/ 142712 h 198534"/>
                    <a:gd name="csX4" fmla="*/ 76119 w 122813"/>
                    <a:gd name="csY4" fmla="*/ 83060 h 198534"/>
                    <a:gd name="csX5" fmla="*/ 120397 w 122813"/>
                    <a:gd name="csY5" fmla="*/ 83060 h 198534"/>
                    <a:gd name="csX6" fmla="*/ 120397 w 122813"/>
                    <a:gd name="csY6" fmla="*/ 47169 h 198534"/>
                    <a:gd name="csX7" fmla="*/ 76119 w 122813"/>
                    <a:gd name="csY7" fmla="*/ 47169 h 198534"/>
                    <a:gd name="csX8" fmla="*/ 76119 w 122813"/>
                    <a:gd name="csY8" fmla="*/ 0 h 198534"/>
                    <a:gd name="csX9" fmla="*/ 25586 w 122813"/>
                    <a:gd name="csY9" fmla="*/ 13973 h 198534"/>
                    <a:gd name="csX10" fmla="*/ 25586 w 122813"/>
                    <a:gd name="csY10" fmla="*/ 47240 h 198534"/>
                    <a:gd name="csX11" fmla="*/ 0 w 122813"/>
                    <a:gd name="csY11" fmla="*/ 47240 h 198534"/>
                    <a:gd name="csX12" fmla="*/ 0 w 122813"/>
                    <a:gd name="csY12" fmla="*/ 83131 h 198534"/>
                    <a:gd name="csX13" fmla="*/ 25586 w 122813"/>
                    <a:gd name="csY13" fmla="*/ 83131 h 198534"/>
                    <a:gd name="csX14" fmla="*/ 25586 w 122813"/>
                    <a:gd name="csY14" fmla="*/ 151082 h 198534"/>
                    <a:gd name="csX15" fmla="*/ 32551 w 122813"/>
                    <a:gd name="csY15" fmla="*/ 178674 h 198534"/>
                    <a:gd name="csX16" fmla="*/ 51599 w 122813"/>
                    <a:gd name="csY16" fmla="*/ 193783 h 198534"/>
                    <a:gd name="csX17" fmla="*/ 80881 w 122813"/>
                    <a:gd name="csY17" fmla="*/ 198535 h 198534"/>
                    <a:gd name="csX18" fmla="*/ 104050 w 122813"/>
                    <a:gd name="csY18" fmla="*/ 195556 h 198534"/>
                    <a:gd name="csX19" fmla="*/ 122813 w 122813"/>
                    <a:gd name="csY19" fmla="*/ 187257 h 198534"/>
                    <a:gd name="csX20" fmla="*/ 117483 w 122813"/>
                    <a:gd name="csY20" fmla="*/ 156118 h 198534"/>
                    <a:gd name="csX21" fmla="*/ 108101 w 122813"/>
                    <a:gd name="csY21" fmla="*/ 161013 h 198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22813" h="198534">
                      <a:moveTo>
                        <a:pt x="108101" y="160942"/>
                      </a:moveTo>
                      <a:cubicBezTo>
                        <a:pt x="104619" y="162006"/>
                        <a:pt x="100497" y="162573"/>
                        <a:pt x="95735" y="162573"/>
                      </a:cubicBezTo>
                      <a:cubicBezTo>
                        <a:pt x="89551" y="162573"/>
                        <a:pt x="84790" y="161013"/>
                        <a:pt x="81307" y="157963"/>
                      </a:cubicBezTo>
                      <a:cubicBezTo>
                        <a:pt x="77824" y="154913"/>
                        <a:pt x="76119" y="149806"/>
                        <a:pt x="76119" y="142712"/>
                      </a:cubicBezTo>
                      <a:lnTo>
                        <a:pt x="76119" y="83060"/>
                      </a:lnTo>
                      <a:lnTo>
                        <a:pt x="120397" y="83060"/>
                      </a:lnTo>
                      <a:lnTo>
                        <a:pt x="120397" y="47169"/>
                      </a:lnTo>
                      <a:lnTo>
                        <a:pt x="76119" y="47169"/>
                      </a:lnTo>
                      <a:lnTo>
                        <a:pt x="76119" y="0"/>
                      </a:lnTo>
                      <a:lnTo>
                        <a:pt x="25586" y="13973"/>
                      </a:lnTo>
                      <a:lnTo>
                        <a:pt x="25586" y="47240"/>
                      </a:lnTo>
                      <a:lnTo>
                        <a:pt x="0" y="47240"/>
                      </a:lnTo>
                      <a:lnTo>
                        <a:pt x="0" y="83131"/>
                      </a:lnTo>
                      <a:lnTo>
                        <a:pt x="25586" y="83131"/>
                      </a:lnTo>
                      <a:lnTo>
                        <a:pt x="25586" y="151082"/>
                      </a:lnTo>
                      <a:cubicBezTo>
                        <a:pt x="25799" y="162573"/>
                        <a:pt x="28145" y="171794"/>
                        <a:pt x="32551" y="178674"/>
                      </a:cubicBezTo>
                      <a:cubicBezTo>
                        <a:pt x="37029" y="185626"/>
                        <a:pt x="43354" y="190662"/>
                        <a:pt x="51599" y="193783"/>
                      </a:cubicBezTo>
                      <a:cubicBezTo>
                        <a:pt x="59843" y="196974"/>
                        <a:pt x="69580" y="198535"/>
                        <a:pt x="80881" y="198535"/>
                      </a:cubicBezTo>
                      <a:cubicBezTo>
                        <a:pt x="88841" y="198535"/>
                        <a:pt x="96517" y="197542"/>
                        <a:pt x="104050" y="195556"/>
                      </a:cubicBezTo>
                      <a:cubicBezTo>
                        <a:pt x="111584" y="193570"/>
                        <a:pt x="117838" y="190803"/>
                        <a:pt x="122813" y="187257"/>
                      </a:cubicBezTo>
                      <a:lnTo>
                        <a:pt x="117483" y="156118"/>
                      </a:lnTo>
                      <a:cubicBezTo>
                        <a:pt x="114711" y="158317"/>
                        <a:pt x="111584" y="159949"/>
                        <a:pt x="108101" y="161013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3" name="Freeform 102">
                  <a:extLst>
                    <a:ext uri="{FF2B5EF4-FFF2-40B4-BE49-F238E27FC236}">
                      <a16:creationId xmlns:a16="http://schemas.microsoft.com/office/drawing/2014/main" id="{139BF144-A6CD-50A7-9549-FD53BB39774A}"/>
                    </a:ext>
                  </a:extLst>
                </p:cNvPr>
                <p:cNvSpPr/>
                <p:nvPr/>
              </p:nvSpPr>
              <p:spPr>
                <a:xfrm>
                  <a:off x="634715" y="2816677"/>
                  <a:ext cx="148968" cy="211444"/>
                </a:xfrm>
                <a:custGeom>
                  <a:avLst/>
                  <a:gdLst>
                    <a:gd name="csX0" fmla="*/ 124448 w 148968"/>
                    <a:gd name="csY0" fmla="*/ 65895 h 211444"/>
                    <a:gd name="csX1" fmla="*/ 97512 w 148968"/>
                    <a:gd name="csY1" fmla="*/ 59936 h 211444"/>
                    <a:gd name="csX2" fmla="*/ 69296 w 148968"/>
                    <a:gd name="csY2" fmla="*/ 67526 h 211444"/>
                    <a:gd name="csX3" fmla="*/ 50533 w 148968"/>
                    <a:gd name="csY3" fmla="*/ 89940 h 211444"/>
                    <a:gd name="csX4" fmla="*/ 50533 w 148968"/>
                    <a:gd name="csY4" fmla="*/ 0 h 211444"/>
                    <a:gd name="csX5" fmla="*/ 0 w 148968"/>
                    <a:gd name="csY5" fmla="*/ 0 h 211444"/>
                    <a:gd name="csX6" fmla="*/ 0 w 148968"/>
                    <a:gd name="csY6" fmla="*/ 211302 h 211444"/>
                    <a:gd name="csX7" fmla="*/ 50533 w 148968"/>
                    <a:gd name="csY7" fmla="*/ 211302 h 211444"/>
                    <a:gd name="csX8" fmla="*/ 50533 w 148968"/>
                    <a:gd name="csY8" fmla="*/ 133279 h 211444"/>
                    <a:gd name="csX9" fmla="*/ 54086 w 148968"/>
                    <a:gd name="csY9" fmla="*/ 113134 h 211444"/>
                    <a:gd name="csX10" fmla="*/ 63894 w 148968"/>
                    <a:gd name="csY10" fmla="*/ 101856 h 211444"/>
                    <a:gd name="csX11" fmla="*/ 77256 w 148968"/>
                    <a:gd name="csY11" fmla="*/ 98310 h 211444"/>
                    <a:gd name="csX12" fmla="*/ 92608 w 148968"/>
                    <a:gd name="csY12" fmla="*/ 104410 h 211444"/>
                    <a:gd name="csX13" fmla="*/ 98435 w 148968"/>
                    <a:gd name="csY13" fmla="*/ 126540 h 211444"/>
                    <a:gd name="csX14" fmla="*/ 98435 w 148968"/>
                    <a:gd name="csY14" fmla="*/ 211444 h 211444"/>
                    <a:gd name="csX15" fmla="*/ 148968 w 148968"/>
                    <a:gd name="csY15" fmla="*/ 211444 h 211444"/>
                    <a:gd name="csX16" fmla="*/ 148968 w 148968"/>
                    <a:gd name="csY16" fmla="*/ 112638 h 211444"/>
                    <a:gd name="csX17" fmla="*/ 142429 w 148968"/>
                    <a:gd name="csY17" fmla="*/ 83556 h 211444"/>
                    <a:gd name="csX18" fmla="*/ 124448 w 148968"/>
                    <a:gd name="csY18" fmla="*/ 66036 h 21144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48968" h="211444">
                      <a:moveTo>
                        <a:pt x="124448" y="65895"/>
                      </a:moveTo>
                      <a:cubicBezTo>
                        <a:pt x="116843" y="61922"/>
                        <a:pt x="107817" y="59936"/>
                        <a:pt x="97512" y="59936"/>
                      </a:cubicBezTo>
                      <a:cubicBezTo>
                        <a:pt x="87206" y="59936"/>
                        <a:pt x="77398" y="62490"/>
                        <a:pt x="69296" y="67526"/>
                      </a:cubicBezTo>
                      <a:cubicBezTo>
                        <a:pt x="61193" y="72562"/>
                        <a:pt x="54939" y="80010"/>
                        <a:pt x="50533" y="89940"/>
                      </a:cubicBezTo>
                      <a:lnTo>
                        <a:pt x="50533" y="0"/>
                      </a:lnTo>
                      <a:lnTo>
                        <a:pt x="0" y="0"/>
                      </a:lnTo>
                      <a:lnTo>
                        <a:pt x="0" y="211302"/>
                      </a:lnTo>
                      <a:lnTo>
                        <a:pt x="50533" y="211302"/>
                      </a:lnTo>
                      <a:lnTo>
                        <a:pt x="50533" y="133279"/>
                      </a:lnTo>
                      <a:cubicBezTo>
                        <a:pt x="50533" y="124980"/>
                        <a:pt x="51741" y="118241"/>
                        <a:pt x="54086" y="113134"/>
                      </a:cubicBezTo>
                      <a:cubicBezTo>
                        <a:pt x="56432" y="108027"/>
                        <a:pt x="59701" y="104268"/>
                        <a:pt x="63894" y="101856"/>
                      </a:cubicBezTo>
                      <a:cubicBezTo>
                        <a:pt x="68087" y="99516"/>
                        <a:pt x="72494" y="98310"/>
                        <a:pt x="77256" y="98310"/>
                      </a:cubicBezTo>
                      <a:cubicBezTo>
                        <a:pt x="83581" y="98310"/>
                        <a:pt x="88699" y="100367"/>
                        <a:pt x="92608" y="104410"/>
                      </a:cubicBezTo>
                      <a:cubicBezTo>
                        <a:pt x="96445" y="108453"/>
                        <a:pt x="98435" y="115830"/>
                        <a:pt x="98435" y="126540"/>
                      </a:cubicBezTo>
                      <a:lnTo>
                        <a:pt x="98435" y="211444"/>
                      </a:lnTo>
                      <a:lnTo>
                        <a:pt x="148968" y="211444"/>
                      </a:lnTo>
                      <a:lnTo>
                        <a:pt x="148968" y="112638"/>
                      </a:lnTo>
                      <a:cubicBezTo>
                        <a:pt x="148968" y="100934"/>
                        <a:pt x="146765" y="91288"/>
                        <a:pt x="142429" y="83556"/>
                      </a:cubicBezTo>
                      <a:cubicBezTo>
                        <a:pt x="138094" y="75825"/>
                        <a:pt x="132053" y="70009"/>
                        <a:pt x="124448" y="6603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4" name="Freeform 103">
                  <a:extLst>
                    <a:ext uri="{FF2B5EF4-FFF2-40B4-BE49-F238E27FC236}">
                      <a16:creationId xmlns:a16="http://schemas.microsoft.com/office/drawing/2014/main" id="{A2B3665A-0C89-96BE-2549-11991A98E153}"/>
                    </a:ext>
                  </a:extLst>
                </p:cNvPr>
                <p:cNvSpPr/>
                <p:nvPr/>
              </p:nvSpPr>
              <p:spPr>
                <a:xfrm>
                  <a:off x="805431" y="2876613"/>
                  <a:ext cx="151526" cy="154345"/>
                </a:xfrm>
                <a:custGeom>
                  <a:avLst/>
                  <a:gdLst>
                    <a:gd name="csX0" fmla="*/ 117909 w 151526"/>
                    <a:gd name="csY0" fmla="*/ 9079 h 154345"/>
                    <a:gd name="csX1" fmla="*/ 77896 w 151526"/>
                    <a:gd name="csY1" fmla="*/ 0 h 154345"/>
                    <a:gd name="csX2" fmla="*/ 37313 w 151526"/>
                    <a:gd name="csY2" fmla="*/ 9221 h 154345"/>
                    <a:gd name="csX3" fmla="*/ 9808 w 151526"/>
                    <a:gd name="csY3" fmla="*/ 35607 h 154345"/>
                    <a:gd name="csX4" fmla="*/ 0 w 151526"/>
                    <a:gd name="csY4" fmla="*/ 77173 h 154345"/>
                    <a:gd name="csX5" fmla="*/ 9808 w 151526"/>
                    <a:gd name="csY5" fmla="*/ 118738 h 154345"/>
                    <a:gd name="csX6" fmla="*/ 37597 w 151526"/>
                    <a:gd name="csY6" fmla="*/ 145124 h 154345"/>
                    <a:gd name="csX7" fmla="*/ 80241 w 151526"/>
                    <a:gd name="csY7" fmla="*/ 154345 h 154345"/>
                    <a:gd name="csX8" fmla="*/ 109807 w 151526"/>
                    <a:gd name="csY8" fmla="*/ 149876 h 154345"/>
                    <a:gd name="csX9" fmla="*/ 134185 w 151526"/>
                    <a:gd name="csY9" fmla="*/ 136683 h 154345"/>
                    <a:gd name="csX10" fmla="*/ 148613 w 151526"/>
                    <a:gd name="csY10" fmla="*/ 115191 h 154345"/>
                    <a:gd name="csX11" fmla="*/ 108172 w 151526"/>
                    <a:gd name="csY11" fmla="*/ 101856 h 154345"/>
                    <a:gd name="csX12" fmla="*/ 98222 w 151526"/>
                    <a:gd name="csY12" fmla="*/ 114340 h 154345"/>
                    <a:gd name="csX13" fmla="*/ 80241 w 151526"/>
                    <a:gd name="csY13" fmla="*/ 118809 h 154345"/>
                    <a:gd name="csX14" fmla="*/ 62970 w 151526"/>
                    <a:gd name="csY14" fmla="*/ 114837 h 154345"/>
                    <a:gd name="csX15" fmla="*/ 51954 w 151526"/>
                    <a:gd name="csY15" fmla="*/ 101785 h 154345"/>
                    <a:gd name="csX16" fmla="*/ 48898 w 151526"/>
                    <a:gd name="csY16" fmla="*/ 90082 h 154345"/>
                    <a:gd name="csX17" fmla="*/ 150389 w 151526"/>
                    <a:gd name="csY17" fmla="*/ 90082 h 154345"/>
                    <a:gd name="csX18" fmla="*/ 151242 w 151526"/>
                    <a:gd name="csY18" fmla="*/ 81145 h 154345"/>
                    <a:gd name="csX19" fmla="*/ 151527 w 151526"/>
                    <a:gd name="csY19" fmla="*/ 70434 h 154345"/>
                    <a:gd name="csX20" fmla="*/ 142927 w 151526"/>
                    <a:gd name="csY20" fmla="*/ 34118 h 154345"/>
                    <a:gd name="csX21" fmla="*/ 117767 w 151526"/>
                    <a:gd name="csY21" fmla="*/ 9221 h 154345"/>
                    <a:gd name="csX22" fmla="*/ 61691 w 151526"/>
                    <a:gd name="csY22" fmla="*/ 39792 h 154345"/>
                    <a:gd name="csX23" fmla="*/ 77896 w 151526"/>
                    <a:gd name="csY23" fmla="*/ 35323 h 154345"/>
                    <a:gd name="csX24" fmla="*/ 97654 w 151526"/>
                    <a:gd name="csY24" fmla="*/ 44828 h 154345"/>
                    <a:gd name="csX25" fmla="*/ 103482 w 151526"/>
                    <a:gd name="csY25" fmla="*/ 62915 h 154345"/>
                    <a:gd name="csX26" fmla="*/ 49253 w 151526"/>
                    <a:gd name="csY26" fmla="*/ 62915 h 154345"/>
                    <a:gd name="csX27" fmla="*/ 51528 w 151526"/>
                    <a:gd name="csY27" fmla="*/ 53695 h 154345"/>
                    <a:gd name="csX28" fmla="*/ 61620 w 151526"/>
                    <a:gd name="csY28" fmla="*/ 39721 h 1543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151526" h="154345">
                      <a:moveTo>
                        <a:pt x="117909" y="9079"/>
                      </a:moveTo>
                      <a:cubicBezTo>
                        <a:pt x="106893" y="3050"/>
                        <a:pt x="93603" y="0"/>
                        <a:pt x="77896" y="0"/>
                      </a:cubicBezTo>
                      <a:cubicBezTo>
                        <a:pt x="62188" y="0"/>
                        <a:pt x="49111" y="3050"/>
                        <a:pt x="37313" y="9221"/>
                      </a:cubicBezTo>
                      <a:cubicBezTo>
                        <a:pt x="25515" y="15392"/>
                        <a:pt x="16347" y="24187"/>
                        <a:pt x="9808" y="35607"/>
                      </a:cubicBezTo>
                      <a:cubicBezTo>
                        <a:pt x="3269" y="47098"/>
                        <a:pt x="0" y="60929"/>
                        <a:pt x="0" y="77173"/>
                      </a:cubicBezTo>
                      <a:cubicBezTo>
                        <a:pt x="0" y="93416"/>
                        <a:pt x="3269" y="107247"/>
                        <a:pt x="9808" y="118738"/>
                      </a:cubicBezTo>
                      <a:cubicBezTo>
                        <a:pt x="16347" y="130229"/>
                        <a:pt x="25586" y="139024"/>
                        <a:pt x="37597" y="145124"/>
                      </a:cubicBezTo>
                      <a:cubicBezTo>
                        <a:pt x="49609" y="151295"/>
                        <a:pt x="63823" y="154345"/>
                        <a:pt x="80241" y="154345"/>
                      </a:cubicBezTo>
                      <a:cubicBezTo>
                        <a:pt x="90546" y="154345"/>
                        <a:pt x="100425" y="152856"/>
                        <a:pt x="109807" y="149876"/>
                      </a:cubicBezTo>
                      <a:cubicBezTo>
                        <a:pt x="119189" y="146897"/>
                        <a:pt x="127362" y="142500"/>
                        <a:pt x="134185" y="136683"/>
                      </a:cubicBezTo>
                      <a:cubicBezTo>
                        <a:pt x="141008" y="130867"/>
                        <a:pt x="145841" y="123703"/>
                        <a:pt x="148613" y="115191"/>
                      </a:cubicBezTo>
                      <a:lnTo>
                        <a:pt x="108172" y="101856"/>
                      </a:lnTo>
                      <a:cubicBezTo>
                        <a:pt x="105969" y="107176"/>
                        <a:pt x="102700" y="111361"/>
                        <a:pt x="98222" y="114340"/>
                      </a:cubicBezTo>
                      <a:cubicBezTo>
                        <a:pt x="93745" y="117319"/>
                        <a:pt x="87775" y="118809"/>
                        <a:pt x="80241" y="118809"/>
                      </a:cubicBezTo>
                      <a:cubicBezTo>
                        <a:pt x="73489" y="118809"/>
                        <a:pt x="67732" y="117461"/>
                        <a:pt x="62970" y="114837"/>
                      </a:cubicBezTo>
                      <a:cubicBezTo>
                        <a:pt x="58208" y="112141"/>
                        <a:pt x="54513" y="107815"/>
                        <a:pt x="51954" y="101785"/>
                      </a:cubicBezTo>
                      <a:cubicBezTo>
                        <a:pt x="50533" y="98452"/>
                        <a:pt x="49538" y="94480"/>
                        <a:pt x="48898" y="90082"/>
                      </a:cubicBezTo>
                      <a:lnTo>
                        <a:pt x="150389" y="90082"/>
                      </a:lnTo>
                      <a:cubicBezTo>
                        <a:pt x="150816" y="87741"/>
                        <a:pt x="151100" y="84762"/>
                        <a:pt x="151242" y="81145"/>
                      </a:cubicBezTo>
                      <a:cubicBezTo>
                        <a:pt x="151456" y="77598"/>
                        <a:pt x="151527" y="74052"/>
                        <a:pt x="151527" y="70434"/>
                      </a:cubicBezTo>
                      <a:cubicBezTo>
                        <a:pt x="151527" y="56815"/>
                        <a:pt x="148684" y="44686"/>
                        <a:pt x="142927" y="34118"/>
                      </a:cubicBezTo>
                      <a:cubicBezTo>
                        <a:pt x="137170" y="23549"/>
                        <a:pt x="128783" y="15250"/>
                        <a:pt x="117767" y="9221"/>
                      </a:cubicBezTo>
                      <a:close/>
                      <a:moveTo>
                        <a:pt x="61691" y="39792"/>
                      </a:moveTo>
                      <a:cubicBezTo>
                        <a:pt x="66169" y="36813"/>
                        <a:pt x="71570" y="35323"/>
                        <a:pt x="77896" y="35323"/>
                      </a:cubicBezTo>
                      <a:cubicBezTo>
                        <a:pt x="86780" y="35323"/>
                        <a:pt x="93389" y="38515"/>
                        <a:pt x="97654" y="44828"/>
                      </a:cubicBezTo>
                      <a:cubicBezTo>
                        <a:pt x="100710" y="49368"/>
                        <a:pt x="102629" y="55468"/>
                        <a:pt x="103482" y="62915"/>
                      </a:cubicBezTo>
                      <a:lnTo>
                        <a:pt x="49253" y="62915"/>
                      </a:lnTo>
                      <a:cubicBezTo>
                        <a:pt x="49822" y="59511"/>
                        <a:pt x="50533" y="56461"/>
                        <a:pt x="51528" y="53695"/>
                      </a:cubicBezTo>
                      <a:cubicBezTo>
                        <a:pt x="53802" y="47382"/>
                        <a:pt x="57142" y="42700"/>
                        <a:pt x="61620" y="3972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5" name="Freeform 104">
                  <a:extLst>
                    <a:ext uri="{FF2B5EF4-FFF2-40B4-BE49-F238E27FC236}">
                      <a16:creationId xmlns:a16="http://schemas.microsoft.com/office/drawing/2014/main" id="{65D90D71-22DC-469F-264C-9EFCA2A7A5FB}"/>
                    </a:ext>
                  </a:extLst>
                </p:cNvPr>
                <p:cNvSpPr/>
                <p:nvPr/>
              </p:nvSpPr>
              <p:spPr>
                <a:xfrm>
                  <a:off x="1020142" y="2832069"/>
                  <a:ext cx="152521" cy="195910"/>
                </a:xfrm>
                <a:custGeom>
                  <a:avLst/>
                  <a:gdLst>
                    <a:gd name="csX0" fmla="*/ 0 w 152521"/>
                    <a:gd name="csY0" fmla="*/ 195910 h 195910"/>
                    <a:gd name="csX1" fmla="*/ 51172 w 152521"/>
                    <a:gd name="csY1" fmla="*/ 195910 h 195910"/>
                    <a:gd name="csX2" fmla="*/ 51172 w 152521"/>
                    <a:gd name="csY2" fmla="*/ 120511 h 195910"/>
                    <a:gd name="csX3" fmla="*/ 132053 w 152521"/>
                    <a:gd name="csY3" fmla="*/ 120511 h 195910"/>
                    <a:gd name="csX4" fmla="*/ 132053 w 152521"/>
                    <a:gd name="csY4" fmla="*/ 81074 h 195910"/>
                    <a:gd name="csX5" fmla="*/ 51172 w 152521"/>
                    <a:gd name="csY5" fmla="*/ 81074 h 195910"/>
                    <a:gd name="csX6" fmla="*/ 51172 w 152521"/>
                    <a:gd name="csY6" fmla="*/ 39508 h 195910"/>
                    <a:gd name="csX7" fmla="*/ 152522 w 152521"/>
                    <a:gd name="csY7" fmla="*/ 39508 h 195910"/>
                    <a:gd name="csX8" fmla="*/ 152522 w 152521"/>
                    <a:gd name="csY8" fmla="*/ 0 h 195910"/>
                    <a:gd name="csX9" fmla="*/ 0 w 152521"/>
                    <a:gd name="csY9" fmla="*/ 0 h 195910"/>
                    <a:gd name="csX10" fmla="*/ 0 w 152521"/>
                    <a:gd name="csY10" fmla="*/ 195910 h 19591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152521" h="195910">
                      <a:moveTo>
                        <a:pt x="0" y="195910"/>
                      </a:moveTo>
                      <a:lnTo>
                        <a:pt x="51172" y="195910"/>
                      </a:lnTo>
                      <a:lnTo>
                        <a:pt x="51172" y="120511"/>
                      </a:lnTo>
                      <a:lnTo>
                        <a:pt x="132053" y="120511"/>
                      </a:lnTo>
                      <a:lnTo>
                        <a:pt x="132053" y="81074"/>
                      </a:lnTo>
                      <a:lnTo>
                        <a:pt x="51172" y="81074"/>
                      </a:lnTo>
                      <a:lnTo>
                        <a:pt x="51172" y="39508"/>
                      </a:lnTo>
                      <a:lnTo>
                        <a:pt x="152522" y="39508"/>
                      </a:lnTo>
                      <a:lnTo>
                        <a:pt x="152522" y="0"/>
                      </a:lnTo>
                      <a:lnTo>
                        <a:pt x="0" y="0"/>
                      </a:lnTo>
                      <a:lnTo>
                        <a:pt x="0" y="195910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6" name="Freeform 105">
                  <a:extLst>
                    <a:ext uri="{FF2B5EF4-FFF2-40B4-BE49-F238E27FC236}">
                      <a16:creationId xmlns:a16="http://schemas.microsoft.com/office/drawing/2014/main" id="{6A66FB39-7CDD-80E8-F828-82DA48CBDDD6}"/>
                    </a:ext>
                  </a:extLst>
                </p:cNvPr>
                <p:cNvSpPr/>
                <p:nvPr/>
              </p:nvSpPr>
              <p:spPr>
                <a:xfrm>
                  <a:off x="1187162" y="2879521"/>
                  <a:ext cx="148683" cy="151366"/>
                </a:xfrm>
                <a:custGeom>
                  <a:avLst/>
                  <a:gdLst>
                    <a:gd name="csX0" fmla="*/ 98009 w 148683"/>
                    <a:gd name="csY0" fmla="*/ 79584 h 151366"/>
                    <a:gd name="csX1" fmla="*/ 96090 w 148683"/>
                    <a:gd name="csY1" fmla="*/ 94551 h 151366"/>
                    <a:gd name="csX2" fmla="*/ 90618 w 148683"/>
                    <a:gd name="csY2" fmla="*/ 104906 h 151366"/>
                    <a:gd name="csX3" fmla="*/ 82302 w 148683"/>
                    <a:gd name="csY3" fmla="*/ 110865 h 151366"/>
                    <a:gd name="csX4" fmla="*/ 72210 w 148683"/>
                    <a:gd name="csY4" fmla="*/ 112780 h 151366"/>
                    <a:gd name="csX5" fmla="*/ 56147 w 148683"/>
                    <a:gd name="csY5" fmla="*/ 107176 h 151366"/>
                    <a:gd name="csX6" fmla="*/ 50533 w 148683"/>
                    <a:gd name="csY6" fmla="*/ 87316 h 151366"/>
                    <a:gd name="csX7" fmla="*/ 50533 w 148683"/>
                    <a:gd name="csY7" fmla="*/ 71 h 151366"/>
                    <a:gd name="csX8" fmla="*/ 0 w 148683"/>
                    <a:gd name="csY8" fmla="*/ 71 h 151366"/>
                    <a:gd name="csX9" fmla="*/ 0 w 148683"/>
                    <a:gd name="csY9" fmla="*/ 99161 h 151366"/>
                    <a:gd name="csX10" fmla="*/ 6539 w 148683"/>
                    <a:gd name="csY10" fmla="*/ 129448 h 151366"/>
                    <a:gd name="csX11" fmla="*/ 24520 w 148683"/>
                    <a:gd name="csY11" fmla="*/ 146188 h 151366"/>
                    <a:gd name="csX12" fmla="*/ 51172 w 148683"/>
                    <a:gd name="csY12" fmla="*/ 151366 h 151366"/>
                    <a:gd name="csX13" fmla="*/ 82089 w 148683"/>
                    <a:gd name="csY13" fmla="*/ 143776 h 151366"/>
                    <a:gd name="csX14" fmla="*/ 101989 w 148683"/>
                    <a:gd name="csY14" fmla="*/ 120511 h 151366"/>
                    <a:gd name="csX15" fmla="*/ 103482 w 148683"/>
                    <a:gd name="csY15" fmla="*/ 148387 h 151366"/>
                    <a:gd name="csX16" fmla="*/ 148684 w 148683"/>
                    <a:gd name="csY16" fmla="*/ 148387 h 151366"/>
                    <a:gd name="csX17" fmla="*/ 148684 w 148683"/>
                    <a:gd name="csY17" fmla="*/ 0 h 151366"/>
                    <a:gd name="csX18" fmla="*/ 98151 w 148683"/>
                    <a:gd name="csY18" fmla="*/ 0 h 151366"/>
                    <a:gd name="csX19" fmla="*/ 98151 w 148683"/>
                    <a:gd name="csY19" fmla="*/ 79513 h 1513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48683" h="151366">
                      <a:moveTo>
                        <a:pt x="98009" y="79584"/>
                      </a:moveTo>
                      <a:cubicBezTo>
                        <a:pt x="98009" y="85330"/>
                        <a:pt x="97369" y="90295"/>
                        <a:pt x="96090" y="94551"/>
                      </a:cubicBezTo>
                      <a:cubicBezTo>
                        <a:pt x="94811" y="98806"/>
                        <a:pt x="92963" y="102282"/>
                        <a:pt x="90618" y="104906"/>
                      </a:cubicBezTo>
                      <a:cubicBezTo>
                        <a:pt x="88272" y="107602"/>
                        <a:pt x="85429" y="109588"/>
                        <a:pt x="82302" y="110865"/>
                      </a:cubicBezTo>
                      <a:cubicBezTo>
                        <a:pt x="79104" y="112141"/>
                        <a:pt x="75763" y="112780"/>
                        <a:pt x="72210" y="112780"/>
                      </a:cubicBezTo>
                      <a:cubicBezTo>
                        <a:pt x="65245" y="112780"/>
                        <a:pt x="59914" y="110936"/>
                        <a:pt x="56147" y="107176"/>
                      </a:cubicBezTo>
                      <a:cubicBezTo>
                        <a:pt x="52380" y="103417"/>
                        <a:pt x="50533" y="96820"/>
                        <a:pt x="50533" y="87316"/>
                      </a:cubicBezTo>
                      <a:lnTo>
                        <a:pt x="50533" y="71"/>
                      </a:lnTo>
                      <a:lnTo>
                        <a:pt x="0" y="71"/>
                      </a:lnTo>
                      <a:lnTo>
                        <a:pt x="0" y="99161"/>
                      </a:lnTo>
                      <a:cubicBezTo>
                        <a:pt x="0" y="111645"/>
                        <a:pt x="2203" y="121717"/>
                        <a:pt x="6539" y="129448"/>
                      </a:cubicBezTo>
                      <a:cubicBezTo>
                        <a:pt x="10874" y="137180"/>
                        <a:pt x="16915" y="142783"/>
                        <a:pt x="24520" y="146188"/>
                      </a:cubicBezTo>
                      <a:cubicBezTo>
                        <a:pt x="32125" y="149664"/>
                        <a:pt x="41009" y="151366"/>
                        <a:pt x="51172" y="151366"/>
                      </a:cubicBezTo>
                      <a:cubicBezTo>
                        <a:pt x="63255" y="151366"/>
                        <a:pt x="73560" y="148813"/>
                        <a:pt x="82089" y="143776"/>
                      </a:cubicBezTo>
                      <a:cubicBezTo>
                        <a:pt x="90618" y="138740"/>
                        <a:pt x="97227" y="130938"/>
                        <a:pt x="101989" y="120511"/>
                      </a:cubicBezTo>
                      <a:lnTo>
                        <a:pt x="103482" y="148387"/>
                      </a:lnTo>
                      <a:lnTo>
                        <a:pt x="148684" y="148387"/>
                      </a:lnTo>
                      <a:lnTo>
                        <a:pt x="148684" y="0"/>
                      </a:lnTo>
                      <a:lnTo>
                        <a:pt x="98151" y="0"/>
                      </a:lnTo>
                      <a:lnTo>
                        <a:pt x="98151" y="79513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7" name="Freeform 106">
                  <a:extLst>
                    <a:ext uri="{FF2B5EF4-FFF2-40B4-BE49-F238E27FC236}">
                      <a16:creationId xmlns:a16="http://schemas.microsoft.com/office/drawing/2014/main" id="{3598C1E7-DF23-B11D-07FD-7BEF9717B09B}"/>
                    </a:ext>
                  </a:extLst>
                </p:cNvPr>
                <p:cNvSpPr/>
                <p:nvPr/>
              </p:nvSpPr>
              <p:spPr>
                <a:xfrm>
                  <a:off x="1352406" y="2832423"/>
                  <a:ext cx="122813" cy="198534"/>
                </a:xfrm>
                <a:custGeom>
                  <a:avLst/>
                  <a:gdLst>
                    <a:gd name="csX0" fmla="*/ 108101 w 122813"/>
                    <a:gd name="csY0" fmla="*/ 160942 h 198534"/>
                    <a:gd name="csX1" fmla="*/ 95735 w 122813"/>
                    <a:gd name="csY1" fmla="*/ 162573 h 198534"/>
                    <a:gd name="csX2" fmla="*/ 81307 w 122813"/>
                    <a:gd name="csY2" fmla="*/ 157963 h 198534"/>
                    <a:gd name="csX3" fmla="*/ 76119 w 122813"/>
                    <a:gd name="csY3" fmla="*/ 142712 h 198534"/>
                    <a:gd name="csX4" fmla="*/ 76119 w 122813"/>
                    <a:gd name="csY4" fmla="*/ 83060 h 198534"/>
                    <a:gd name="csX5" fmla="*/ 120397 w 122813"/>
                    <a:gd name="csY5" fmla="*/ 83060 h 198534"/>
                    <a:gd name="csX6" fmla="*/ 120397 w 122813"/>
                    <a:gd name="csY6" fmla="*/ 47169 h 198534"/>
                    <a:gd name="csX7" fmla="*/ 76119 w 122813"/>
                    <a:gd name="csY7" fmla="*/ 47169 h 198534"/>
                    <a:gd name="csX8" fmla="*/ 76119 w 122813"/>
                    <a:gd name="csY8" fmla="*/ 0 h 198534"/>
                    <a:gd name="csX9" fmla="*/ 25586 w 122813"/>
                    <a:gd name="csY9" fmla="*/ 13973 h 198534"/>
                    <a:gd name="csX10" fmla="*/ 25586 w 122813"/>
                    <a:gd name="csY10" fmla="*/ 47240 h 198534"/>
                    <a:gd name="csX11" fmla="*/ 0 w 122813"/>
                    <a:gd name="csY11" fmla="*/ 47240 h 198534"/>
                    <a:gd name="csX12" fmla="*/ 0 w 122813"/>
                    <a:gd name="csY12" fmla="*/ 83131 h 198534"/>
                    <a:gd name="csX13" fmla="*/ 25586 w 122813"/>
                    <a:gd name="csY13" fmla="*/ 83131 h 198534"/>
                    <a:gd name="csX14" fmla="*/ 25586 w 122813"/>
                    <a:gd name="csY14" fmla="*/ 151082 h 198534"/>
                    <a:gd name="csX15" fmla="*/ 32551 w 122813"/>
                    <a:gd name="csY15" fmla="*/ 178674 h 198534"/>
                    <a:gd name="csX16" fmla="*/ 51599 w 122813"/>
                    <a:gd name="csY16" fmla="*/ 193783 h 198534"/>
                    <a:gd name="csX17" fmla="*/ 80881 w 122813"/>
                    <a:gd name="csY17" fmla="*/ 198535 h 198534"/>
                    <a:gd name="csX18" fmla="*/ 104050 w 122813"/>
                    <a:gd name="csY18" fmla="*/ 195556 h 198534"/>
                    <a:gd name="csX19" fmla="*/ 122813 w 122813"/>
                    <a:gd name="csY19" fmla="*/ 187257 h 198534"/>
                    <a:gd name="csX20" fmla="*/ 117483 w 122813"/>
                    <a:gd name="csY20" fmla="*/ 156118 h 198534"/>
                    <a:gd name="csX21" fmla="*/ 108101 w 122813"/>
                    <a:gd name="csY21" fmla="*/ 161013 h 1985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22813" h="198534">
                      <a:moveTo>
                        <a:pt x="108101" y="160942"/>
                      </a:moveTo>
                      <a:cubicBezTo>
                        <a:pt x="104619" y="162006"/>
                        <a:pt x="100497" y="162573"/>
                        <a:pt x="95735" y="162573"/>
                      </a:cubicBezTo>
                      <a:cubicBezTo>
                        <a:pt x="89551" y="162573"/>
                        <a:pt x="84790" y="161013"/>
                        <a:pt x="81307" y="157963"/>
                      </a:cubicBezTo>
                      <a:cubicBezTo>
                        <a:pt x="77824" y="154913"/>
                        <a:pt x="76119" y="149806"/>
                        <a:pt x="76119" y="142712"/>
                      </a:cubicBezTo>
                      <a:lnTo>
                        <a:pt x="76119" y="83060"/>
                      </a:lnTo>
                      <a:lnTo>
                        <a:pt x="120397" y="83060"/>
                      </a:lnTo>
                      <a:lnTo>
                        <a:pt x="120397" y="47169"/>
                      </a:lnTo>
                      <a:lnTo>
                        <a:pt x="76119" y="47169"/>
                      </a:lnTo>
                      <a:lnTo>
                        <a:pt x="76119" y="0"/>
                      </a:lnTo>
                      <a:lnTo>
                        <a:pt x="25586" y="13973"/>
                      </a:lnTo>
                      <a:lnTo>
                        <a:pt x="25586" y="47240"/>
                      </a:lnTo>
                      <a:lnTo>
                        <a:pt x="0" y="47240"/>
                      </a:lnTo>
                      <a:lnTo>
                        <a:pt x="0" y="83131"/>
                      </a:lnTo>
                      <a:lnTo>
                        <a:pt x="25586" y="83131"/>
                      </a:lnTo>
                      <a:lnTo>
                        <a:pt x="25586" y="151082"/>
                      </a:lnTo>
                      <a:cubicBezTo>
                        <a:pt x="25799" y="162573"/>
                        <a:pt x="28145" y="171794"/>
                        <a:pt x="32551" y="178674"/>
                      </a:cubicBezTo>
                      <a:cubicBezTo>
                        <a:pt x="37029" y="185626"/>
                        <a:pt x="43354" y="190662"/>
                        <a:pt x="51599" y="193783"/>
                      </a:cubicBezTo>
                      <a:cubicBezTo>
                        <a:pt x="59843" y="196974"/>
                        <a:pt x="69580" y="198535"/>
                        <a:pt x="80881" y="198535"/>
                      </a:cubicBezTo>
                      <a:cubicBezTo>
                        <a:pt x="88841" y="198535"/>
                        <a:pt x="96517" y="197542"/>
                        <a:pt x="104050" y="195556"/>
                      </a:cubicBezTo>
                      <a:cubicBezTo>
                        <a:pt x="111584" y="193570"/>
                        <a:pt x="117838" y="190803"/>
                        <a:pt x="122813" y="187257"/>
                      </a:cubicBezTo>
                      <a:lnTo>
                        <a:pt x="117483" y="156118"/>
                      </a:lnTo>
                      <a:cubicBezTo>
                        <a:pt x="114711" y="158317"/>
                        <a:pt x="111584" y="159949"/>
                        <a:pt x="108101" y="161013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8" name="Freeform 107">
                  <a:extLst>
                    <a:ext uri="{FF2B5EF4-FFF2-40B4-BE49-F238E27FC236}">
                      <a16:creationId xmlns:a16="http://schemas.microsoft.com/office/drawing/2014/main" id="{38FEE0C7-7396-50CE-907D-064726AE2A55}"/>
                    </a:ext>
                  </a:extLst>
                </p:cNvPr>
                <p:cNvSpPr/>
                <p:nvPr/>
              </p:nvSpPr>
              <p:spPr>
                <a:xfrm>
                  <a:off x="1492490" y="2879521"/>
                  <a:ext cx="148683" cy="151366"/>
                </a:xfrm>
                <a:custGeom>
                  <a:avLst/>
                  <a:gdLst>
                    <a:gd name="csX0" fmla="*/ 98009 w 148683"/>
                    <a:gd name="csY0" fmla="*/ 79584 h 151366"/>
                    <a:gd name="csX1" fmla="*/ 96090 w 148683"/>
                    <a:gd name="csY1" fmla="*/ 94551 h 151366"/>
                    <a:gd name="csX2" fmla="*/ 90618 w 148683"/>
                    <a:gd name="csY2" fmla="*/ 104906 h 151366"/>
                    <a:gd name="csX3" fmla="*/ 82302 w 148683"/>
                    <a:gd name="csY3" fmla="*/ 110865 h 151366"/>
                    <a:gd name="csX4" fmla="*/ 72210 w 148683"/>
                    <a:gd name="csY4" fmla="*/ 112780 h 151366"/>
                    <a:gd name="csX5" fmla="*/ 56147 w 148683"/>
                    <a:gd name="csY5" fmla="*/ 107176 h 151366"/>
                    <a:gd name="csX6" fmla="*/ 50533 w 148683"/>
                    <a:gd name="csY6" fmla="*/ 87316 h 151366"/>
                    <a:gd name="csX7" fmla="*/ 50533 w 148683"/>
                    <a:gd name="csY7" fmla="*/ 71 h 151366"/>
                    <a:gd name="csX8" fmla="*/ 0 w 148683"/>
                    <a:gd name="csY8" fmla="*/ 71 h 151366"/>
                    <a:gd name="csX9" fmla="*/ 0 w 148683"/>
                    <a:gd name="csY9" fmla="*/ 99161 h 151366"/>
                    <a:gd name="csX10" fmla="*/ 6539 w 148683"/>
                    <a:gd name="csY10" fmla="*/ 129448 h 151366"/>
                    <a:gd name="csX11" fmla="*/ 24520 w 148683"/>
                    <a:gd name="csY11" fmla="*/ 146188 h 151366"/>
                    <a:gd name="csX12" fmla="*/ 51172 w 148683"/>
                    <a:gd name="csY12" fmla="*/ 151366 h 151366"/>
                    <a:gd name="csX13" fmla="*/ 82089 w 148683"/>
                    <a:gd name="csY13" fmla="*/ 143776 h 151366"/>
                    <a:gd name="csX14" fmla="*/ 101989 w 148683"/>
                    <a:gd name="csY14" fmla="*/ 120511 h 151366"/>
                    <a:gd name="csX15" fmla="*/ 103482 w 148683"/>
                    <a:gd name="csY15" fmla="*/ 148387 h 151366"/>
                    <a:gd name="csX16" fmla="*/ 148684 w 148683"/>
                    <a:gd name="csY16" fmla="*/ 148387 h 151366"/>
                    <a:gd name="csX17" fmla="*/ 148684 w 148683"/>
                    <a:gd name="csY17" fmla="*/ 0 h 151366"/>
                    <a:gd name="csX18" fmla="*/ 98151 w 148683"/>
                    <a:gd name="csY18" fmla="*/ 0 h 151366"/>
                    <a:gd name="csX19" fmla="*/ 98151 w 148683"/>
                    <a:gd name="csY19" fmla="*/ 79513 h 15136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48683" h="151366">
                      <a:moveTo>
                        <a:pt x="98009" y="79584"/>
                      </a:moveTo>
                      <a:cubicBezTo>
                        <a:pt x="98009" y="85330"/>
                        <a:pt x="97369" y="90295"/>
                        <a:pt x="96090" y="94551"/>
                      </a:cubicBezTo>
                      <a:cubicBezTo>
                        <a:pt x="94811" y="98806"/>
                        <a:pt x="92963" y="102282"/>
                        <a:pt x="90618" y="104906"/>
                      </a:cubicBezTo>
                      <a:cubicBezTo>
                        <a:pt x="88272" y="107602"/>
                        <a:pt x="85429" y="109588"/>
                        <a:pt x="82302" y="110865"/>
                      </a:cubicBezTo>
                      <a:cubicBezTo>
                        <a:pt x="79104" y="112141"/>
                        <a:pt x="75763" y="112780"/>
                        <a:pt x="72210" y="112780"/>
                      </a:cubicBezTo>
                      <a:cubicBezTo>
                        <a:pt x="65245" y="112780"/>
                        <a:pt x="59914" y="110936"/>
                        <a:pt x="56147" y="107176"/>
                      </a:cubicBezTo>
                      <a:cubicBezTo>
                        <a:pt x="52380" y="103417"/>
                        <a:pt x="50533" y="96820"/>
                        <a:pt x="50533" y="87316"/>
                      </a:cubicBezTo>
                      <a:lnTo>
                        <a:pt x="50533" y="71"/>
                      </a:lnTo>
                      <a:lnTo>
                        <a:pt x="0" y="71"/>
                      </a:lnTo>
                      <a:lnTo>
                        <a:pt x="0" y="99161"/>
                      </a:lnTo>
                      <a:cubicBezTo>
                        <a:pt x="0" y="111645"/>
                        <a:pt x="2203" y="121717"/>
                        <a:pt x="6539" y="129448"/>
                      </a:cubicBezTo>
                      <a:cubicBezTo>
                        <a:pt x="10874" y="137180"/>
                        <a:pt x="16915" y="142783"/>
                        <a:pt x="24520" y="146188"/>
                      </a:cubicBezTo>
                      <a:cubicBezTo>
                        <a:pt x="32125" y="149664"/>
                        <a:pt x="41009" y="151366"/>
                        <a:pt x="51172" y="151366"/>
                      </a:cubicBezTo>
                      <a:cubicBezTo>
                        <a:pt x="63255" y="151366"/>
                        <a:pt x="73560" y="148813"/>
                        <a:pt x="82089" y="143776"/>
                      </a:cubicBezTo>
                      <a:cubicBezTo>
                        <a:pt x="90618" y="138740"/>
                        <a:pt x="97227" y="130938"/>
                        <a:pt x="101989" y="120511"/>
                      </a:cubicBezTo>
                      <a:lnTo>
                        <a:pt x="103482" y="148387"/>
                      </a:lnTo>
                      <a:lnTo>
                        <a:pt x="148684" y="148387"/>
                      </a:lnTo>
                      <a:lnTo>
                        <a:pt x="148684" y="0"/>
                      </a:lnTo>
                      <a:lnTo>
                        <a:pt x="98151" y="0"/>
                      </a:lnTo>
                      <a:lnTo>
                        <a:pt x="98151" y="79513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09" name="Freeform 108">
                  <a:extLst>
                    <a:ext uri="{FF2B5EF4-FFF2-40B4-BE49-F238E27FC236}">
                      <a16:creationId xmlns:a16="http://schemas.microsoft.com/office/drawing/2014/main" id="{0917F6F3-2D14-96B3-B597-CB812B7BD10C}"/>
                    </a:ext>
                  </a:extLst>
                </p:cNvPr>
                <p:cNvSpPr/>
                <p:nvPr/>
              </p:nvSpPr>
              <p:spPr>
                <a:xfrm>
                  <a:off x="1671166" y="2876613"/>
                  <a:ext cx="107959" cy="151365"/>
                </a:xfrm>
                <a:custGeom>
                  <a:avLst/>
                  <a:gdLst>
                    <a:gd name="csX0" fmla="*/ 91897 w 107959"/>
                    <a:gd name="csY0" fmla="*/ 0 h 151365"/>
                    <a:gd name="csX1" fmla="*/ 63468 w 107959"/>
                    <a:gd name="csY1" fmla="*/ 9221 h 151365"/>
                    <a:gd name="csX2" fmla="*/ 46695 w 107959"/>
                    <a:gd name="csY2" fmla="*/ 35040 h 151365"/>
                    <a:gd name="csX3" fmla="*/ 44634 w 107959"/>
                    <a:gd name="csY3" fmla="*/ 2979 h 151365"/>
                    <a:gd name="csX4" fmla="*/ 0 w 107959"/>
                    <a:gd name="csY4" fmla="*/ 2979 h 151365"/>
                    <a:gd name="csX5" fmla="*/ 0 w 107959"/>
                    <a:gd name="csY5" fmla="*/ 151366 h 151365"/>
                    <a:gd name="csX6" fmla="*/ 50533 w 107959"/>
                    <a:gd name="csY6" fmla="*/ 151366 h 151365"/>
                    <a:gd name="csX7" fmla="*/ 50533 w 107959"/>
                    <a:gd name="csY7" fmla="*/ 76605 h 151365"/>
                    <a:gd name="csX8" fmla="*/ 55152 w 107959"/>
                    <a:gd name="csY8" fmla="*/ 57454 h 151365"/>
                    <a:gd name="csX9" fmla="*/ 67519 w 107959"/>
                    <a:gd name="csY9" fmla="*/ 46034 h 151365"/>
                    <a:gd name="csX10" fmla="*/ 84150 w 107959"/>
                    <a:gd name="csY10" fmla="*/ 42204 h 151365"/>
                    <a:gd name="csX11" fmla="*/ 95308 w 107959"/>
                    <a:gd name="csY11" fmla="*/ 42913 h 151365"/>
                    <a:gd name="csX12" fmla="*/ 102913 w 107959"/>
                    <a:gd name="csY12" fmla="*/ 44828 h 151365"/>
                    <a:gd name="csX13" fmla="*/ 107959 w 107959"/>
                    <a:gd name="csY13" fmla="*/ 3263 h 151365"/>
                    <a:gd name="csX14" fmla="*/ 101563 w 107959"/>
                    <a:gd name="csY14" fmla="*/ 922 h 151365"/>
                    <a:gd name="csX15" fmla="*/ 91897 w 107959"/>
                    <a:gd name="csY15" fmla="*/ 0 h 1513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107959" h="151365">
                      <a:moveTo>
                        <a:pt x="91897" y="0"/>
                      </a:moveTo>
                      <a:cubicBezTo>
                        <a:pt x="80383" y="0"/>
                        <a:pt x="70930" y="3050"/>
                        <a:pt x="63468" y="9221"/>
                      </a:cubicBezTo>
                      <a:cubicBezTo>
                        <a:pt x="56005" y="15392"/>
                        <a:pt x="50461" y="23975"/>
                        <a:pt x="46695" y="35040"/>
                      </a:cubicBezTo>
                      <a:lnTo>
                        <a:pt x="44634" y="2979"/>
                      </a:lnTo>
                      <a:lnTo>
                        <a:pt x="0" y="2979"/>
                      </a:lnTo>
                      <a:lnTo>
                        <a:pt x="0" y="151366"/>
                      </a:lnTo>
                      <a:lnTo>
                        <a:pt x="50533" y="151366"/>
                      </a:lnTo>
                      <a:lnTo>
                        <a:pt x="50533" y="76605"/>
                      </a:lnTo>
                      <a:cubicBezTo>
                        <a:pt x="50533" y="68874"/>
                        <a:pt x="52025" y="62490"/>
                        <a:pt x="55152" y="57454"/>
                      </a:cubicBezTo>
                      <a:cubicBezTo>
                        <a:pt x="58208" y="52418"/>
                        <a:pt x="62331" y="48587"/>
                        <a:pt x="67519" y="46034"/>
                      </a:cubicBezTo>
                      <a:cubicBezTo>
                        <a:pt x="72636" y="43480"/>
                        <a:pt x="78251" y="42204"/>
                        <a:pt x="84150" y="42204"/>
                      </a:cubicBezTo>
                      <a:cubicBezTo>
                        <a:pt x="88485" y="42204"/>
                        <a:pt x="92252" y="42487"/>
                        <a:pt x="95308" y="42913"/>
                      </a:cubicBezTo>
                      <a:cubicBezTo>
                        <a:pt x="98364" y="43410"/>
                        <a:pt x="100923" y="44048"/>
                        <a:pt x="102913" y="44828"/>
                      </a:cubicBezTo>
                      <a:lnTo>
                        <a:pt x="107959" y="3263"/>
                      </a:lnTo>
                      <a:cubicBezTo>
                        <a:pt x="106396" y="2270"/>
                        <a:pt x="104263" y="1490"/>
                        <a:pt x="101563" y="922"/>
                      </a:cubicBezTo>
                      <a:cubicBezTo>
                        <a:pt x="98862" y="355"/>
                        <a:pt x="95664" y="0"/>
                        <a:pt x="91897" y="0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10" name="Freeform 109">
                  <a:extLst>
                    <a:ext uri="{FF2B5EF4-FFF2-40B4-BE49-F238E27FC236}">
                      <a16:creationId xmlns:a16="http://schemas.microsoft.com/office/drawing/2014/main" id="{787BDF42-10E0-9D41-7E17-95393908639B}"/>
                    </a:ext>
                  </a:extLst>
                </p:cNvPr>
                <p:cNvSpPr/>
                <p:nvPr/>
              </p:nvSpPr>
              <p:spPr>
                <a:xfrm>
                  <a:off x="1786090" y="2876613"/>
                  <a:ext cx="151526" cy="154345"/>
                </a:xfrm>
                <a:custGeom>
                  <a:avLst/>
                  <a:gdLst>
                    <a:gd name="csX0" fmla="*/ 143069 w 151526"/>
                    <a:gd name="csY0" fmla="*/ 33976 h 154345"/>
                    <a:gd name="csX1" fmla="*/ 117909 w 151526"/>
                    <a:gd name="csY1" fmla="*/ 9079 h 154345"/>
                    <a:gd name="csX2" fmla="*/ 77895 w 151526"/>
                    <a:gd name="csY2" fmla="*/ 0 h 154345"/>
                    <a:gd name="csX3" fmla="*/ 37313 w 151526"/>
                    <a:gd name="csY3" fmla="*/ 9221 h 154345"/>
                    <a:gd name="csX4" fmla="*/ 9808 w 151526"/>
                    <a:gd name="csY4" fmla="*/ 35607 h 154345"/>
                    <a:gd name="csX5" fmla="*/ 0 w 151526"/>
                    <a:gd name="csY5" fmla="*/ 77173 h 154345"/>
                    <a:gd name="csX6" fmla="*/ 9808 w 151526"/>
                    <a:gd name="csY6" fmla="*/ 118738 h 154345"/>
                    <a:gd name="csX7" fmla="*/ 37597 w 151526"/>
                    <a:gd name="csY7" fmla="*/ 145124 h 154345"/>
                    <a:gd name="csX8" fmla="*/ 80241 w 151526"/>
                    <a:gd name="csY8" fmla="*/ 154345 h 154345"/>
                    <a:gd name="csX9" fmla="*/ 109807 w 151526"/>
                    <a:gd name="csY9" fmla="*/ 149876 h 154345"/>
                    <a:gd name="csX10" fmla="*/ 134185 w 151526"/>
                    <a:gd name="csY10" fmla="*/ 136683 h 154345"/>
                    <a:gd name="csX11" fmla="*/ 148613 w 151526"/>
                    <a:gd name="csY11" fmla="*/ 115191 h 154345"/>
                    <a:gd name="csX12" fmla="*/ 108172 w 151526"/>
                    <a:gd name="csY12" fmla="*/ 101856 h 154345"/>
                    <a:gd name="csX13" fmla="*/ 98222 w 151526"/>
                    <a:gd name="csY13" fmla="*/ 114340 h 154345"/>
                    <a:gd name="csX14" fmla="*/ 80241 w 151526"/>
                    <a:gd name="csY14" fmla="*/ 118809 h 154345"/>
                    <a:gd name="csX15" fmla="*/ 62970 w 151526"/>
                    <a:gd name="csY15" fmla="*/ 114837 h 154345"/>
                    <a:gd name="csX16" fmla="*/ 51954 w 151526"/>
                    <a:gd name="csY16" fmla="*/ 101785 h 154345"/>
                    <a:gd name="csX17" fmla="*/ 48898 w 151526"/>
                    <a:gd name="csY17" fmla="*/ 90082 h 154345"/>
                    <a:gd name="csX18" fmla="*/ 150389 w 151526"/>
                    <a:gd name="csY18" fmla="*/ 90082 h 154345"/>
                    <a:gd name="csX19" fmla="*/ 151242 w 151526"/>
                    <a:gd name="csY19" fmla="*/ 81145 h 154345"/>
                    <a:gd name="csX20" fmla="*/ 151527 w 151526"/>
                    <a:gd name="csY20" fmla="*/ 70434 h 154345"/>
                    <a:gd name="csX21" fmla="*/ 142927 w 151526"/>
                    <a:gd name="csY21" fmla="*/ 34118 h 154345"/>
                    <a:gd name="csX22" fmla="*/ 61762 w 151526"/>
                    <a:gd name="csY22" fmla="*/ 39792 h 154345"/>
                    <a:gd name="csX23" fmla="*/ 77967 w 151526"/>
                    <a:gd name="csY23" fmla="*/ 35323 h 154345"/>
                    <a:gd name="csX24" fmla="*/ 97725 w 151526"/>
                    <a:gd name="csY24" fmla="*/ 44828 h 154345"/>
                    <a:gd name="csX25" fmla="*/ 103553 w 151526"/>
                    <a:gd name="csY25" fmla="*/ 62915 h 154345"/>
                    <a:gd name="csX26" fmla="*/ 49324 w 151526"/>
                    <a:gd name="csY26" fmla="*/ 62915 h 154345"/>
                    <a:gd name="csX27" fmla="*/ 51599 w 151526"/>
                    <a:gd name="csY27" fmla="*/ 53695 h 154345"/>
                    <a:gd name="csX28" fmla="*/ 61691 w 151526"/>
                    <a:gd name="csY28" fmla="*/ 39721 h 15434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151526" h="154345">
                      <a:moveTo>
                        <a:pt x="143069" y="33976"/>
                      </a:moveTo>
                      <a:cubicBezTo>
                        <a:pt x="137312" y="23407"/>
                        <a:pt x="128926" y="15108"/>
                        <a:pt x="117909" y="9079"/>
                      </a:cubicBezTo>
                      <a:cubicBezTo>
                        <a:pt x="106893" y="3050"/>
                        <a:pt x="93603" y="0"/>
                        <a:pt x="77895" y="0"/>
                      </a:cubicBezTo>
                      <a:cubicBezTo>
                        <a:pt x="62188" y="0"/>
                        <a:pt x="49111" y="3050"/>
                        <a:pt x="37313" y="9221"/>
                      </a:cubicBezTo>
                      <a:cubicBezTo>
                        <a:pt x="25515" y="15392"/>
                        <a:pt x="16347" y="24187"/>
                        <a:pt x="9808" y="35607"/>
                      </a:cubicBezTo>
                      <a:cubicBezTo>
                        <a:pt x="3269" y="47098"/>
                        <a:pt x="0" y="60929"/>
                        <a:pt x="0" y="77173"/>
                      </a:cubicBezTo>
                      <a:cubicBezTo>
                        <a:pt x="0" y="93416"/>
                        <a:pt x="3269" y="107247"/>
                        <a:pt x="9808" y="118738"/>
                      </a:cubicBezTo>
                      <a:cubicBezTo>
                        <a:pt x="16347" y="130229"/>
                        <a:pt x="25586" y="139024"/>
                        <a:pt x="37597" y="145124"/>
                      </a:cubicBezTo>
                      <a:cubicBezTo>
                        <a:pt x="49609" y="151295"/>
                        <a:pt x="63823" y="154345"/>
                        <a:pt x="80241" y="154345"/>
                      </a:cubicBezTo>
                      <a:cubicBezTo>
                        <a:pt x="90546" y="154345"/>
                        <a:pt x="100425" y="152856"/>
                        <a:pt x="109807" y="149876"/>
                      </a:cubicBezTo>
                      <a:cubicBezTo>
                        <a:pt x="119189" y="146897"/>
                        <a:pt x="127362" y="142500"/>
                        <a:pt x="134185" y="136683"/>
                      </a:cubicBezTo>
                      <a:cubicBezTo>
                        <a:pt x="141008" y="130867"/>
                        <a:pt x="145841" y="123703"/>
                        <a:pt x="148613" y="115191"/>
                      </a:cubicBezTo>
                      <a:lnTo>
                        <a:pt x="108172" y="101856"/>
                      </a:lnTo>
                      <a:cubicBezTo>
                        <a:pt x="105969" y="107176"/>
                        <a:pt x="102700" y="111361"/>
                        <a:pt x="98222" y="114340"/>
                      </a:cubicBezTo>
                      <a:cubicBezTo>
                        <a:pt x="93745" y="117319"/>
                        <a:pt x="87775" y="118809"/>
                        <a:pt x="80241" y="118809"/>
                      </a:cubicBezTo>
                      <a:cubicBezTo>
                        <a:pt x="73489" y="118809"/>
                        <a:pt x="67732" y="117461"/>
                        <a:pt x="62970" y="114837"/>
                      </a:cubicBezTo>
                      <a:cubicBezTo>
                        <a:pt x="58208" y="112141"/>
                        <a:pt x="54513" y="107815"/>
                        <a:pt x="51954" y="101785"/>
                      </a:cubicBezTo>
                      <a:cubicBezTo>
                        <a:pt x="50533" y="98452"/>
                        <a:pt x="49538" y="94480"/>
                        <a:pt x="48898" y="90082"/>
                      </a:cubicBezTo>
                      <a:lnTo>
                        <a:pt x="150389" y="90082"/>
                      </a:lnTo>
                      <a:cubicBezTo>
                        <a:pt x="150816" y="87741"/>
                        <a:pt x="151100" y="84762"/>
                        <a:pt x="151242" y="81145"/>
                      </a:cubicBezTo>
                      <a:cubicBezTo>
                        <a:pt x="151456" y="77598"/>
                        <a:pt x="151527" y="74052"/>
                        <a:pt x="151527" y="70434"/>
                      </a:cubicBezTo>
                      <a:cubicBezTo>
                        <a:pt x="151527" y="56815"/>
                        <a:pt x="148684" y="44686"/>
                        <a:pt x="142927" y="34118"/>
                      </a:cubicBezTo>
                      <a:close/>
                      <a:moveTo>
                        <a:pt x="61762" y="39792"/>
                      </a:moveTo>
                      <a:cubicBezTo>
                        <a:pt x="66240" y="36813"/>
                        <a:pt x="71641" y="35323"/>
                        <a:pt x="77967" y="35323"/>
                      </a:cubicBezTo>
                      <a:cubicBezTo>
                        <a:pt x="86851" y="35323"/>
                        <a:pt x="93460" y="38515"/>
                        <a:pt x="97725" y="44828"/>
                      </a:cubicBezTo>
                      <a:cubicBezTo>
                        <a:pt x="100781" y="49368"/>
                        <a:pt x="102700" y="55468"/>
                        <a:pt x="103553" y="62915"/>
                      </a:cubicBezTo>
                      <a:lnTo>
                        <a:pt x="49324" y="62915"/>
                      </a:lnTo>
                      <a:cubicBezTo>
                        <a:pt x="49893" y="59511"/>
                        <a:pt x="50604" y="56461"/>
                        <a:pt x="51599" y="53695"/>
                      </a:cubicBezTo>
                      <a:cubicBezTo>
                        <a:pt x="53873" y="47382"/>
                        <a:pt x="57213" y="42700"/>
                        <a:pt x="61691" y="3972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EF85508-C587-A805-FFDE-C2C1F6113AF2}"/>
                  </a:ext>
                </a:extLst>
              </p:cNvPr>
              <p:cNvGrpSpPr/>
              <p:nvPr userDrawn="1"/>
            </p:nvGrpSpPr>
            <p:grpSpPr>
              <a:xfrm>
                <a:off x="273738" y="3873524"/>
                <a:ext cx="1894368" cy="481618"/>
                <a:chOff x="229932" y="3875477"/>
                <a:chExt cx="2014724" cy="512217"/>
              </a:xfrm>
            </p:grpSpPr>
            <p:pic>
              <p:nvPicPr>
                <p:cNvPr id="12" name="Graphic 11">
                  <a:extLst>
                    <a:ext uri="{FF2B5EF4-FFF2-40B4-BE49-F238E27FC236}">
                      <a16:creationId xmlns:a16="http://schemas.microsoft.com/office/drawing/2014/main" id="{6CE22DF0-AE11-FE49-96B2-786A4CEA38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9932" y="3875477"/>
                  <a:ext cx="906230" cy="512217"/>
                </a:xfrm>
                <a:prstGeom prst="rect">
                  <a:avLst/>
                </a:prstGeom>
              </p:spPr>
            </p:pic>
            <p:pic>
              <p:nvPicPr>
                <p:cNvPr id="13" name="Graphic 12">
                  <a:extLst>
                    <a:ext uri="{FF2B5EF4-FFF2-40B4-BE49-F238E27FC236}">
                      <a16:creationId xmlns:a16="http://schemas.microsoft.com/office/drawing/2014/main" id="{64F2F1A6-6D53-DD5F-B1EB-3F58AAA319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30072" y="3958947"/>
                  <a:ext cx="1014584" cy="354612"/>
                </a:xfrm>
                <a:prstGeom prst="rect">
                  <a:avLst/>
                </a:prstGeom>
              </p:spPr>
            </p:pic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94D27634-0890-3831-FCC7-31DE0E02AA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649158" y="4539901"/>
                <a:ext cx="1143527" cy="2450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678948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eakers right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599E2709-DEE8-A610-6E9C-199BD2E4E5E6}"/>
              </a:ext>
            </a:extLst>
          </p:cNvPr>
          <p:cNvGrpSpPr/>
          <p:nvPr userDrawn="1"/>
        </p:nvGrpSpPr>
        <p:grpSpPr>
          <a:xfrm>
            <a:off x="3733446" y="2112214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99276E5-C357-3206-40E3-C61C0917C6B7}"/>
              </a:ext>
            </a:extLst>
          </p:cNvPr>
          <p:cNvGrpSpPr/>
          <p:nvPr userDrawn="1"/>
        </p:nvGrpSpPr>
        <p:grpSpPr>
          <a:xfrm>
            <a:off x="1510076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518090" y="723900"/>
            <a:ext cx="5059819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88590E3-868C-ADF2-71F8-4C30BA10892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784942"/>
            <a:ext cx="6096000" cy="358558"/>
          </a:xfrm>
          <a:prstGeom prst="rect">
            <a:avLst/>
          </a:prstGeom>
        </p:spPr>
      </p:pic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575820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3799190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DCBC5CCD-919B-E36E-AE36-3ED3DE04B5DD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518090" y="374534"/>
            <a:ext cx="5059819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892315" y="3146906"/>
            <a:ext cx="2088000" cy="166199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92315" y="3392715"/>
            <a:ext cx="2088000" cy="656308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463C43E8-9F90-34AF-8EDE-1B322F3A85CB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115685" y="3146906"/>
            <a:ext cx="2088000" cy="166199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AF6DB299-9BF5-984A-F0CE-71317A87CBB8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3115685" y="3392715"/>
            <a:ext cx="2088000" cy="656308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E58FC4D-3CB5-B6AA-A46D-AF44E99F0BC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6081309" y="0"/>
            <a:ext cx="3048000" cy="51435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8840D9F-2978-BADD-ABC3-60F455DD8947}"/>
              </a:ext>
            </a:extLst>
          </p:cNvPr>
          <p:cNvGrpSpPr/>
          <p:nvPr userDrawn="1"/>
        </p:nvGrpSpPr>
        <p:grpSpPr>
          <a:xfrm>
            <a:off x="6709151" y="0"/>
            <a:ext cx="1803400" cy="723900"/>
            <a:chOff x="5918198" y="0"/>
            <a:chExt cx="1803400" cy="723900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CD3443C-2266-02A0-7D97-F43006D2ED87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F4590E6-D56F-99FA-CA70-3CA07112D1B6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C141AF1-D71F-28FA-33CF-7BD5F4EC675D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77290149-8D5A-7A1F-3D71-2B3B89D33035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A298AF72-FFA5-201A-863F-452A7A85321E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B3E50839-8351-D73E-6DD5-1787EDDA8159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D948BF48-FD75-2F67-7371-E04E11A47BEC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579075C0-90A8-8A37-90CB-DFC65DA34077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C47648A3-77D1-8B3A-4ABA-D7361D0629C6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E0CDD0AF-2A84-24D1-FCC7-DF0F9C38B173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9104EFCE-A8D0-647D-AF6A-650856DA9B42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E57173D-9492-ED47-119A-368D20F4CA40}"/>
              </a:ext>
            </a:extLst>
          </p:cNvPr>
          <p:cNvGrpSpPr/>
          <p:nvPr userDrawn="1"/>
        </p:nvGrpSpPr>
        <p:grpSpPr>
          <a:xfrm>
            <a:off x="6750715" y="897436"/>
            <a:ext cx="1720272" cy="2064326"/>
            <a:chOff x="4905227" y="821943"/>
            <a:chExt cx="3810000" cy="4572000"/>
          </a:xfrm>
        </p:grpSpPr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28B214C1-1681-FD49-BBCC-0090537DA9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alphaModFix amt="80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E96D626F-4029-C57B-2012-5CAFFB9D9A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51" name="Graphic 50">
            <a:extLst>
              <a:ext uri="{FF2B5EF4-FFF2-40B4-BE49-F238E27FC236}">
                <a16:creationId xmlns:a16="http://schemas.microsoft.com/office/drawing/2014/main" id="{EF5EF495-289C-9E0B-F8D5-2D687BD6AAB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601201" y="2955499"/>
            <a:ext cx="2019300" cy="1587500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A630EFEF-A339-441C-07DC-5A30E3161DE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>
            <a:off x="5787593" y="1025592"/>
            <a:ext cx="3048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199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s right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889583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090" y="723900"/>
            <a:ext cx="5059819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88590E3-868C-ADF2-71F8-4C30BA10892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784942"/>
            <a:ext cx="6096000" cy="358558"/>
          </a:xfrm>
          <a:prstGeom prst="rect">
            <a:avLst/>
          </a:prstGeom>
        </p:spPr>
      </p:pic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953929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DCBC5CCD-919B-E36E-AE36-3ED3DE04B5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8090" y="374534"/>
            <a:ext cx="5059819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5822" y="3146906"/>
            <a:ext cx="1620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822" y="3552704"/>
            <a:ext cx="1620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2614726" y="2112214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2679071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4339869" y="2112214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404215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30965" y="3146906"/>
            <a:ext cx="1620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30965" y="3552704"/>
            <a:ext cx="1620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56108" y="3146906"/>
            <a:ext cx="1620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956108" y="3552704"/>
            <a:ext cx="1620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FEE0961-8E07-F8DF-9409-B660EF61D58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6081309" y="0"/>
            <a:ext cx="3048000" cy="51435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42C2C04-6098-2945-57EB-D23DC7BC933B}"/>
              </a:ext>
            </a:extLst>
          </p:cNvPr>
          <p:cNvGrpSpPr/>
          <p:nvPr userDrawn="1"/>
        </p:nvGrpSpPr>
        <p:grpSpPr>
          <a:xfrm>
            <a:off x="6709151" y="0"/>
            <a:ext cx="1803400" cy="723900"/>
            <a:chOff x="5918198" y="0"/>
            <a:chExt cx="1803400" cy="723900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1270E85-DD3C-E76C-605A-4291A4E3C042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BC43B6B-F3F1-6213-E7B5-A9BD3AB339FD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BB93492C-4373-E71E-A902-49562A7550D0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D69558E2-5CDF-5075-A4A4-19A1CD55952F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93F4B2D4-662B-313E-8402-0EE9D5013719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92B6584E-7D4E-BA4D-9FF9-7FDD4E8DA235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81113848-F360-4A08-F072-E2C4450EE6D1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D6BCE849-1E3D-7DEB-BB4E-39E804753AFC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C1E8C297-0BC7-F2D0-75FA-655FB0D4DCA0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36030151-EAB2-9251-7246-BC487036FC6A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171E8794-F5A1-2EFD-A3F0-426D4CE42B77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5874B28-CF34-3464-37F3-EA690D7D65BA}"/>
              </a:ext>
            </a:extLst>
          </p:cNvPr>
          <p:cNvGrpSpPr/>
          <p:nvPr userDrawn="1"/>
        </p:nvGrpSpPr>
        <p:grpSpPr>
          <a:xfrm>
            <a:off x="6750715" y="897436"/>
            <a:ext cx="1720272" cy="2064326"/>
            <a:chOff x="4905227" y="821943"/>
            <a:chExt cx="3810000" cy="4572000"/>
          </a:xfrm>
        </p:grpSpPr>
        <p:pic>
          <p:nvPicPr>
            <p:cNvPr id="54" name="Graphic 53">
              <a:extLst>
                <a:ext uri="{FF2B5EF4-FFF2-40B4-BE49-F238E27FC236}">
                  <a16:creationId xmlns:a16="http://schemas.microsoft.com/office/drawing/2014/main" id="{2512B362-328D-33A6-FC0F-DAB3141449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alphaModFix amt="80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8A7C3562-025A-0CC7-BC81-4E4FA83DED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56" name="Graphic 55">
            <a:extLst>
              <a:ext uri="{FF2B5EF4-FFF2-40B4-BE49-F238E27FC236}">
                <a16:creationId xmlns:a16="http://schemas.microsoft.com/office/drawing/2014/main" id="{520D3F71-F6EF-8BEB-888F-E0EF02EE5D4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601201" y="2955499"/>
            <a:ext cx="2019300" cy="15875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CBD4E4B0-2C16-1908-7123-885C97700E4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>
            <a:off x="5787593" y="1025592"/>
            <a:ext cx="3048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6008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peakers right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4549761" y="2112214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691583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090" y="723900"/>
            <a:ext cx="5059819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88590E3-868C-ADF2-71F8-4C30BA10892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784942"/>
            <a:ext cx="6096000" cy="358558"/>
          </a:xfrm>
          <a:prstGeom prst="rect">
            <a:avLst/>
          </a:prstGeom>
        </p:spPr>
      </p:pic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55928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14107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DCBC5CCD-919B-E36E-AE36-3ED3DE04B5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8090" y="374534"/>
            <a:ext cx="5059819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5822" y="3146906"/>
            <a:ext cx="122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822" y="3552704"/>
            <a:ext cx="122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1977642" y="2112214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2041987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3263701" y="2112214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328047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91881" y="3146906"/>
            <a:ext cx="122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791881" y="3552704"/>
            <a:ext cx="122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77940" y="3146906"/>
            <a:ext cx="122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077940" y="3552704"/>
            <a:ext cx="122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64000" y="3146906"/>
            <a:ext cx="1224000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64000" y="3552704"/>
            <a:ext cx="12240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5227227-1019-35BA-FC5F-16FA4E6FD44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6081309" y="0"/>
            <a:ext cx="3048000" cy="5143500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4EA77759-8046-043A-B6F3-8C9715E3A4AF}"/>
              </a:ext>
            </a:extLst>
          </p:cNvPr>
          <p:cNvGrpSpPr/>
          <p:nvPr userDrawn="1"/>
        </p:nvGrpSpPr>
        <p:grpSpPr>
          <a:xfrm>
            <a:off x="6709151" y="0"/>
            <a:ext cx="1803400" cy="723900"/>
            <a:chOff x="5918198" y="0"/>
            <a:chExt cx="1803400" cy="723900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4AC5D29-428B-CEDC-2F75-C2722310617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423B1C4D-320F-391B-C9EB-A30E78303D6D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59546132-720A-47D0-831D-87DC6B38F639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5BDFC97B-8288-249A-C59F-58A8BCEB7673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9BE69C4B-A779-8AFB-477E-49E0A6F0E1F4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06478A44-1F2A-4C9B-CA72-2696697F6F0F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E8D74B4F-3F82-BFEF-CAC6-31D408929A36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C12EFC3F-08F1-455A-A30D-8B8F3FFDC3AA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615BA935-A314-53E0-DAAD-20282733EB96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33D81E59-285F-7BDE-F02D-0423A22C9462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745FEB46-67E3-3117-7D18-CC469B76A28F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B3E3CA4-78EE-A874-E0C2-525603471D4B}"/>
              </a:ext>
            </a:extLst>
          </p:cNvPr>
          <p:cNvGrpSpPr/>
          <p:nvPr userDrawn="1"/>
        </p:nvGrpSpPr>
        <p:grpSpPr>
          <a:xfrm>
            <a:off x="6750715" y="897436"/>
            <a:ext cx="1720272" cy="2064326"/>
            <a:chOff x="4905227" y="821943"/>
            <a:chExt cx="3810000" cy="4572000"/>
          </a:xfrm>
        </p:grpSpPr>
        <p:pic>
          <p:nvPicPr>
            <p:cNvPr id="61" name="Graphic 60">
              <a:extLst>
                <a:ext uri="{FF2B5EF4-FFF2-40B4-BE49-F238E27FC236}">
                  <a16:creationId xmlns:a16="http://schemas.microsoft.com/office/drawing/2014/main" id="{2BB7153C-3016-CEB8-F063-B9FCDE080D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alphaModFix amt="80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E95AA76A-5281-FA19-DC06-D179734C90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63" name="Graphic 62">
            <a:extLst>
              <a:ext uri="{FF2B5EF4-FFF2-40B4-BE49-F238E27FC236}">
                <a16:creationId xmlns:a16="http://schemas.microsoft.com/office/drawing/2014/main" id="{54589E65-229B-6804-98E1-E518CC99830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601201" y="2955499"/>
            <a:ext cx="2019300" cy="1587500"/>
          </a:xfrm>
          <a:prstGeom prst="rect">
            <a:avLst/>
          </a:prstGeom>
        </p:spPr>
      </p:pic>
      <p:pic>
        <p:nvPicPr>
          <p:cNvPr id="64" name="Graphic 63">
            <a:extLst>
              <a:ext uri="{FF2B5EF4-FFF2-40B4-BE49-F238E27FC236}">
                <a16:creationId xmlns:a16="http://schemas.microsoft.com/office/drawing/2014/main" id="{580ED839-FBBA-D3D8-2223-2C3F1D35C91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>
            <a:off x="5787593" y="1025592"/>
            <a:ext cx="3048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993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peakers right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3712852" y="2112214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435729" y="2112214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6081309" y="0"/>
            <a:ext cx="3048000" cy="5143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6709151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A868D7-775B-60F9-F099-65A5F2D346B5}"/>
              </a:ext>
            </a:extLst>
          </p:cNvPr>
          <p:cNvGrpSpPr/>
          <p:nvPr userDrawn="1"/>
        </p:nvGrpSpPr>
        <p:grpSpPr>
          <a:xfrm>
            <a:off x="6750715" y="897436"/>
            <a:ext cx="1720272" cy="2064326"/>
            <a:chOff x="4905227" y="821943"/>
            <a:chExt cx="3810000" cy="4572000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68D69B25-C304-765C-DABB-873B62BFE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alphaModFix amt="8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C48C531-87CA-C602-DC3A-1D8EA22CC2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4E4F523D-4740-8039-F1D7-58B94FFF564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01201" y="2955499"/>
            <a:ext cx="2019300" cy="15875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090" y="723900"/>
            <a:ext cx="5059819" cy="1242686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88590E3-868C-ADF2-71F8-4C30BA10892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0" y="4784942"/>
            <a:ext cx="6096000" cy="358558"/>
          </a:xfrm>
          <a:prstGeom prst="rect">
            <a:avLst/>
          </a:prstGeom>
        </p:spPr>
      </p:pic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500075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3777198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DCBC5CCD-919B-E36E-AE36-3ED3DE04B5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8090" y="374534"/>
            <a:ext cx="5059819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197" y="3146906"/>
            <a:ext cx="99354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5197" y="3552704"/>
            <a:ext cx="99354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1511402" y="2112214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1575748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2612127" y="2112214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676473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B5EFF96-BB25-97F1-1C74-E42BC4389162}"/>
              </a:ext>
            </a:extLst>
          </p:cNvPr>
          <p:cNvGrpSpPr/>
          <p:nvPr userDrawn="1"/>
        </p:nvGrpSpPr>
        <p:grpSpPr>
          <a:xfrm>
            <a:off x="4813575" y="2112214"/>
            <a:ext cx="852478" cy="923093"/>
            <a:chOff x="4572000" y="2112214"/>
            <a:chExt cx="852478" cy="923093"/>
          </a:xfrm>
        </p:grpSpPr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139E7E21-69B2-CF23-22F2-5C30D419DB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CC7A3E4-3B1A-A43B-58C4-E49745FBD9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7" name="Picture Placeholder 53">
            <a:extLst>
              <a:ext uri="{FF2B5EF4-FFF2-40B4-BE49-F238E27FC236}">
                <a16:creationId xmlns:a16="http://schemas.microsoft.com/office/drawing/2014/main" id="{EA020F0E-272D-BA0E-FAB6-EFC03E40BD91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77921" y="2175499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440870" y="3146906"/>
            <a:ext cx="99354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440870" y="3552704"/>
            <a:ext cx="99354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41595" y="3146906"/>
            <a:ext cx="99354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41595" y="3552704"/>
            <a:ext cx="99354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42320" y="3146906"/>
            <a:ext cx="99354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42320" y="3552704"/>
            <a:ext cx="99354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38B1F059-78C2-C138-2B3B-619B5E8255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43043" y="3146906"/>
            <a:ext cx="99354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E5F3CD2-7F61-A3F4-B944-6DC41080E8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43043" y="3552704"/>
            <a:ext cx="99354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EBB2A09-4E49-4626-C7EE-521FA8974CF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>
            <a:off x="5787593" y="1025592"/>
            <a:ext cx="3048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924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raphic 56">
            <a:extLst>
              <a:ext uri="{FF2B5EF4-FFF2-40B4-BE49-F238E27FC236}">
                <a16:creationId xmlns:a16="http://schemas.microsoft.com/office/drawing/2014/main" id="{E8BFADA7-DDDD-E0DB-99A0-4BC554DF63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8022" y="2221592"/>
            <a:ext cx="1463040" cy="35052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44825" y="0"/>
            <a:ext cx="6096000" cy="5143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5194300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A868D7-775B-60F9-F099-65A5F2D346B5}"/>
              </a:ext>
            </a:extLst>
          </p:cNvPr>
          <p:cNvGrpSpPr/>
          <p:nvPr userDrawn="1"/>
        </p:nvGrpSpPr>
        <p:grpSpPr>
          <a:xfrm>
            <a:off x="4041572" y="1901537"/>
            <a:ext cx="1720272" cy="2064326"/>
            <a:chOff x="4905227" y="821943"/>
            <a:chExt cx="3810000" cy="4572000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68D69B25-C304-765C-DABB-873B62BFE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alphaModFix amt="8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C48C531-87CA-C602-DC3A-1D8EA22CC2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EC6E4FB6-4FF6-6F23-D862-3D265660945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44825" y="1025592"/>
            <a:ext cx="304800" cy="3429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06364D52-8ACB-B5AF-A8C4-91E6FEC8053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24713" y="2221592"/>
            <a:ext cx="1855899" cy="622406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C2FD0DD5-D22C-0C5E-FC34-211F9F458671}"/>
              </a:ext>
            </a:extLst>
          </p:cNvPr>
          <p:cNvGrpSpPr/>
          <p:nvPr userDrawn="1"/>
        </p:nvGrpSpPr>
        <p:grpSpPr>
          <a:xfrm>
            <a:off x="3521473" y="4016150"/>
            <a:ext cx="5149055" cy="50800"/>
            <a:chOff x="3489516" y="4016150"/>
            <a:chExt cx="5149055" cy="50800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4A7DB88-0E9A-F7E2-7203-F05A91EDA94B}"/>
                </a:ext>
              </a:extLst>
            </p:cNvPr>
            <p:cNvSpPr/>
            <p:nvPr userDrawn="1"/>
          </p:nvSpPr>
          <p:spPr>
            <a:xfrm>
              <a:off x="5254571" y="4041550"/>
              <a:ext cx="3384000" cy="9071"/>
            </a:xfrm>
            <a:custGeom>
              <a:avLst/>
              <a:gdLst>
                <a:gd name="connsiteX0" fmla="*/ 0 w 8189311"/>
                <a:gd name="connsiteY0" fmla="*/ 0 h 9071"/>
                <a:gd name="connsiteX1" fmla="*/ 8189312 w 8189311"/>
                <a:gd name="connsiteY1" fmla="*/ 0 h 9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89311" h="9071">
                  <a:moveTo>
                    <a:pt x="0" y="0"/>
                  </a:moveTo>
                  <a:lnTo>
                    <a:pt x="8189312" y="0"/>
                  </a:lnTo>
                </a:path>
              </a:pathLst>
            </a:custGeom>
            <a:ln w="31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42D02817-A35E-6B1C-9D97-9915436303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460091" y="4016150"/>
              <a:ext cx="723900" cy="50800"/>
            </a:xfrm>
            <a:prstGeom prst="rect">
              <a:avLst/>
            </a:prstGeom>
          </p:spPr>
        </p:pic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1F9E91F8-3549-0CB6-A4DC-F8517188F5D1}"/>
                </a:ext>
              </a:extLst>
            </p:cNvPr>
            <p:cNvSpPr/>
            <p:nvPr userDrawn="1"/>
          </p:nvSpPr>
          <p:spPr>
            <a:xfrm>
              <a:off x="3489516" y="4041550"/>
              <a:ext cx="900000" cy="9071"/>
            </a:xfrm>
            <a:custGeom>
              <a:avLst/>
              <a:gdLst>
                <a:gd name="connsiteX0" fmla="*/ 0 w 8189311"/>
                <a:gd name="connsiteY0" fmla="*/ 0 h 9071"/>
                <a:gd name="connsiteX1" fmla="*/ 8189312 w 8189311"/>
                <a:gd name="connsiteY1" fmla="*/ 0 h 9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89311" h="9071">
                  <a:moveTo>
                    <a:pt x="0" y="0"/>
                  </a:moveTo>
                  <a:lnTo>
                    <a:pt x="8189312" y="0"/>
                  </a:lnTo>
                </a:path>
              </a:pathLst>
            </a:custGeom>
            <a:ln w="31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41" name="Graphic 40">
            <a:extLst>
              <a:ext uri="{FF2B5EF4-FFF2-40B4-BE49-F238E27FC236}">
                <a16:creationId xmlns:a16="http://schemas.microsoft.com/office/drawing/2014/main" id="{39C5E83B-9171-4756-034D-1314BFE9790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457372" y="4211788"/>
            <a:ext cx="1168400" cy="660400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8308F672-7C2D-5B3D-8CEB-9FCE810C5E9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909268" y="4319406"/>
            <a:ext cx="1308100" cy="45720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A14EB846-F153-6CB7-B860-5E403CB2712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689922" y="4338520"/>
            <a:ext cx="1244600" cy="266700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53B9AB16-668B-AE84-5122-504C2D7A7BF7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693334" y="4689042"/>
            <a:ext cx="2032000" cy="13970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F7129E3A-B592-CB17-56BE-D55960FB9F07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600450" y="972743"/>
            <a:ext cx="4991100" cy="736600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8F698EE1-C8EB-0B7A-E39F-7DB29DC988EA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485542" y="350866"/>
            <a:ext cx="2088000" cy="2088000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6B3487AC-F993-90FA-28D4-A7BC4C9065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1942" y="2650998"/>
            <a:ext cx="2235200" cy="254172"/>
          </a:xfr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600" b="1" baseline="0"/>
            </a:lvl1pPr>
            <a:lvl2pPr algn="ctr">
              <a:buNone/>
              <a:defRPr/>
            </a:lvl2pPr>
            <a:lvl3pPr algn="ctr">
              <a:buNone/>
              <a:defRPr/>
            </a:lvl3pPr>
            <a:lvl4pPr algn="ctr">
              <a:buNone/>
              <a:defRPr/>
            </a:lvl4pPr>
            <a:lvl5pPr algn="ctr">
              <a:buNone/>
              <a:defRPr/>
            </a:lvl5pPr>
          </a:lstStyle>
          <a:p>
            <a:pPr lvl="0"/>
            <a:r>
              <a:rPr lang="en-GB"/>
              <a:t>Speaker Name</a:t>
            </a:r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BE30B083-3C6F-E214-0046-10F40EAB8E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942" y="2954832"/>
            <a:ext cx="2235200" cy="915710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100" b="0"/>
            </a:lvl1pPr>
            <a:lvl2pPr algn="ctr">
              <a:buNone/>
              <a:defRPr/>
            </a:lvl2pPr>
            <a:lvl3pPr algn="ctr">
              <a:buNone/>
              <a:defRPr/>
            </a:lvl3pPr>
            <a:lvl4pPr algn="ctr">
              <a:buNone/>
              <a:defRPr/>
            </a:lvl4pPr>
            <a:lvl5pPr algn="ctr"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2A93E34A-9E22-DB27-6C7B-B0FBC253982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643146" y="509266"/>
            <a:ext cx="1772792" cy="1771200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97E6438-C315-9778-CB19-621266347B06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168354" y="3093991"/>
            <a:ext cx="22352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6355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09102" y="3661975"/>
            <a:ext cx="3918973" cy="166199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54552" y="3919620"/>
            <a:ext cx="3918973" cy="656308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244618D-655A-5D8A-94DE-8A3FEB58B8C7}"/>
              </a:ext>
            </a:extLst>
          </p:cNvPr>
          <p:cNvGrpSpPr/>
          <p:nvPr userDrawn="1"/>
        </p:nvGrpSpPr>
        <p:grpSpPr>
          <a:xfrm>
            <a:off x="0" y="3991254"/>
            <a:ext cx="9144000" cy="1169348"/>
            <a:chOff x="0" y="3991254"/>
            <a:chExt cx="9144000" cy="116934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1B88FDB5-CB9E-C268-23D8-7D1B2894A3FA}"/>
                </a:ext>
              </a:extLst>
            </p:cNvPr>
            <p:cNvPicPr>
              <a:picLocks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0" y="4416606"/>
              <a:ext cx="9144000" cy="737002"/>
            </a:xfrm>
            <a:prstGeom prst="rect">
              <a:avLst/>
            </a:prstGeom>
          </p:spPr>
        </p:pic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DBC42F7-ECF3-97BD-FFE3-ADD0C390FFE9}"/>
                </a:ext>
              </a:extLst>
            </p:cNvPr>
            <p:cNvGrpSpPr/>
            <p:nvPr userDrawn="1"/>
          </p:nvGrpSpPr>
          <p:grpSpPr>
            <a:xfrm>
              <a:off x="517003" y="4562756"/>
              <a:ext cx="932241" cy="374209"/>
              <a:chOff x="5918198" y="0"/>
              <a:chExt cx="1803400" cy="723900"/>
            </a:xfrm>
          </p:grpSpPr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C3EE3800-27CF-882D-5A60-E1A84F8D3FEE}"/>
                  </a:ext>
                </a:extLst>
              </p:cNvPr>
              <p:cNvSpPr/>
              <p:nvPr/>
            </p:nvSpPr>
            <p:spPr>
              <a:xfrm>
                <a:off x="5918198" y="0"/>
                <a:ext cx="1803400" cy="723900"/>
              </a:xfrm>
              <a:custGeom>
                <a:avLst/>
                <a:gdLst>
                  <a:gd name="connsiteX0" fmla="*/ 0 w 1803400"/>
                  <a:gd name="connsiteY0" fmla="*/ 0 h 723900"/>
                  <a:gd name="connsiteX1" fmla="*/ 1803400 w 1803400"/>
                  <a:gd name="connsiteY1" fmla="*/ 0 h 723900"/>
                  <a:gd name="connsiteX2" fmla="*/ 1803400 w 1803400"/>
                  <a:gd name="connsiteY2" fmla="*/ 723900 h 723900"/>
                  <a:gd name="connsiteX3" fmla="*/ 0 w 1803400"/>
                  <a:gd name="connsiteY3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400" h="723900">
                    <a:moveTo>
                      <a:pt x="0" y="0"/>
                    </a:moveTo>
                    <a:lnTo>
                      <a:pt x="1803400" y="0"/>
                    </a:lnTo>
                    <a:lnTo>
                      <a:pt x="1803400" y="723900"/>
                    </a:lnTo>
                    <a:lnTo>
                      <a:pt x="0" y="723900"/>
                    </a:lnTo>
                    <a:close/>
                  </a:path>
                </a:pathLst>
              </a:custGeom>
              <a:solidFill>
                <a:schemeClr val="accent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8164DCF0-0F94-FC14-B4AD-156456A8B77D}"/>
                  </a:ext>
                </a:extLst>
              </p:cNvPr>
              <p:cNvGrpSpPr/>
              <p:nvPr/>
            </p:nvGrpSpPr>
            <p:grpSpPr>
              <a:xfrm>
                <a:off x="6088666" y="231552"/>
                <a:ext cx="1437025" cy="285083"/>
                <a:chOff x="6088666" y="231552"/>
                <a:chExt cx="1437025" cy="285083"/>
              </a:xfrm>
            </p:grpSpPr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34AB6E43-1C95-EE5A-B510-7CAC10A1ECC0}"/>
                    </a:ext>
                  </a:extLst>
                </p:cNvPr>
                <p:cNvSpPr/>
                <p:nvPr/>
              </p:nvSpPr>
              <p:spPr>
                <a:xfrm>
                  <a:off x="6088666" y="236029"/>
                  <a:ext cx="265954" cy="276796"/>
                </a:xfrm>
                <a:custGeom>
                  <a:avLst/>
                  <a:gdLst>
                    <a:gd name="connsiteX0" fmla="*/ 228272 w 265954"/>
                    <a:gd name="connsiteY0" fmla="*/ 0 h 276796"/>
                    <a:gd name="connsiteX1" fmla="*/ 179771 w 265954"/>
                    <a:gd name="connsiteY1" fmla="*/ 0 h 276796"/>
                    <a:gd name="connsiteX2" fmla="*/ 169140 w 265954"/>
                    <a:gd name="connsiteY2" fmla="*/ 66675 h 276796"/>
                    <a:gd name="connsiteX3" fmla="*/ 115228 w 265954"/>
                    <a:gd name="connsiteY3" fmla="*/ 66675 h 276796"/>
                    <a:gd name="connsiteX4" fmla="*/ 125858 w 265954"/>
                    <a:gd name="connsiteY4" fmla="*/ 0 h 276796"/>
                    <a:gd name="connsiteX5" fmla="*/ 77356 w 265954"/>
                    <a:gd name="connsiteY5" fmla="*/ 0 h 276796"/>
                    <a:gd name="connsiteX6" fmla="*/ 66726 w 265954"/>
                    <a:gd name="connsiteY6" fmla="*/ 66675 h 276796"/>
                    <a:gd name="connsiteX7" fmla="*/ 18034 w 265954"/>
                    <a:gd name="connsiteY7" fmla="*/ 66675 h 276796"/>
                    <a:gd name="connsiteX8" fmla="*/ 18034 w 265954"/>
                    <a:gd name="connsiteY8" fmla="*/ 109442 h 276796"/>
                    <a:gd name="connsiteX9" fmla="*/ 59892 w 265954"/>
                    <a:gd name="connsiteY9" fmla="*/ 109442 h 276796"/>
                    <a:gd name="connsiteX10" fmla="*/ 50590 w 265954"/>
                    <a:gd name="connsiteY10" fmla="*/ 167354 h 276796"/>
                    <a:gd name="connsiteX11" fmla="*/ 0 w 265954"/>
                    <a:gd name="connsiteY11" fmla="*/ 167354 h 276796"/>
                    <a:gd name="connsiteX12" fmla="*/ 0 w 265954"/>
                    <a:gd name="connsiteY12" fmla="*/ 210122 h 276796"/>
                    <a:gd name="connsiteX13" fmla="*/ 43661 w 265954"/>
                    <a:gd name="connsiteY13" fmla="*/ 210122 h 276796"/>
                    <a:gd name="connsiteX14" fmla="*/ 33031 w 265954"/>
                    <a:gd name="connsiteY14" fmla="*/ 276797 h 276796"/>
                    <a:gd name="connsiteX15" fmla="*/ 81533 w 265954"/>
                    <a:gd name="connsiteY15" fmla="*/ 276797 h 276796"/>
                    <a:gd name="connsiteX16" fmla="*/ 92163 w 265954"/>
                    <a:gd name="connsiteY16" fmla="*/ 210122 h 276796"/>
                    <a:gd name="connsiteX17" fmla="*/ 146075 w 265954"/>
                    <a:gd name="connsiteY17" fmla="*/ 210122 h 276796"/>
                    <a:gd name="connsiteX18" fmla="*/ 135445 w 265954"/>
                    <a:gd name="connsiteY18" fmla="*/ 276797 h 276796"/>
                    <a:gd name="connsiteX19" fmla="*/ 183472 w 265954"/>
                    <a:gd name="connsiteY19" fmla="*/ 276797 h 276796"/>
                    <a:gd name="connsiteX20" fmla="*/ 194293 w 265954"/>
                    <a:gd name="connsiteY20" fmla="*/ 210122 h 276796"/>
                    <a:gd name="connsiteX21" fmla="*/ 247920 w 265954"/>
                    <a:gd name="connsiteY21" fmla="*/ 210122 h 276796"/>
                    <a:gd name="connsiteX22" fmla="*/ 247920 w 265954"/>
                    <a:gd name="connsiteY22" fmla="*/ 167354 h 276796"/>
                    <a:gd name="connsiteX23" fmla="*/ 201221 w 265954"/>
                    <a:gd name="connsiteY23" fmla="*/ 167354 h 276796"/>
                    <a:gd name="connsiteX24" fmla="*/ 210618 w 265954"/>
                    <a:gd name="connsiteY24" fmla="*/ 109442 h 276796"/>
                    <a:gd name="connsiteX25" fmla="*/ 265954 w 265954"/>
                    <a:gd name="connsiteY25" fmla="*/ 109442 h 276796"/>
                    <a:gd name="connsiteX26" fmla="*/ 265954 w 265954"/>
                    <a:gd name="connsiteY26" fmla="*/ 66675 h 276796"/>
                    <a:gd name="connsiteX27" fmla="*/ 217547 w 265954"/>
                    <a:gd name="connsiteY27" fmla="*/ 66675 h 276796"/>
                    <a:gd name="connsiteX28" fmla="*/ 228367 w 265954"/>
                    <a:gd name="connsiteY28" fmla="*/ 0 h 276796"/>
                    <a:gd name="connsiteX29" fmla="*/ 153004 w 265954"/>
                    <a:gd name="connsiteY29" fmla="*/ 167354 h 276796"/>
                    <a:gd name="connsiteX30" fmla="*/ 99092 w 265954"/>
                    <a:gd name="connsiteY30" fmla="*/ 167354 h 276796"/>
                    <a:gd name="connsiteX31" fmla="*/ 108394 w 265954"/>
                    <a:gd name="connsiteY31" fmla="*/ 109442 h 276796"/>
                    <a:gd name="connsiteX32" fmla="*/ 162306 w 265954"/>
                    <a:gd name="connsiteY32" fmla="*/ 109442 h 276796"/>
                    <a:gd name="connsiteX33" fmla="*/ 153004 w 265954"/>
                    <a:gd name="connsiteY33" fmla="*/ 167354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5954" h="276796">
                      <a:moveTo>
                        <a:pt x="228272" y="0"/>
                      </a:moveTo>
                      <a:lnTo>
                        <a:pt x="179771" y="0"/>
                      </a:lnTo>
                      <a:lnTo>
                        <a:pt x="169140" y="66675"/>
                      </a:lnTo>
                      <a:lnTo>
                        <a:pt x="115228" y="66675"/>
                      </a:lnTo>
                      <a:lnTo>
                        <a:pt x="125858" y="0"/>
                      </a:lnTo>
                      <a:lnTo>
                        <a:pt x="77356" y="0"/>
                      </a:lnTo>
                      <a:lnTo>
                        <a:pt x="66726" y="66675"/>
                      </a:lnTo>
                      <a:lnTo>
                        <a:pt x="18034" y="66675"/>
                      </a:lnTo>
                      <a:lnTo>
                        <a:pt x="18034" y="109442"/>
                      </a:lnTo>
                      <a:lnTo>
                        <a:pt x="59892" y="109442"/>
                      </a:lnTo>
                      <a:lnTo>
                        <a:pt x="50590" y="167354"/>
                      </a:lnTo>
                      <a:lnTo>
                        <a:pt x="0" y="167354"/>
                      </a:lnTo>
                      <a:lnTo>
                        <a:pt x="0" y="210122"/>
                      </a:lnTo>
                      <a:lnTo>
                        <a:pt x="43661" y="210122"/>
                      </a:lnTo>
                      <a:lnTo>
                        <a:pt x="33031" y="276797"/>
                      </a:lnTo>
                      <a:lnTo>
                        <a:pt x="81533" y="276797"/>
                      </a:lnTo>
                      <a:lnTo>
                        <a:pt x="92163" y="210122"/>
                      </a:lnTo>
                      <a:lnTo>
                        <a:pt x="146075" y="210122"/>
                      </a:lnTo>
                      <a:lnTo>
                        <a:pt x="135445" y="276797"/>
                      </a:lnTo>
                      <a:lnTo>
                        <a:pt x="183472" y="276797"/>
                      </a:lnTo>
                      <a:lnTo>
                        <a:pt x="194293" y="210122"/>
                      </a:lnTo>
                      <a:lnTo>
                        <a:pt x="247920" y="210122"/>
                      </a:lnTo>
                      <a:lnTo>
                        <a:pt x="247920" y="167354"/>
                      </a:lnTo>
                      <a:lnTo>
                        <a:pt x="201221" y="167354"/>
                      </a:lnTo>
                      <a:lnTo>
                        <a:pt x="210618" y="109442"/>
                      </a:lnTo>
                      <a:lnTo>
                        <a:pt x="265954" y="109442"/>
                      </a:lnTo>
                      <a:lnTo>
                        <a:pt x="265954" y="66675"/>
                      </a:lnTo>
                      <a:lnTo>
                        <a:pt x="217547" y="66675"/>
                      </a:lnTo>
                      <a:lnTo>
                        <a:pt x="228367" y="0"/>
                      </a:lnTo>
                      <a:close/>
                      <a:moveTo>
                        <a:pt x="153004" y="167354"/>
                      </a:moveTo>
                      <a:lnTo>
                        <a:pt x="99092" y="167354"/>
                      </a:lnTo>
                      <a:lnTo>
                        <a:pt x="108394" y="109442"/>
                      </a:lnTo>
                      <a:lnTo>
                        <a:pt x="162306" y="109442"/>
                      </a:lnTo>
                      <a:lnTo>
                        <a:pt x="153004" y="1673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1" name="Freeform 70">
                  <a:extLst>
                    <a:ext uri="{FF2B5EF4-FFF2-40B4-BE49-F238E27FC236}">
                      <a16:creationId xmlns:a16="http://schemas.microsoft.com/office/drawing/2014/main" id="{594BDF43-AE9D-0503-7C54-D18496450DFE}"/>
                    </a:ext>
                  </a:extLst>
                </p:cNvPr>
                <p:cNvSpPr/>
                <p:nvPr/>
              </p:nvSpPr>
              <p:spPr>
                <a:xfrm>
                  <a:off x="6507909" y="235934"/>
                  <a:ext cx="250767" cy="276891"/>
                </a:xfrm>
                <a:custGeom>
                  <a:avLst/>
                  <a:gdLst>
                    <a:gd name="connsiteX0" fmla="*/ 117031 w 250767"/>
                    <a:gd name="connsiteY0" fmla="*/ 95 h 276891"/>
                    <a:gd name="connsiteX1" fmla="*/ 0 w 250767"/>
                    <a:gd name="connsiteY1" fmla="*/ 95 h 276891"/>
                    <a:gd name="connsiteX2" fmla="*/ 0 w 250767"/>
                    <a:gd name="connsiteY2" fmla="*/ 276892 h 276891"/>
                    <a:gd name="connsiteX3" fmla="*/ 117031 w 250767"/>
                    <a:gd name="connsiteY3" fmla="*/ 276892 h 276891"/>
                    <a:gd name="connsiteX4" fmla="*/ 216313 w 250767"/>
                    <a:gd name="connsiteY4" fmla="*/ 240792 h 276891"/>
                    <a:gd name="connsiteX5" fmla="*/ 250768 w 250767"/>
                    <a:gd name="connsiteY5" fmla="*/ 138494 h 276891"/>
                    <a:gd name="connsiteX6" fmla="*/ 216313 w 250767"/>
                    <a:gd name="connsiteY6" fmla="*/ 36100 h 276891"/>
                    <a:gd name="connsiteX7" fmla="*/ 117031 w 250767"/>
                    <a:gd name="connsiteY7" fmla="*/ 0 h 276891"/>
                    <a:gd name="connsiteX8" fmla="*/ 161167 w 250767"/>
                    <a:gd name="connsiteY8" fmla="*/ 201263 h 276891"/>
                    <a:gd name="connsiteX9" fmla="*/ 110007 w 250767"/>
                    <a:gd name="connsiteY9" fmla="*/ 222409 h 276891"/>
                    <a:gd name="connsiteX10" fmla="*/ 71946 w 250767"/>
                    <a:gd name="connsiteY10" fmla="*/ 222409 h 276891"/>
                    <a:gd name="connsiteX11" fmla="*/ 71946 w 250767"/>
                    <a:gd name="connsiteY11" fmla="*/ 54673 h 276891"/>
                    <a:gd name="connsiteX12" fmla="*/ 110007 w 250767"/>
                    <a:gd name="connsiteY12" fmla="*/ 54673 h 276891"/>
                    <a:gd name="connsiteX13" fmla="*/ 161167 w 250767"/>
                    <a:gd name="connsiteY13" fmla="*/ 75819 h 276891"/>
                    <a:gd name="connsiteX14" fmla="*/ 177303 w 250767"/>
                    <a:gd name="connsiteY14" fmla="*/ 138494 h 276891"/>
                    <a:gd name="connsiteX15" fmla="*/ 161167 w 250767"/>
                    <a:gd name="connsiteY15" fmla="*/ 201168 h 27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767" h="276891">
                      <a:moveTo>
                        <a:pt x="117031" y="95"/>
                      </a:moveTo>
                      <a:lnTo>
                        <a:pt x="0" y="95"/>
                      </a:lnTo>
                      <a:lnTo>
                        <a:pt x="0" y="276892"/>
                      </a:lnTo>
                      <a:lnTo>
                        <a:pt x="117031" y="276892"/>
                      </a:lnTo>
                      <a:cubicBezTo>
                        <a:pt x="160218" y="276892"/>
                        <a:pt x="193343" y="264890"/>
                        <a:pt x="216313" y="240792"/>
                      </a:cubicBezTo>
                      <a:cubicBezTo>
                        <a:pt x="239283" y="216789"/>
                        <a:pt x="250768" y="182594"/>
                        <a:pt x="250768" y="138494"/>
                      </a:cubicBezTo>
                      <a:cubicBezTo>
                        <a:pt x="250768" y="94393"/>
                        <a:pt x="239283" y="60198"/>
                        <a:pt x="216313" y="36100"/>
                      </a:cubicBezTo>
                      <a:cubicBezTo>
                        <a:pt x="193343" y="12097"/>
                        <a:pt x="160218" y="0"/>
                        <a:pt x="117031" y="0"/>
                      </a:cubicBezTo>
                      <a:close/>
                      <a:moveTo>
                        <a:pt x="161167" y="201263"/>
                      </a:moveTo>
                      <a:cubicBezTo>
                        <a:pt x="150442" y="215360"/>
                        <a:pt x="133357" y="222409"/>
                        <a:pt x="110007" y="222409"/>
                      </a:cubicBezTo>
                      <a:lnTo>
                        <a:pt x="71946" y="222409"/>
                      </a:lnTo>
                      <a:lnTo>
                        <a:pt x="71946" y="54673"/>
                      </a:lnTo>
                      <a:lnTo>
                        <a:pt x="110007" y="54673"/>
                      </a:lnTo>
                      <a:cubicBezTo>
                        <a:pt x="133452" y="54673"/>
                        <a:pt x="150442" y="61722"/>
                        <a:pt x="161167" y="75819"/>
                      </a:cubicBezTo>
                      <a:cubicBezTo>
                        <a:pt x="171892" y="89916"/>
                        <a:pt x="177303" y="110871"/>
                        <a:pt x="177303" y="138494"/>
                      </a:cubicBezTo>
                      <a:cubicBezTo>
                        <a:pt x="177303" y="166116"/>
                        <a:pt x="171892" y="187071"/>
                        <a:pt x="161167" y="201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2" name="Freeform 71">
                  <a:extLst>
                    <a:ext uri="{FF2B5EF4-FFF2-40B4-BE49-F238E27FC236}">
                      <a16:creationId xmlns:a16="http://schemas.microsoft.com/office/drawing/2014/main" id="{33490D01-E1A6-92F9-8BFD-B369BCFE7878}"/>
                    </a:ext>
                  </a:extLst>
                </p:cNvPr>
                <p:cNvSpPr/>
                <p:nvPr/>
              </p:nvSpPr>
              <p:spPr>
                <a:xfrm>
                  <a:off x="6797592" y="236029"/>
                  <a:ext cx="252096" cy="276796"/>
                </a:xfrm>
                <a:custGeom>
                  <a:avLst/>
                  <a:gdLst>
                    <a:gd name="connsiteX0" fmla="*/ 208530 w 252096"/>
                    <a:gd name="connsiteY0" fmla="*/ 149733 h 276796"/>
                    <a:gd name="connsiteX1" fmla="*/ 235676 w 252096"/>
                    <a:gd name="connsiteY1" fmla="*/ 85154 h 276796"/>
                    <a:gd name="connsiteX2" fmla="*/ 208340 w 252096"/>
                    <a:gd name="connsiteY2" fmla="*/ 23241 h 276796"/>
                    <a:gd name="connsiteX3" fmla="*/ 131648 w 252096"/>
                    <a:gd name="connsiteY3" fmla="*/ 0 h 276796"/>
                    <a:gd name="connsiteX4" fmla="*/ 0 w 252096"/>
                    <a:gd name="connsiteY4" fmla="*/ 0 h 276796"/>
                    <a:gd name="connsiteX5" fmla="*/ 0 w 252096"/>
                    <a:gd name="connsiteY5" fmla="*/ 276797 h 276796"/>
                    <a:gd name="connsiteX6" fmla="*/ 70617 w 252096"/>
                    <a:gd name="connsiteY6" fmla="*/ 276797 h 276796"/>
                    <a:gd name="connsiteX7" fmla="*/ 70617 w 252096"/>
                    <a:gd name="connsiteY7" fmla="*/ 175736 h 276796"/>
                    <a:gd name="connsiteX8" fmla="*/ 113709 w 252096"/>
                    <a:gd name="connsiteY8" fmla="*/ 175736 h 276796"/>
                    <a:gd name="connsiteX9" fmla="*/ 172652 w 252096"/>
                    <a:gd name="connsiteY9" fmla="*/ 276797 h 276796"/>
                    <a:gd name="connsiteX10" fmla="*/ 252096 w 252096"/>
                    <a:gd name="connsiteY10" fmla="*/ 276797 h 276796"/>
                    <a:gd name="connsiteX11" fmla="*/ 180150 w 252096"/>
                    <a:gd name="connsiteY11" fmla="*/ 164973 h 276796"/>
                    <a:gd name="connsiteX12" fmla="*/ 208625 w 252096"/>
                    <a:gd name="connsiteY12" fmla="*/ 149733 h 276796"/>
                    <a:gd name="connsiteX13" fmla="*/ 70617 w 252096"/>
                    <a:gd name="connsiteY13" fmla="*/ 54483 h 276796"/>
                    <a:gd name="connsiteX14" fmla="*/ 121587 w 252096"/>
                    <a:gd name="connsiteY14" fmla="*/ 54483 h 276796"/>
                    <a:gd name="connsiteX15" fmla="*/ 152909 w 252096"/>
                    <a:gd name="connsiteY15" fmla="*/ 62865 h 276796"/>
                    <a:gd name="connsiteX16" fmla="*/ 163350 w 252096"/>
                    <a:gd name="connsiteY16" fmla="*/ 89249 h 276796"/>
                    <a:gd name="connsiteX17" fmla="*/ 152909 w 252096"/>
                    <a:gd name="connsiteY17" fmla="*/ 116110 h 276796"/>
                    <a:gd name="connsiteX18" fmla="*/ 121587 w 252096"/>
                    <a:gd name="connsiteY18" fmla="*/ 124492 h 276796"/>
                    <a:gd name="connsiteX19" fmla="*/ 70617 w 252096"/>
                    <a:gd name="connsiteY19" fmla="*/ 124492 h 276796"/>
                    <a:gd name="connsiteX20" fmla="*/ 70617 w 252096"/>
                    <a:gd name="connsiteY20" fmla="*/ 54483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52096" h="276796">
                      <a:moveTo>
                        <a:pt x="208530" y="149733"/>
                      </a:moveTo>
                      <a:cubicBezTo>
                        <a:pt x="226659" y="134874"/>
                        <a:pt x="235676" y="113348"/>
                        <a:pt x="235676" y="85154"/>
                      </a:cubicBezTo>
                      <a:cubicBezTo>
                        <a:pt x="235676" y="59436"/>
                        <a:pt x="226564" y="38767"/>
                        <a:pt x="208340" y="23241"/>
                      </a:cubicBezTo>
                      <a:cubicBezTo>
                        <a:pt x="190116" y="7715"/>
                        <a:pt x="164489" y="0"/>
                        <a:pt x="131648" y="0"/>
                      </a:cubicBezTo>
                      <a:lnTo>
                        <a:pt x="0" y="0"/>
                      </a:lnTo>
                      <a:lnTo>
                        <a:pt x="0" y="276797"/>
                      </a:lnTo>
                      <a:lnTo>
                        <a:pt x="70617" y="276797"/>
                      </a:lnTo>
                      <a:lnTo>
                        <a:pt x="70617" y="175736"/>
                      </a:lnTo>
                      <a:lnTo>
                        <a:pt x="113709" y="175736"/>
                      </a:lnTo>
                      <a:lnTo>
                        <a:pt x="172652" y="276797"/>
                      </a:lnTo>
                      <a:lnTo>
                        <a:pt x="252096" y="276797"/>
                      </a:lnTo>
                      <a:lnTo>
                        <a:pt x="180150" y="164973"/>
                      </a:lnTo>
                      <a:cubicBezTo>
                        <a:pt x="191065" y="161354"/>
                        <a:pt x="200557" y="156305"/>
                        <a:pt x="208625" y="149733"/>
                      </a:cubicBezTo>
                      <a:close/>
                      <a:moveTo>
                        <a:pt x="70617" y="54483"/>
                      </a:moveTo>
                      <a:lnTo>
                        <a:pt x="121587" y="54483"/>
                      </a:lnTo>
                      <a:cubicBezTo>
                        <a:pt x="135540" y="54483"/>
                        <a:pt x="145980" y="57245"/>
                        <a:pt x="152909" y="62865"/>
                      </a:cubicBezTo>
                      <a:cubicBezTo>
                        <a:pt x="159838" y="68485"/>
                        <a:pt x="163350" y="77248"/>
                        <a:pt x="163350" y="89249"/>
                      </a:cubicBezTo>
                      <a:cubicBezTo>
                        <a:pt x="163350" y="101251"/>
                        <a:pt x="159838" y="110490"/>
                        <a:pt x="152909" y="116110"/>
                      </a:cubicBezTo>
                      <a:cubicBezTo>
                        <a:pt x="145980" y="121730"/>
                        <a:pt x="135540" y="124492"/>
                        <a:pt x="121587" y="124492"/>
                      </a:cubicBezTo>
                      <a:lnTo>
                        <a:pt x="70617" y="124492"/>
                      </a:lnTo>
                      <a:lnTo>
                        <a:pt x="70617" y="544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id="{F84E3250-F02F-9807-67F2-CB003D548166}"/>
                    </a:ext>
                  </a:extLst>
                </p:cNvPr>
                <p:cNvSpPr/>
                <p:nvPr/>
              </p:nvSpPr>
              <p:spPr>
                <a:xfrm>
                  <a:off x="7061079" y="231933"/>
                  <a:ext cx="215743" cy="280987"/>
                </a:xfrm>
                <a:custGeom>
                  <a:avLst/>
                  <a:gdLst>
                    <a:gd name="connsiteX0" fmla="*/ 131933 w 215743"/>
                    <a:gd name="connsiteY0" fmla="*/ 226219 h 280987"/>
                    <a:gd name="connsiteX1" fmla="*/ 111906 w 215743"/>
                    <a:gd name="connsiteY1" fmla="*/ 226885 h 280987"/>
                    <a:gd name="connsiteX2" fmla="*/ 95201 w 215743"/>
                    <a:gd name="connsiteY2" fmla="*/ 227743 h 280987"/>
                    <a:gd name="connsiteX3" fmla="*/ 95201 w 215743"/>
                    <a:gd name="connsiteY3" fmla="*/ 227362 h 280987"/>
                    <a:gd name="connsiteX4" fmla="*/ 158509 w 215743"/>
                    <a:gd name="connsiteY4" fmla="*/ 183928 h 280987"/>
                    <a:gd name="connsiteX5" fmla="*/ 198469 w 215743"/>
                    <a:gd name="connsiteY5" fmla="*/ 139065 h 280987"/>
                    <a:gd name="connsiteX6" fmla="*/ 212232 w 215743"/>
                    <a:gd name="connsiteY6" fmla="*/ 88963 h 280987"/>
                    <a:gd name="connsiteX7" fmla="*/ 206157 w 215743"/>
                    <a:gd name="connsiteY7" fmla="*/ 56864 h 280987"/>
                    <a:gd name="connsiteX8" fmla="*/ 187554 w 215743"/>
                    <a:gd name="connsiteY8" fmla="*/ 28384 h 280987"/>
                    <a:gd name="connsiteX9" fmla="*/ 155187 w 215743"/>
                    <a:gd name="connsiteY9" fmla="*/ 7810 h 280987"/>
                    <a:gd name="connsiteX10" fmla="*/ 108204 w 215743"/>
                    <a:gd name="connsiteY10" fmla="*/ 0 h 280987"/>
                    <a:gd name="connsiteX11" fmla="*/ 53058 w 215743"/>
                    <a:gd name="connsiteY11" fmla="*/ 10668 h 280987"/>
                    <a:gd name="connsiteX12" fmla="*/ 14807 w 215743"/>
                    <a:gd name="connsiteY12" fmla="*/ 42386 h 280987"/>
                    <a:gd name="connsiteX13" fmla="*/ 0 w 215743"/>
                    <a:gd name="connsiteY13" fmla="*/ 94393 h 280987"/>
                    <a:gd name="connsiteX14" fmla="*/ 61410 w 215743"/>
                    <a:gd name="connsiteY14" fmla="*/ 113252 h 280987"/>
                    <a:gd name="connsiteX15" fmla="*/ 73085 w 215743"/>
                    <a:gd name="connsiteY15" fmla="*/ 71152 h 280987"/>
                    <a:gd name="connsiteX16" fmla="*/ 103553 w 215743"/>
                    <a:gd name="connsiteY16" fmla="*/ 56674 h 280987"/>
                    <a:gd name="connsiteX17" fmla="*/ 131363 w 215743"/>
                    <a:gd name="connsiteY17" fmla="*/ 67342 h 280987"/>
                    <a:gd name="connsiteX18" fmla="*/ 140760 w 215743"/>
                    <a:gd name="connsiteY18" fmla="*/ 94012 h 280987"/>
                    <a:gd name="connsiteX19" fmla="*/ 133262 w 215743"/>
                    <a:gd name="connsiteY19" fmla="*/ 124206 h 280987"/>
                    <a:gd name="connsiteX20" fmla="*/ 110102 w 215743"/>
                    <a:gd name="connsiteY20" fmla="*/ 156877 h 280987"/>
                    <a:gd name="connsiteX21" fmla="*/ 69383 w 215743"/>
                    <a:gd name="connsiteY21" fmla="*/ 193358 h 280987"/>
                    <a:gd name="connsiteX22" fmla="*/ 8827 w 215743"/>
                    <a:gd name="connsiteY22" fmla="*/ 234886 h 280987"/>
                    <a:gd name="connsiteX23" fmla="*/ 8827 w 215743"/>
                    <a:gd name="connsiteY23" fmla="*/ 280987 h 280987"/>
                    <a:gd name="connsiteX24" fmla="*/ 215744 w 215743"/>
                    <a:gd name="connsiteY24" fmla="*/ 280987 h 280987"/>
                    <a:gd name="connsiteX25" fmla="*/ 215744 w 215743"/>
                    <a:gd name="connsiteY25" fmla="*/ 226028 h 280987"/>
                    <a:gd name="connsiteX26" fmla="*/ 150916 w 215743"/>
                    <a:gd name="connsiteY26" fmla="*/ 226028 h 280987"/>
                    <a:gd name="connsiteX27" fmla="*/ 132123 w 215743"/>
                    <a:gd name="connsiteY27" fmla="*/ 226219 h 280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5743" h="280987">
                      <a:moveTo>
                        <a:pt x="131933" y="226219"/>
                      </a:moveTo>
                      <a:cubicBezTo>
                        <a:pt x="125004" y="226314"/>
                        <a:pt x="118265" y="226600"/>
                        <a:pt x="111906" y="226885"/>
                      </a:cubicBezTo>
                      <a:cubicBezTo>
                        <a:pt x="105451" y="227171"/>
                        <a:pt x="99946" y="227457"/>
                        <a:pt x="95201" y="227743"/>
                      </a:cubicBezTo>
                      <a:lnTo>
                        <a:pt x="95201" y="227362"/>
                      </a:lnTo>
                      <a:cubicBezTo>
                        <a:pt x="119974" y="212788"/>
                        <a:pt x="141140" y="198406"/>
                        <a:pt x="158509" y="183928"/>
                      </a:cubicBezTo>
                      <a:cubicBezTo>
                        <a:pt x="175879" y="169545"/>
                        <a:pt x="189262" y="154591"/>
                        <a:pt x="198469" y="139065"/>
                      </a:cubicBezTo>
                      <a:cubicBezTo>
                        <a:pt x="207676" y="123539"/>
                        <a:pt x="212232" y="106870"/>
                        <a:pt x="212232" y="88963"/>
                      </a:cubicBezTo>
                      <a:cubicBezTo>
                        <a:pt x="212232" y="78105"/>
                        <a:pt x="210238" y="67342"/>
                        <a:pt x="206157" y="56864"/>
                      </a:cubicBezTo>
                      <a:cubicBezTo>
                        <a:pt x="202076" y="46387"/>
                        <a:pt x="195906" y="36862"/>
                        <a:pt x="187554" y="28384"/>
                      </a:cubicBezTo>
                      <a:cubicBezTo>
                        <a:pt x="179201" y="19907"/>
                        <a:pt x="168381" y="13049"/>
                        <a:pt x="155187" y="7810"/>
                      </a:cubicBezTo>
                      <a:cubicBezTo>
                        <a:pt x="141994" y="2572"/>
                        <a:pt x="126238" y="0"/>
                        <a:pt x="108204" y="0"/>
                      </a:cubicBezTo>
                      <a:cubicBezTo>
                        <a:pt x="87607" y="0"/>
                        <a:pt x="69194" y="3619"/>
                        <a:pt x="53058" y="10668"/>
                      </a:cubicBezTo>
                      <a:cubicBezTo>
                        <a:pt x="36922" y="17812"/>
                        <a:pt x="24109" y="28384"/>
                        <a:pt x="14807" y="42386"/>
                      </a:cubicBezTo>
                      <a:cubicBezTo>
                        <a:pt x="5505" y="56388"/>
                        <a:pt x="569" y="73724"/>
                        <a:pt x="0" y="94393"/>
                      </a:cubicBezTo>
                      <a:lnTo>
                        <a:pt x="61410" y="113252"/>
                      </a:lnTo>
                      <a:cubicBezTo>
                        <a:pt x="61980" y="94774"/>
                        <a:pt x="65872" y="80772"/>
                        <a:pt x="73085" y="71152"/>
                      </a:cubicBezTo>
                      <a:cubicBezTo>
                        <a:pt x="80299" y="61531"/>
                        <a:pt x="90455" y="56674"/>
                        <a:pt x="103553" y="56674"/>
                      </a:cubicBezTo>
                      <a:cubicBezTo>
                        <a:pt x="115797" y="56674"/>
                        <a:pt x="125099" y="60198"/>
                        <a:pt x="131363" y="67342"/>
                      </a:cubicBezTo>
                      <a:cubicBezTo>
                        <a:pt x="137628" y="74485"/>
                        <a:pt x="140760" y="83344"/>
                        <a:pt x="140760" y="94012"/>
                      </a:cubicBezTo>
                      <a:cubicBezTo>
                        <a:pt x="140760" y="103823"/>
                        <a:pt x="138292" y="113824"/>
                        <a:pt x="133262" y="124206"/>
                      </a:cubicBezTo>
                      <a:cubicBezTo>
                        <a:pt x="128231" y="134588"/>
                        <a:pt x="120543" y="145447"/>
                        <a:pt x="110102" y="156877"/>
                      </a:cubicBezTo>
                      <a:cubicBezTo>
                        <a:pt x="99662" y="168307"/>
                        <a:pt x="86089" y="180499"/>
                        <a:pt x="69383" y="193358"/>
                      </a:cubicBezTo>
                      <a:cubicBezTo>
                        <a:pt x="52678" y="206216"/>
                        <a:pt x="32461" y="220028"/>
                        <a:pt x="8827" y="234886"/>
                      </a:cubicBezTo>
                      <a:lnTo>
                        <a:pt x="8827" y="280987"/>
                      </a:lnTo>
                      <a:lnTo>
                        <a:pt x="215744" y="280987"/>
                      </a:lnTo>
                      <a:lnTo>
                        <a:pt x="215744" y="226028"/>
                      </a:lnTo>
                      <a:lnTo>
                        <a:pt x="150916" y="226028"/>
                      </a:lnTo>
                      <a:cubicBezTo>
                        <a:pt x="145316" y="226028"/>
                        <a:pt x="139052" y="226028"/>
                        <a:pt x="132123" y="226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4" name="Freeform 73">
                  <a:extLst>
                    <a:ext uri="{FF2B5EF4-FFF2-40B4-BE49-F238E27FC236}">
                      <a16:creationId xmlns:a16="http://schemas.microsoft.com/office/drawing/2014/main" id="{6F47B7F6-B4BC-3BC5-9480-69AFEECBE9E1}"/>
                    </a:ext>
                  </a:extLst>
                </p:cNvPr>
                <p:cNvSpPr/>
                <p:nvPr/>
              </p:nvSpPr>
              <p:spPr>
                <a:xfrm>
                  <a:off x="7303019" y="231552"/>
                  <a:ext cx="222672" cy="285083"/>
                </a:xfrm>
                <a:custGeom>
                  <a:avLst/>
                  <a:gdLst>
                    <a:gd name="connsiteX0" fmla="*/ 211567 w 222672"/>
                    <a:gd name="connsiteY0" fmla="*/ 147733 h 285083"/>
                    <a:gd name="connsiteX1" fmla="*/ 180055 w 222672"/>
                    <a:gd name="connsiteY1" fmla="*/ 118967 h 285083"/>
                    <a:gd name="connsiteX2" fmla="*/ 134496 w 222672"/>
                    <a:gd name="connsiteY2" fmla="*/ 108871 h 285083"/>
                    <a:gd name="connsiteX3" fmla="*/ 106875 w 222672"/>
                    <a:gd name="connsiteY3" fmla="*/ 113443 h 285083"/>
                    <a:gd name="connsiteX4" fmla="*/ 82387 w 222672"/>
                    <a:gd name="connsiteY4" fmla="*/ 126683 h 285083"/>
                    <a:gd name="connsiteX5" fmla="*/ 66726 w 222672"/>
                    <a:gd name="connsiteY5" fmla="*/ 147828 h 285083"/>
                    <a:gd name="connsiteX6" fmla="*/ 65872 w 222672"/>
                    <a:gd name="connsiteY6" fmla="*/ 145352 h 285083"/>
                    <a:gd name="connsiteX7" fmla="*/ 65872 w 222672"/>
                    <a:gd name="connsiteY7" fmla="*/ 138684 h 285083"/>
                    <a:gd name="connsiteX8" fmla="*/ 69384 w 222672"/>
                    <a:gd name="connsiteY8" fmla="*/ 104680 h 285083"/>
                    <a:gd name="connsiteX9" fmla="*/ 80014 w 222672"/>
                    <a:gd name="connsiteY9" fmla="*/ 79058 h 285083"/>
                    <a:gd name="connsiteX10" fmla="*/ 96909 w 222672"/>
                    <a:gd name="connsiteY10" fmla="*/ 62865 h 285083"/>
                    <a:gd name="connsiteX11" fmla="*/ 118455 w 222672"/>
                    <a:gd name="connsiteY11" fmla="*/ 57245 h 285083"/>
                    <a:gd name="connsiteX12" fmla="*/ 145791 w 222672"/>
                    <a:gd name="connsiteY12" fmla="*/ 65818 h 285083"/>
                    <a:gd name="connsiteX13" fmla="*/ 160218 w 222672"/>
                    <a:gd name="connsiteY13" fmla="*/ 89059 h 285083"/>
                    <a:gd name="connsiteX14" fmla="*/ 218686 w 222672"/>
                    <a:gd name="connsiteY14" fmla="*/ 61341 h 285083"/>
                    <a:gd name="connsiteX15" fmla="*/ 197330 w 222672"/>
                    <a:gd name="connsiteY15" fmla="*/ 25241 h 285083"/>
                    <a:gd name="connsiteX16" fmla="*/ 164109 w 222672"/>
                    <a:gd name="connsiteY16" fmla="*/ 5906 h 285083"/>
                    <a:gd name="connsiteX17" fmla="*/ 122916 w 222672"/>
                    <a:gd name="connsiteY17" fmla="*/ 0 h 285083"/>
                    <a:gd name="connsiteX18" fmla="*/ 60461 w 222672"/>
                    <a:gd name="connsiteY18" fmla="*/ 15907 h 285083"/>
                    <a:gd name="connsiteX19" fmla="*/ 16326 w 222672"/>
                    <a:gd name="connsiteY19" fmla="*/ 63722 h 285083"/>
                    <a:gd name="connsiteX20" fmla="*/ 0 w 222672"/>
                    <a:gd name="connsiteY20" fmla="*/ 145066 h 285083"/>
                    <a:gd name="connsiteX21" fmla="*/ 14807 w 222672"/>
                    <a:gd name="connsiteY21" fmla="*/ 222409 h 285083"/>
                    <a:gd name="connsiteX22" fmla="*/ 56570 w 222672"/>
                    <a:gd name="connsiteY22" fmla="*/ 269367 h 285083"/>
                    <a:gd name="connsiteX23" fmla="*/ 119024 w 222672"/>
                    <a:gd name="connsiteY23" fmla="*/ 285083 h 285083"/>
                    <a:gd name="connsiteX24" fmla="*/ 173791 w 222672"/>
                    <a:gd name="connsiteY24" fmla="*/ 273749 h 285083"/>
                    <a:gd name="connsiteX25" fmla="*/ 209764 w 222672"/>
                    <a:gd name="connsiteY25" fmla="*/ 241649 h 285083"/>
                    <a:gd name="connsiteX26" fmla="*/ 222673 w 222672"/>
                    <a:gd name="connsiteY26" fmla="*/ 192405 h 285083"/>
                    <a:gd name="connsiteX27" fmla="*/ 211188 w 222672"/>
                    <a:gd name="connsiteY27" fmla="*/ 147352 h 285083"/>
                    <a:gd name="connsiteX28" fmla="*/ 147214 w 222672"/>
                    <a:gd name="connsiteY28" fmla="*/ 221742 h 285083"/>
                    <a:gd name="connsiteX29" fmla="*/ 118170 w 222672"/>
                    <a:gd name="connsiteY29" fmla="*/ 231362 h 285083"/>
                    <a:gd name="connsiteX30" fmla="*/ 98523 w 222672"/>
                    <a:gd name="connsiteY30" fmla="*/ 226790 h 285083"/>
                    <a:gd name="connsiteX31" fmla="*/ 84285 w 222672"/>
                    <a:gd name="connsiteY31" fmla="*/ 213741 h 285083"/>
                    <a:gd name="connsiteX32" fmla="*/ 78875 w 222672"/>
                    <a:gd name="connsiteY32" fmla="*/ 194405 h 285083"/>
                    <a:gd name="connsiteX33" fmla="*/ 84095 w 222672"/>
                    <a:gd name="connsiteY33" fmla="*/ 174689 h 285083"/>
                    <a:gd name="connsiteX34" fmla="*/ 98333 w 222672"/>
                    <a:gd name="connsiteY34" fmla="*/ 161925 h 285083"/>
                    <a:gd name="connsiteX35" fmla="*/ 118170 w 222672"/>
                    <a:gd name="connsiteY35" fmla="*/ 157543 h 285083"/>
                    <a:gd name="connsiteX36" fmla="*/ 139716 w 222672"/>
                    <a:gd name="connsiteY36" fmla="*/ 161925 h 285083"/>
                    <a:gd name="connsiteX37" fmla="*/ 152909 w 222672"/>
                    <a:gd name="connsiteY37" fmla="*/ 174498 h 285083"/>
                    <a:gd name="connsiteX38" fmla="*/ 157465 w 222672"/>
                    <a:gd name="connsiteY38" fmla="*/ 194405 h 285083"/>
                    <a:gd name="connsiteX39" fmla="*/ 147214 w 222672"/>
                    <a:gd name="connsiteY39" fmla="*/ 221647 h 285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22672" h="285083">
                      <a:moveTo>
                        <a:pt x="211567" y="147733"/>
                      </a:moveTo>
                      <a:cubicBezTo>
                        <a:pt x="203879" y="135255"/>
                        <a:pt x="193344" y="125730"/>
                        <a:pt x="180055" y="118967"/>
                      </a:cubicBezTo>
                      <a:cubicBezTo>
                        <a:pt x="166672" y="112300"/>
                        <a:pt x="151486" y="108871"/>
                        <a:pt x="134496" y="108871"/>
                      </a:cubicBezTo>
                      <a:cubicBezTo>
                        <a:pt x="125289" y="108871"/>
                        <a:pt x="116082" y="110395"/>
                        <a:pt x="106875" y="113443"/>
                      </a:cubicBezTo>
                      <a:cubicBezTo>
                        <a:pt x="97668" y="116491"/>
                        <a:pt x="89506" y="120967"/>
                        <a:pt x="82387" y="126683"/>
                      </a:cubicBezTo>
                      <a:cubicBezTo>
                        <a:pt x="75268" y="132398"/>
                        <a:pt x="70048" y="139446"/>
                        <a:pt x="66726" y="147828"/>
                      </a:cubicBezTo>
                      <a:lnTo>
                        <a:pt x="65872" y="145352"/>
                      </a:lnTo>
                      <a:lnTo>
                        <a:pt x="65872" y="138684"/>
                      </a:lnTo>
                      <a:cubicBezTo>
                        <a:pt x="65872" y="126111"/>
                        <a:pt x="67011" y="114776"/>
                        <a:pt x="69384" y="104680"/>
                      </a:cubicBezTo>
                      <a:cubicBezTo>
                        <a:pt x="71756" y="94583"/>
                        <a:pt x="75268" y="86106"/>
                        <a:pt x="80014" y="79058"/>
                      </a:cubicBezTo>
                      <a:cubicBezTo>
                        <a:pt x="84760" y="72104"/>
                        <a:pt x="90360" y="66675"/>
                        <a:pt x="96909" y="62865"/>
                      </a:cubicBezTo>
                      <a:cubicBezTo>
                        <a:pt x="103458" y="59055"/>
                        <a:pt x="110672" y="57245"/>
                        <a:pt x="118455" y="57245"/>
                      </a:cubicBezTo>
                      <a:cubicBezTo>
                        <a:pt x="129845" y="57245"/>
                        <a:pt x="139052" y="60103"/>
                        <a:pt x="145791" y="65818"/>
                      </a:cubicBezTo>
                      <a:cubicBezTo>
                        <a:pt x="152625" y="71533"/>
                        <a:pt x="157465" y="79343"/>
                        <a:pt x="160218" y="89059"/>
                      </a:cubicBezTo>
                      <a:lnTo>
                        <a:pt x="218686" y="61341"/>
                      </a:lnTo>
                      <a:cubicBezTo>
                        <a:pt x="213940" y="46292"/>
                        <a:pt x="206822" y="34195"/>
                        <a:pt x="197330" y="25241"/>
                      </a:cubicBezTo>
                      <a:cubicBezTo>
                        <a:pt x="187838" y="16288"/>
                        <a:pt x="176733" y="9906"/>
                        <a:pt x="164109" y="5906"/>
                      </a:cubicBezTo>
                      <a:cubicBezTo>
                        <a:pt x="151486" y="1905"/>
                        <a:pt x="137723" y="0"/>
                        <a:pt x="122916" y="0"/>
                      </a:cubicBezTo>
                      <a:cubicBezTo>
                        <a:pt x="99757" y="0"/>
                        <a:pt x="78970" y="5334"/>
                        <a:pt x="60461" y="15907"/>
                      </a:cubicBezTo>
                      <a:cubicBezTo>
                        <a:pt x="41953" y="26575"/>
                        <a:pt x="27241" y="42482"/>
                        <a:pt x="16326" y="63722"/>
                      </a:cubicBezTo>
                      <a:cubicBezTo>
                        <a:pt x="5505" y="84963"/>
                        <a:pt x="0" y="112109"/>
                        <a:pt x="0" y="145066"/>
                      </a:cubicBezTo>
                      <a:cubicBezTo>
                        <a:pt x="0" y="175832"/>
                        <a:pt x="4936" y="201644"/>
                        <a:pt x="14807" y="222409"/>
                      </a:cubicBezTo>
                      <a:cubicBezTo>
                        <a:pt x="24678" y="243173"/>
                        <a:pt x="38631" y="258890"/>
                        <a:pt x="56570" y="269367"/>
                      </a:cubicBezTo>
                      <a:cubicBezTo>
                        <a:pt x="74509" y="279845"/>
                        <a:pt x="95390" y="285083"/>
                        <a:pt x="119024" y="285083"/>
                      </a:cubicBezTo>
                      <a:cubicBezTo>
                        <a:pt x="140191" y="285083"/>
                        <a:pt x="158414" y="281273"/>
                        <a:pt x="173791" y="273749"/>
                      </a:cubicBezTo>
                      <a:cubicBezTo>
                        <a:pt x="189072" y="266224"/>
                        <a:pt x="201127" y="255461"/>
                        <a:pt x="209764" y="241649"/>
                      </a:cubicBezTo>
                      <a:cubicBezTo>
                        <a:pt x="218401" y="227838"/>
                        <a:pt x="222673" y="211360"/>
                        <a:pt x="222673" y="192405"/>
                      </a:cubicBezTo>
                      <a:cubicBezTo>
                        <a:pt x="222673" y="174784"/>
                        <a:pt x="218876" y="159734"/>
                        <a:pt x="211188" y="147352"/>
                      </a:cubicBezTo>
                      <a:close/>
                      <a:moveTo>
                        <a:pt x="147214" y="221742"/>
                      </a:moveTo>
                      <a:cubicBezTo>
                        <a:pt x="140381" y="228219"/>
                        <a:pt x="130699" y="231362"/>
                        <a:pt x="118170" y="231362"/>
                      </a:cubicBezTo>
                      <a:cubicBezTo>
                        <a:pt x="110957" y="231362"/>
                        <a:pt x="104407" y="229838"/>
                        <a:pt x="98523" y="226790"/>
                      </a:cubicBezTo>
                      <a:cubicBezTo>
                        <a:pt x="92638" y="223742"/>
                        <a:pt x="87892" y="219361"/>
                        <a:pt x="84285" y="213741"/>
                      </a:cubicBezTo>
                      <a:cubicBezTo>
                        <a:pt x="80678" y="208121"/>
                        <a:pt x="78875" y="201740"/>
                        <a:pt x="78875" y="194405"/>
                      </a:cubicBezTo>
                      <a:cubicBezTo>
                        <a:pt x="78875" y="187071"/>
                        <a:pt x="80584" y="180308"/>
                        <a:pt x="84095" y="174689"/>
                      </a:cubicBezTo>
                      <a:cubicBezTo>
                        <a:pt x="87607" y="169069"/>
                        <a:pt x="92353" y="164783"/>
                        <a:pt x="98333" y="161925"/>
                      </a:cubicBezTo>
                      <a:cubicBezTo>
                        <a:pt x="104313" y="158972"/>
                        <a:pt x="110957" y="157543"/>
                        <a:pt x="118170" y="157543"/>
                      </a:cubicBezTo>
                      <a:cubicBezTo>
                        <a:pt x="126808" y="157543"/>
                        <a:pt x="134021" y="158972"/>
                        <a:pt x="139716" y="161925"/>
                      </a:cubicBezTo>
                      <a:cubicBezTo>
                        <a:pt x="145411" y="164878"/>
                        <a:pt x="149777" y="169069"/>
                        <a:pt x="152909" y="174498"/>
                      </a:cubicBezTo>
                      <a:cubicBezTo>
                        <a:pt x="155947" y="179927"/>
                        <a:pt x="157465" y="186595"/>
                        <a:pt x="157465" y="194405"/>
                      </a:cubicBezTo>
                      <a:cubicBezTo>
                        <a:pt x="157465" y="206121"/>
                        <a:pt x="154048" y="215265"/>
                        <a:pt x="147214" y="221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5" name="Freeform 74">
                  <a:extLst>
                    <a:ext uri="{FF2B5EF4-FFF2-40B4-BE49-F238E27FC236}">
                      <a16:creationId xmlns:a16="http://schemas.microsoft.com/office/drawing/2014/main" id="{0F2415B2-57B4-6AD6-30F6-A33D20DB789A}"/>
                    </a:ext>
                  </a:extLst>
                </p:cNvPr>
                <p:cNvSpPr/>
                <p:nvPr/>
              </p:nvSpPr>
              <p:spPr>
                <a:xfrm>
                  <a:off x="6389644" y="232029"/>
                  <a:ext cx="66915" cy="67151"/>
                </a:xfrm>
                <a:custGeom>
                  <a:avLst/>
                  <a:gdLst>
                    <a:gd name="connsiteX0" fmla="*/ 66916 w 66915"/>
                    <a:gd name="connsiteY0" fmla="*/ 7906 h 67151"/>
                    <a:gd name="connsiteX1" fmla="*/ 42332 w 66915"/>
                    <a:gd name="connsiteY1" fmla="*/ 0 h 67151"/>
                    <a:gd name="connsiteX2" fmla="*/ 0 w 66915"/>
                    <a:gd name="connsiteY2" fmla="*/ 42481 h 67151"/>
                    <a:gd name="connsiteX3" fmla="*/ 7878 w 66915"/>
                    <a:gd name="connsiteY3" fmla="*/ 67151 h 67151"/>
                    <a:gd name="connsiteX4" fmla="*/ 66916 w 66915"/>
                    <a:gd name="connsiteY4" fmla="*/ 790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66916" y="7906"/>
                      </a:moveTo>
                      <a:cubicBezTo>
                        <a:pt x="59987" y="2953"/>
                        <a:pt x="51539" y="0"/>
                        <a:pt x="42332" y="0"/>
                      </a:cubicBezTo>
                      <a:cubicBezTo>
                        <a:pt x="18983" y="0"/>
                        <a:pt x="0" y="19050"/>
                        <a:pt x="0" y="42481"/>
                      </a:cubicBezTo>
                      <a:cubicBezTo>
                        <a:pt x="0" y="51721"/>
                        <a:pt x="2942" y="60198"/>
                        <a:pt x="7878" y="67151"/>
                      </a:cubicBezTo>
                      <a:lnTo>
                        <a:pt x="66916" y="79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6" name="Freeform 75">
                  <a:extLst>
                    <a:ext uri="{FF2B5EF4-FFF2-40B4-BE49-F238E27FC236}">
                      <a16:creationId xmlns:a16="http://schemas.microsoft.com/office/drawing/2014/main" id="{0945674D-24FA-BB00-CFD6-C3598732B0AF}"/>
                    </a:ext>
                  </a:extLst>
                </p:cNvPr>
                <p:cNvSpPr/>
                <p:nvPr/>
              </p:nvSpPr>
              <p:spPr>
                <a:xfrm>
                  <a:off x="6407393" y="249840"/>
                  <a:ext cx="66915" cy="67151"/>
                </a:xfrm>
                <a:custGeom>
                  <a:avLst/>
                  <a:gdLst>
                    <a:gd name="connsiteX0" fmla="*/ 0 w 66915"/>
                    <a:gd name="connsiteY0" fmla="*/ 59246 h 67151"/>
                    <a:gd name="connsiteX1" fmla="*/ 24583 w 66915"/>
                    <a:gd name="connsiteY1" fmla="*/ 67151 h 67151"/>
                    <a:gd name="connsiteX2" fmla="*/ 66916 w 66915"/>
                    <a:gd name="connsiteY2" fmla="*/ 24670 h 67151"/>
                    <a:gd name="connsiteX3" fmla="*/ 59038 w 66915"/>
                    <a:gd name="connsiteY3" fmla="*/ 0 h 67151"/>
                    <a:gd name="connsiteX4" fmla="*/ 0 w 66915"/>
                    <a:gd name="connsiteY4" fmla="*/ 5924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0" y="59246"/>
                      </a:moveTo>
                      <a:cubicBezTo>
                        <a:pt x="6929" y="64199"/>
                        <a:pt x="15376" y="67151"/>
                        <a:pt x="24583" y="67151"/>
                      </a:cubicBezTo>
                      <a:cubicBezTo>
                        <a:pt x="47932" y="67151"/>
                        <a:pt x="66916" y="48101"/>
                        <a:pt x="66916" y="24670"/>
                      </a:cubicBezTo>
                      <a:cubicBezTo>
                        <a:pt x="66916" y="15431"/>
                        <a:pt x="63973" y="6953"/>
                        <a:pt x="59038" y="0"/>
                      </a:cubicBezTo>
                      <a:lnTo>
                        <a:pt x="0" y="59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7" name="Freeform 76">
                  <a:extLst>
                    <a:ext uri="{FF2B5EF4-FFF2-40B4-BE49-F238E27FC236}">
                      <a16:creationId xmlns:a16="http://schemas.microsoft.com/office/drawing/2014/main" id="{754FE77D-A091-4C06-7AA4-8B1B97A98DA5}"/>
                    </a:ext>
                  </a:extLst>
                </p:cNvPr>
                <p:cNvSpPr/>
                <p:nvPr/>
              </p:nvSpPr>
              <p:spPr>
                <a:xfrm>
                  <a:off x="6391827" y="429767"/>
                  <a:ext cx="80393" cy="83439"/>
                </a:xfrm>
                <a:custGeom>
                  <a:avLst/>
                  <a:gdLst>
                    <a:gd name="connsiteX0" fmla="*/ 0 w 80393"/>
                    <a:gd name="connsiteY0" fmla="*/ 55245 h 83439"/>
                    <a:gd name="connsiteX1" fmla="*/ 28095 w 80393"/>
                    <a:gd name="connsiteY1" fmla="*/ 83439 h 83439"/>
                    <a:gd name="connsiteX2" fmla="*/ 52299 w 80393"/>
                    <a:gd name="connsiteY2" fmla="*/ 83439 h 83439"/>
                    <a:gd name="connsiteX3" fmla="*/ 80394 w 80393"/>
                    <a:gd name="connsiteY3" fmla="*/ 55245 h 83439"/>
                    <a:gd name="connsiteX4" fmla="*/ 80394 w 80393"/>
                    <a:gd name="connsiteY4" fmla="*/ 0 h 83439"/>
                    <a:gd name="connsiteX5" fmla="*/ 95 w 80393"/>
                    <a:gd name="connsiteY5" fmla="*/ 0 h 83439"/>
                    <a:gd name="connsiteX6" fmla="*/ 95 w 80393"/>
                    <a:gd name="connsiteY6" fmla="*/ 55245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93" h="83439">
                      <a:moveTo>
                        <a:pt x="0" y="55245"/>
                      </a:moveTo>
                      <a:cubicBezTo>
                        <a:pt x="0" y="70771"/>
                        <a:pt x="12529" y="83439"/>
                        <a:pt x="28095" y="83439"/>
                      </a:cubicBezTo>
                      <a:lnTo>
                        <a:pt x="52299" y="83439"/>
                      </a:lnTo>
                      <a:cubicBezTo>
                        <a:pt x="67770" y="83439"/>
                        <a:pt x="80394" y="70866"/>
                        <a:pt x="80394" y="55245"/>
                      </a:cubicBezTo>
                      <a:lnTo>
                        <a:pt x="80394" y="0"/>
                      </a:lnTo>
                      <a:lnTo>
                        <a:pt x="95" y="0"/>
                      </a:lnTo>
                      <a:lnTo>
                        <a:pt x="95" y="552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8" name="Freeform 77">
                  <a:extLst>
                    <a:ext uri="{FF2B5EF4-FFF2-40B4-BE49-F238E27FC236}">
                      <a16:creationId xmlns:a16="http://schemas.microsoft.com/office/drawing/2014/main" id="{0BFCB5AD-FFF2-D496-825F-FD0CE63540A6}"/>
                    </a:ext>
                  </a:extLst>
                </p:cNvPr>
                <p:cNvSpPr/>
                <p:nvPr/>
              </p:nvSpPr>
              <p:spPr>
                <a:xfrm>
                  <a:off x="6391827" y="330231"/>
                  <a:ext cx="80298" cy="83439"/>
                </a:xfrm>
                <a:custGeom>
                  <a:avLst/>
                  <a:gdLst>
                    <a:gd name="connsiteX0" fmla="*/ 52299 w 80298"/>
                    <a:gd name="connsiteY0" fmla="*/ 0 h 83439"/>
                    <a:gd name="connsiteX1" fmla="*/ 28095 w 80298"/>
                    <a:gd name="connsiteY1" fmla="*/ 0 h 83439"/>
                    <a:gd name="connsiteX2" fmla="*/ 0 w 80298"/>
                    <a:gd name="connsiteY2" fmla="*/ 28194 h 83439"/>
                    <a:gd name="connsiteX3" fmla="*/ 0 w 80298"/>
                    <a:gd name="connsiteY3" fmla="*/ 83439 h 83439"/>
                    <a:gd name="connsiteX4" fmla="*/ 80299 w 80298"/>
                    <a:gd name="connsiteY4" fmla="*/ 83439 h 83439"/>
                    <a:gd name="connsiteX5" fmla="*/ 80299 w 80298"/>
                    <a:gd name="connsiteY5" fmla="*/ 28194 h 83439"/>
                    <a:gd name="connsiteX6" fmla="*/ 52204 w 80298"/>
                    <a:gd name="connsiteY6" fmla="*/ 0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298" h="83439">
                      <a:moveTo>
                        <a:pt x="52299" y="0"/>
                      </a:moveTo>
                      <a:lnTo>
                        <a:pt x="28095" y="0"/>
                      </a:lnTo>
                      <a:cubicBezTo>
                        <a:pt x="12624" y="0"/>
                        <a:pt x="0" y="12573"/>
                        <a:pt x="0" y="28194"/>
                      </a:cubicBezTo>
                      <a:lnTo>
                        <a:pt x="0" y="83439"/>
                      </a:lnTo>
                      <a:lnTo>
                        <a:pt x="80299" y="83439"/>
                      </a:lnTo>
                      <a:lnTo>
                        <a:pt x="80299" y="28194"/>
                      </a:lnTo>
                      <a:cubicBezTo>
                        <a:pt x="80299" y="12668"/>
                        <a:pt x="67770" y="0"/>
                        <a:pt x="5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D0001CC-CC35-41AB-A661-20C8652C0CD2}"/>
                </a:ext>
              </a:extLst>
            </p:cNvPr>
            <p:cNvGrpSpPr/>
            <p:nvPr userDrawn="1"/>
          </p:nvGrpSpPr>
          <p:grpSpPr>
            <a:xfrm>
              <a:off x="7661542" y="3991254"/>
              <a:ext cx="974457" cy="1169348"/>
              <a:chOff x="4905227" y="964011"/>
              <a:chExt cx="3810000" cy="4572000"/>
            </a:xfrm>
          </p:grpSpPr>
          <p:pic>
            <p:nvPicPr>
              <p:cNvPr id="66" name="Graphic 65">
                <a:extLst>
                  <a:ext uri="{FF2B5EF4-FFF2-40B4-BE49-F238E27FC236}">
                    <a16:creationId xmlns:a16="http://schemas.microsoft.com/office/drawing/2014/main" id="{954A3D7E-B223-3009-546C-5C04839A823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alphaModFix amt="8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81426" y="4276755"/>
                <a:ext cx="3657601" cy="876300"/>
              </a:xfrm>
              <a:prstGeom prst="rect">
                <a:avLst/>
              </a:prstGeom>
            </p:spPr>
          </p:pic>
          <p:pic>
            <p:nvPicPr>
              <p:cNvPr id="67" name="Graphic 66">
                <a:extLst>
                  <a:ext uri="{FF2B5EF4-FFF2-40B4-BE49-F238E27FC236}">
                    <a16:creationId xmlns:a16="http://schemas.microsoft.com/office/drawing/2014/main" id="{77B815DB-AD92-BE56-3693-E9CEE0D3145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/>
            </p:blipFill>
            <p:spPr>
              <a:xfrm>
                <a:off x="4905227" y="964011"/>
                <a:ext cx="3810000" cy="4572000"/>
              </a:xfrm>
              <a:prstGeom prst="rect">
                <a:avLst/>
              </a:prstGeom>
            </p:spPr>
          </p:pic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91C6F8A-A000-5F35-843F-7C74E2CAED54}"/>
                </a:ext>
              </a:extLst>
            </p:cNvPr>
            <p:cNvGrpSpPr/>
            <p:nvPr userDrawn="1"/>
          </p:nvGrpSpPr>
          <p:grpSpPr>
            <a:xfrm>
              <a:off x="3031384" y="4643050"/>
              <a:ext cx="3081233" cy="283734"/>
              <a:chOff x="2451940" y="4422850"/>
              <a:chExt cx="4043552" cy="372348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32329195-D3A6-249C-11AE-42425F5FBB6C}"/>
                  </a:ext>
                </a:extLst>
              </p:cNvPr>
              <p:cNvGrpSpPr/>
              <p:nvPr userDrawn="1"/>
            </p:nvGrpSpPr>
            <p:grpSpPr>
              <a:xfrm>
                <a:off x="2451940" y="4422850"/>
                <a:ext cx="2017299" cy="372348"/>
                <a:chOff x="3899465" y="-850382"/>
                <a:chExt cx="2017299" cy="372348"/>
              </a:xfrm>
            </p:grpSpPr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7C63480C-F7F9-9F6A-6F07-86858078F9D7}"/>
                    </a:ext>
                  </a:extLst>
                </p:cNvPr>
                <p:cNvSpPr/>
                <p:nvPr/>
              </p:nvSpPr>
              <p:spPr>
                <a:xfrm>
                  <a:off x="3899465" y="-826142"/>
                  <a:ext cx="237077" cy="262555"/>
                </a:xfrm>
                <a:custGeom>
                  <a:avLst/>
                  <a:gdLst>
                    <a:gd name="csX0" fmla="*/ 176594 w 237077"/>
                    <a:gd name="csY0" fmla="*/ 132418 h 262555"/>
                    <a:gd name="csX1" fmla="*/ 178118 w 237077"/>
                    <a:gd name="csY1" fmla="*/ 180994 h 262555"/>
                    <a:gd name="csX2" fmla="*/ 177737 w 237077"/>
                    <a:gd name="csY2" fmla="*/ 180994 h 262555"/>
                    <a:gd name="csX3" fmla="*/ 157829 w 237077"/>
                    <a:gd name="csY3" fmla="*/ 142019 h 262555"/>
                    <a:gd name="csX4" fmla="*/ 76105 w 237077"/>
                    <a:gd name="csY4" fmla="*/ 0 h 262555"/>
                    <a:gd name="csX5" fmla="*/ 0 w 237077"/>
                    <a:gd name="csY5" fmla="*/ 0 h 262555"/>
                    <a:gd name="csX6" fmla="*/ 0 w 237077"/>
                    <a:gd name="csY6" fmla="*/ 262555 h 262555"/>
                    <a:gd name="csX7" fmla="*/ 60579 w 237077"/>
                    <a:gd name="csY7" fmla="*/ 262555 h 262555"/>
                    <a:gd name="csX8" fmla="*/ 60579 w 237077"/>
                    <a:gd name="csY8" fmla="*/ 130042 h 262555"/>
                    <a:gd name="csX9" fmla="*/ 58960 w 237077"/>
                    <a:gd name="csY9" fmla="*/ 81561 h 262555"/>
                    <a:gd name="csX10" fmla="*/ 59341 w 237077"/>
                    <a:gd name="csY10" fmla="*/ 81561 h 262555"/>
                    <a:gd name="csX11" fmla="*/ 79343 w 237077"/>
                    <a:gd name="csY11" fmla="*/ 120536 h 262555"/>
                    <a:gd name="csX12" fmla="*/ 160973 w 237077"/>
                    <a:gd name="csY12" fmla="*/ 262555 h 262555"/>
                    <a:gd name="csX13" fmla="*/ 237077 w 237077"/>
                    <a:gd name="csY13" fmla="*/ 262555 h 262555"/>
                    <a:gd name="csX14" fmla="*/ 237077 w 237077"/>
                    <a:gd name="csY14" fmla="*/ 0 h 262555"/>
                    <a:gd name="csX15" fmla="*/ 176594 w 237077"/>
                    <a:gd name="csY15" fmla="*/ 0 h 262555"/>
                    <a:gd name="csX16" fmla="*/ 176594 w 237077"/>
                    <a:gd name="csY16" fmla="*/ 132418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237077" h="262555">
                      <a:moveTo>
                        <a:pt x="176594" y="132418"/>
                      </a:moveTo>
                      <a:lnTo>
                        <a:pt x="178118" y="180994"/>
                      </a:lnTo>
                      <a:lnTo>
                        <a:pt x="177737" y="180994"/>
                      </a:lnTo>
                      <a:lnTo>
                        <a:pt x="157829" y="142019"/>
                      </a:lnTo>
                      <a:lnTo>
                        <a:pt x="76105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lnTo>
                        <a:pt x="60579" y="262555"/>
                      </a:lnTo>
                      <a:lnTo>
                        <a:pt x="60579" y="130042"/>
                      </a:lnTo>
                      <a:lnTo>
                        <a:pt x="58960" y="81561"/>
                      </a:lnTo>
                      <a:lnTo>
                        <a:pt x="59341" y="81561"/>
                      </a:lnTo>
                      <a:lnTo>
                        <a:pt x="79343" y="120536"/>
                      </a:lnTo>
                      <a:lnTo>
                        <a:pt x="160973" y="262555"/>
                      </a:lnTo>
                      <a:lnTo>
                        <a:pt x="237077" y="262555"/>
                      </a:lnTo>
                      <a:lnTo>
                        <a:pt x="237077" y="0"/>
                      </a:lnTo>
                      <a:lnTo>
                        <a:pt x="176594" y="0"/>
                      </a:lnTo>
                      <a:lnTo>
                        <a:pt x="176594" y="132418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id="{3F1AD385-94AD-AA49-D32E-2E5627BCD20A}"/>
                    </a:ext>
                  </a:extLst>
                </p:cNvPr>
                <p:cNvSpPr/>
                <p:nvPr/>
              </p:nvSpPr>
              <p:spPr>
                <a:xfrm>
                  <a:off x="4172546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7 w 215646"/>
                    <a:gd name="csY3" fmla="*/ 8555 h 206755"/>
                    <a:gd name="csX4" fmla="*/ 98012 w 215646"/>
                    <a:gd name="csY4" fmla="*/ 0 h 206755"/>
                    <a:gd name="csX5" fmla="*/ 30670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20015 w 215646"/>
                    <a:gd name="csY29" fmla="*/ 144396 h 206755"/>
                    <a:gd name="csX30" fmla="*/ 112490 w 215646"/>
                    <a:gd name="csY30" fmla="*/ 154948 h 206755"/>
                    <a:gd name="csX31" fmla="*/ 101537 w 215646"/>
                    <a:gd name="csY31" fmla="*/ 161127 h 206755"/>
                    <a:gd name="csX32" fmla="*/ 88583 w 215646"/>
                    <a:gd name="csY32" fmla="*/ 163123 h 206755"/>
                    <a:gd name="csX33" fmla="*/ 73438 w 215646"/>
                    <a:gd name="csY33" fmla="*/ 158750 h 206755"/>
                    <a:gd name="csX34" fmla="*/ 67056 w 215646"/>
                    <a:gd name="csY34" fmla="*/ 145632 h 206755"/>
                    <a:gd name="csX35" fmla="*/ 72866 w 215646"/>
                    <a:gd name="csY35" fmla="*/ 131943 h 206755"/>
                    <a:gd name="csX36" fmla="*/ 90583 w 215646"/>
                    <a:gd name="csY36" fmla="*/ 125004 h 206755"/>
                    <a:gd name="csX37" fmla="*/ 122873 w 215646"/>
                    <a:gd name="csY37" fmla="*/ 118255 h 206755"/>
                    <a:gd name="csX38" fmla="*/ 122873 w 215646"/>
                    <a:gd name="csY38" fmla="*/ 129377 h 206755"/>
                    <a:gd name="csX39" fmla="*/ 120110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4" y="14259"/>
                        <a:pt x="147637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0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2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2" y="197534"/>
                        <a:pt x="120206" y="191831"/>
                        <a:pt x="126968" y="184131"/>
                      </a:cubicBezTo>
                      <a:cubicBezTo>
                        <a:pt x="128968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80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20015" y="144396"/>
                      </a:moveTo>
                      <a:cubicBezTo>
                        <a:pt x="118110" y="148674"/>
                        <a:pt x="115634" y="152191"/>
                        <a:pt x="112490" y="154948"/>
                      </a:cubicBezTo>
                      <a:cubicBezTo>
                        <a:pt x="109347" y="157704"/>
                        <a:pt x="105632" y="159796"/>
                        <a:pt x="101537" y="161127"/>
                      </a:cubicBezTo>
                      <a:cubicBezTo>
                        <a:pt x="97441" y="162457"/>
                        <a:pt x="93059" y="163123"/>
                        <a:pt x="88583" y="163123"/>
                      </a:cubicBezTo>
                      <a:cubicBezTo>
                        <a:pt x="82772" y="163123"/>
                        <a:pt x="77724" y="161697"/>
                        <a:pt x="73438" y="158750"/>
                      </a:cubicBezTo>
                      <a:cubicBezTo>
                        <a:pt x="69152" y="155803"/>
                        <a:pt x="67056" y="151430"/>
                        <a:pt x="67056" y="145632"/>
                      </a:cubicBezTo>
                      <a:cubicBezTo>
                        <a:pt x="67056" y="139833"/>
                        <a:pt x="68961" y="134985"/>
                        <a:pt x="72866" y="131943"/>
                      </a:cubicBezTo>
                      <a:cubicBezTo>
                        <a:pt x="76676" y="128901"/>
                        <a:pt x="82582" y="126525"/>
                        <a:pt x="90583" y="125004"/>
                      </a:cubicBezTo>
                      <a:lnTo>
                        <a:pt x="122873" y="118255"/>
                      </a:lnTo>
                      <a:lnTo>
                        <a:pt x="122873" y="129377"/>
                      </a:lnTo>
                      <a:cubicBezTo>
                        <a:pt x="122873" y="135175"/>
                        <a:pt x="121920" y="140213"/>
                        <a:pt x="120110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id="{DCAFD02B-36EA-97FF-77D3-9DEAE1A64914}"/>
                    </a:ext>
                  </a:extLst>
                </p:cNvPr>
                <p:cNvSpPr/>
                <p:nvPr/>
              </p:nvSpPr>
              <p:spPr>
                <a:xfrm>
                  <a:off x="4377905" y="-762452"/>
                  <a:ext cx="224313" cy="198865"/>
                </a:xfrm>
                <a:custGeom>
                  <a:avLst/>
                  <a:gdLst>
                    <a:gd name="csX0" fmla="*/ 112395 w 224313"/>
                    <a:gd name="csY0" fmla="*/ 151525 h 198865"/>
                    <a:gd name="csX1" fmla="*/ 71342 w 224313"/>
                    <a:gd name="csY1" fmla="*/ 0 h 198865"/>
                    <a:gd name="csX2" fmla="*/ 0 w 224313"/>
                    <a:gd name="csY2" fmla="*/ 0 h 198865"/>
                    <a:gd name="csX3" fmla="*/ 71723 w 224313"/>
                    <a:gd name="csY3" fmla="*/ 198865 h 198865"/>
                    <a:gd name="csX4" fmla="*/ 152591 w 224313"/>
                    <a:gd name="csY4" fmla="*/ 198865 h 198865"/>
                    <a:gd name="csX5" fmla="*/ 224314 w 224313"/>
                    <a:gd name="csY5" fmla="*/ 0 h 198865"/>
                    <a:gd name="csX6" fmla="*/ 154210 w 224313"/>
                    <a:gd name="csY6" fmla="*/ 0 h 198865"/>
                    <a:gd name="csX7" fmla="*/ 112395 w 224313"/>
                    <a:gd name="csY7" fmla="*/ 151525 h 1988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224313" h="198865">
                      <a:moveTo>
                        <a:pt x="112395" y="151525"/>
                      </a:moveTo>
                      <a:lnTo>
                        <a:pt x="71342" y="0"/>
                      </a:lnTo>
                      <a:lnTo>
                        <a:pt x="0" y="0"/>
                      </a:lnTo>
                      <a:lnTo>
                        <a:pt x="71723" y="198865"/>
                      </a:lnTo>
                      <a:lnTo>
                        <a:pt x="152591" y="198865"/>
                      </a:lnTo>
                      <a:lnTo>
                        <a:pt x="224314" y="0"/>
                      </a:lnTo>
                      <a:lnTo>
                        <a:pt x="154210" y="0"/>
                      </a:lnTo>
                      <a:lnTo>
                        <a:pt x="112395" y="151525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FA3B0761-7C3C-AF31-3862-5AA821975C0C}"/>
                    </a:ext>
                  </a:extLst>
                </p:cNvPr>
                <p:cNvSpPr/>
                <p:nvPr/>
              </p:nvSpPr>
              <p:spPr>
                <a:xfrm>
                  <a:off x="4621079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8" name="Freeform 57">
                  <a:extLst>
                    <a:ext uri="{FF2B5EF4-FFF2-40B4-BE49-F238E27FC236}">
                      <a16:creationId xmlns:a16="http://schemas.microsoft.com/office/drawing/2014/main" id="{BFC2E7C5-FD24-3BEA-D7FE-6F52B90C5593}"/>
                    </a:ext>
                  </a:extLst>
                </p:cNvPr>
                <p:cNvSpPr/>
                <p:nvPr/>
              </p:nvSpPr>
              <p:spPr>
                <a:xfrm>
                  <a:off x="4615554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5 w 78866"/>
                    <a:gd name="csY1" fmla="*/ 7795 h 64925"/>
                    <a:gd name="csX2" fmla="*/ 0 w 78866"/>
                    <a:gd name="csY2" fmla="*/ 32701 h 64925"/>
                    <a:gd name="csX3" fmla="*/ 9335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5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5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9" name="Freeform 58">
                  <a:extLst>
                    <a:ext uri="{FF2B5EF4-FFF2-40B4-BE49-F238E27FC236}">
                      <a16:creationId xmlns:a16="http://schemas.microsoft.com/office/drawing/2014/main" id="{7D1074BF-2CD6-37F4-11A6-1AFD2E7C3D66}"/>
                    </a:ext>
                  </a:extLst>
                </p:cNvPr>
                <p:cNvSpPr/>
                <p:nvPr/>
              </p:nvSpPr>
              <p:spPr>
                <a:xfrm>
                  <a:off x="4721377" y="-766540"/>
                  <a:ext cx="210502" cy="288411"/>
                </a:xfrm>
                <a:custGeom>
                  <a:avLst/>
                  <a:gdLst>
                    <a:gd name="csX0" fmla="*/ 147923 w 210502"/>
                    <a:gd name="csY0" fmla="*/ 46579 h 288411"/>
                    <a:gd name="csX1" fmla="*/ 124777 w 210502"/>
                    <a:gd name="csY1" fmla="*/ 12928 h 288411"/>
                    <a:gd name="csX2" fmla="*/ 82106 w 210502"/>
                    <a:gd name="csY2" fmla="*/ 0 h 288411"/>
                    <a:gd name="csX3" fmla="*/ 40100 w 210502"/>
                    <a:gd name="csY3" fmla="*/ 11692 h 288411"/>
                    <a:gd name="csX4" fmla="*/ 10763 w 210502"/>
                    <a:gd name="csY4" fmla="*/ 45724 h 288411"/>
                    <a:gd name="csX5" fmla="*/ 0 w 210502"/>
                    <a:gd name="csY5" fmla="*/ 99433 h 288411"/>
                    <a:gd name="csX6" fmla="*/ 10001 w 210502"/>
                    <a:gd name="csY6" fmla="*/ 152096 h 288411"/>
                    <a:gd name="csX7" fmla="*/ 38481 w 210502"/>
                    <a:gd name="csY7" fmla="*/ 185747 h 288411"/>
                    <a:gd name="csX8" fmla="*/ 82106 w 210502"/>
                    <a:gd name="csY8" fmla="*/ 197249 h 288411"/>
                    <a:gd name="csX9" fmla="*/ 118205 w 210502"/>
                    <a:gd name="csY9" fmla="*/ 188314 h 288411"/>
                    <a:gd name="csX10" fmla="*/ 142304 w 210502"/>
                    <a:gd name="csY10" fmla="*/ 164644 h 288411"/>
                    <a:gd name="csX11" fmla="*/ 142304 w 210502"/>
                    <a:gd name="csY11" fmla="*/ 203238 h 288411"/>
                    <a:gd name="csX12" fmla="*/ 132969 w 210502"/>
                    <a:gd name="csY12" fmla="*/ 234608 h 288411"/>
                    <a:gd name="csX13" fmla="*/ 106108 w 210502"/>
                    <a:gd name="csY13" fmla="*/ 245730 h 288411"/>
                    <a:gd name="csX14" fmla="*/ 77629 w 210502"/>
                    <a:gd name="csY14" fmla="*/ 236414 h 288411"/>
                    <a:gd name="csX15" fmla="*/ 66294 w 210502"/>
                    <a:gd name="csY15" fmla="*/ 209607 h 288411"/>
                    <a:gd name="csX16" fmla="*/ 952 w 210502"/>
                    <a:gd name="csY16" fmla="*/ 217972 h 288411"/>
                    <a:gd name="csX17" fmla="*/ 19050 w 210502"/>
                    <a:gd name="csY17" fmla="*/ 260749 h 288411"/>
                    <a:gd name="csX18" fmla="*/ 54673 w 210502"/>
                    <a:gd name="csY18" fmla="*/ 282233 h 288411"/>
                    <a:gd name="csX19" fmla="*/ 102108 w 210502"/>
                    <a:gd name="csY19" fmla="*/ 288412 h 288411"/>
                    <a:gd name="csX20" fmla="*/ 159925 w 210502"/>
                    <a:gd name="csY20" fmla="*/ 278240 h 288411"/>
                    <a:gd name="csX21" fmla="*/ 197358 w 210502"/>
                    <a:gd name="csY21" fmla="*/ 246015 h 288411"/>
                    <a:gd name="csX22" fmla="*/ 210502 w 210502"/>
                    <a:gd name="csY22" fmla="*/ 186983 h 288411"/>
                    <a:gd name="csX23" fmla="*/ 210502 w 210502"/>
                    <a:gd name="csY23" fmla="*/ 4088 h 288411"/>
                    <a:gd name="csX24" fmla="*/ 149542 w 210502"/>
                    <a:gd name="csY24" fmla="*/ 4088 h 288411"/>
                    <a:gd name="csX25" fmla="*/ 147923 w 210502"/>
                    <a:gd name="csY25" fmla="*/ 46674 h 288411"/>
                    <a:gd name="csX26" fmla="*/ 132398 w 210502"/>
                    <a:gd name="csY26" fmla="*/ 135650 h 288411"/>
                    <a:gd name="csX27" fmla="*/ 105727 w 210502"/>
                    <a:gd name="csY27" fmla="*/ 148008 h 288411"/>
                    <a:gd name="csX28" fmla="*/ 78200 w 210502"/>
                    <a:gd name="csY28" fmla="*/ 136031 h 288411"/>
                    <a:gd name="csX29" fmla="*/ 68199 w 210502"/>
                    <a:gd name="csY29" fmla="*/ 98672 h 288411"/>
                    <a:gd name="csX30" fmla="*/ 72771 w 210502"/>
                    <a:gd name="csY30" fmla="*/ 71675 h 288411"/>
                    <a:gd name="csX31" fmla="*/ 85725 w 210502"/>
                    <a:gd name="csY31" fmla="*/ 55420 h 288411"/>
                    <a:gd name="csX32" fmla="*/ 105632 w 210502"/>
                    <a:gd name="csY32" fmla="*/ 49811 h 288411"/>
                    <a:gd name="csX33" fmla="*/ 132683 w 210502"/>
                    <a:gd name="csY33" fmla="*/ 62359 h 288411"/>
                    <a:gd name="csX34" fmla="*/ 142208 w 210502"/>
                    <a:gd name="csY34" fmla="*/ 98767 h 288411"/>
                    <a:gd name="csX35" fmla="*/ 132207 w 210502"/>
                    <a:gd name="csY35" fmla="*/ 135746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7923" y="46579"/>
                      </a:move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6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19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6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2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19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4088"/>
                      </a:lnTo>
                      <a:lnTo>
                        <a:pt x="149542" y="4088"/>
                      </a:lnTo>
                      <a:lnTo>
                        <a:pt x="147923" y="46674"/>
                      </a:lnTo>
                      <a:close/>
                      <a:moveTo>
                        <a:pt x="132398" y="135650"/>
                      </a:moveTo>
                      <a:cubicBezTo>
                        <a:pt x="125730" y="143826"/>
                        <a:pt x="116872" y="148008"/>
                        <a:pt x="105727" y="148008"/>
                      </a:cubicBezTo>
                      <a:cubicBezTo>
                        <a:pt x="94583" y="148008"/>
                        <a:pt x="84868" y="144016"/>
                        <a:pt x="78200" y="136031"/>
                      </a:cubicBezTo>
                      <a:cubicBezTo>
                        <a:pt x="71533" y="128046"/>
                        <a:pt x="68199" y="115593"/>
                        <a:pt x="68199" y="98672"/>
                      </a:cubicBezTo>
                      <a:cubicBezTo>
                        <a:pt x="68199" y="87835"/>
                        <a:pt x="69723" y="78805"/>
                        <a:pt x="72771" y="71675"/>
                      </a:cubicBezTo>
                      <a:cubicBezTo>
                        <a:pt x="75819" y="64546"/>
                        <a:pt x="80105" y="59127"/>
                        <a:pt x="85725" y="55420"/>
                      </a:cubicBezTo>
                      <a:cubicBezTo>
                        <a:pt x="91345" y="51713"/>
                        <a:pt x="97917" y="49811"/>
                        <a:pt x="105632" y="49811"/>
                      </a:cubicBezTo>
                      <a:cubicBezTo>
                        <a:pt x="117348" y="49811"/>
                        <a:pt x="126397" y="53994"/>
                        <a:pt x="132683" y="62359"/>
                      </a:cubicBezTo>
                      <a:cubicBezTo>
                        <a:pt x="139065" y="70725"/>
                        <a:pt x="142208" y="82892"/>
                        <a:pt x="142208" y="98767"/>
                      </a:cubicBezTo>
                      <a:cubicBezTo>
                        <a:pt x="142208" y="114642"/>
                        <a:pt x="138875" y="127570"/>
                        <a:pt x="132207" y="13574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0" name="Freeform 59">
                  <a:extLst>
                    <a:ext uri="{FF2B5EF4-FFF2-40B4-BE49-F238E27FC236}">
                      <a16:creationId xmlns:a16="http://schemas.microsoft.com/office/drawing/2014/main" id="{8706D257-7051-1309-64BA-D83457DB11C0}"/>
                    </a:ext>
                  </a:extLst>
                </p:cNvPr>
                <p:cNvSpPr/>
                <p:nvPr/>
              </p:nvSpPr>
              <p:spPr>
                <a:xfrm>
                  <a:off x="4963788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8 w 215646"/>
                    <a:gd name="csY3" fmla="*/ 8555 h 206755"/>
                    <a:gd name="csX4" fmla="*/ 98012 w 215646"/>
                    <a:gd name="csY4" fmla="*/ 0 h 206755"/>
                    <a:gd name="csX5" fmla="*/ 30671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19920 w 215646"/>
                    <a:gd name="csY29" fmla="*/ 144396 h 206755"/>
                    <a:gd name="csX30" fmla="*/ 112395 w 215646"/>
                    <a:gd name="csY30" fmla="*/ 154948 h 206755"/>
                    <a:gd name="csX31" fmla="*/ 101441 w 215646"/>
                    <a:gd name="csY31" fmla="*/ 161127 h 206755"/>
                    <a:gd name="csX32" fmla="*/ 88487 w 215646"/>
                    <a:gd name="csY32" fmla="*/ 163123 h 206755"/>
                    <a:gd name="csX33" fmla="*/ 73343 w 215646"/>
                    <a:gd name="csY33" fmla="*/ 158750 h 206755"/>
                    <a:gd name="csX34" fmla="*/ 66961 w 215646"/>
                    <a:gd name="csY34" fmla="*/ 145632 h 206755"/>
                    <a:gd name="csX35" fmla="*/ 72771 w 215646"/>
                    <a:gd name="csY35" fmla="*/ 131943 h 206755"/>
                    <a:gd name="csX36" fmla="*/ 90488 w 215646"/>
                    <a:gd name="csY36" fmla="*/ 125004 h 206755"/>
                    <a:gd name="csX37" fmla="*/ 122777 w 215646"/>
                    <a:gd name="csY37" fmla="*/ 118255 h 206755"/>
                    <a:gd name="csX38" fmla="*/ 122777 w 215646"/>
                    <a:gd name="csY38" fmla="*/ 129377 h 206755"/>
                    <a:gd name="csX39" fmla="*/ 120015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3" y="14259"/>
                        <a:pt x="147638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1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3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3" y="197534"/>
                        <a:pt x="120206" y="191831"/>
                        <a:pt x="126968" y="184131"/>
                      </a:cubicBezTo>
                      <a:cubicBezTo>
                        <a:pt x="128969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79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19920" y="144396"/>
                      </a:moveTo>
                      <a:cubicBezTo>
                        <a:pt x="118015" y="148674"/>
                        <a:pt x="115538" y="152191"/>
                        <a:pt x="112395" y="154948"/>
                      </a:cubicBezTo>
                      <a:cubicBezTo>
                        <a:pt x="109252" y="157704"/>
                        <a:pt x="105537" y="159796"/>
                        <a:pt x="101441" y="161127"/>
                      </a:cubicBezTo>
                      <a:cubicBezTo>
                        <a:pt x="97346" y="162457"/>
                        <a:pt x="92964" y="163123"/>
                        <a:pt x="88487" y="163123"/>
                      </a:cubicBezTo>
                      <a:cubicBezTo>
                        <a:pt x="82677" y="163123"/>
                        <a:pt x="77629" y="161697"/>
                        <a:pt x="73343" y="158750"/>
                      </a:cubicBezTo>
                      <a:cubicBezTo>
                        <a:pt x="69056" y="155803"/>
                        <a:pt x="66961" y="151430"/>
                        <a:pt x="66961" y="145632"/>
                      </a:cubicBezTo>
                      <a:cubicBezTo>
                        <a:pt x="66961" y="139833"/>
                        <a:pt x="68866" y="134985"/>
                        <a:pt x="72771" y="131943"/>
                      </a:cubicBezTo>
                      <a:cubicBezTo>
                        <a:pt x="76581" y="128901"/>
                        <a:pt x="82487" y="126525"/>
                        <a:pt x="90488" y="125004"/>
                      </a:cubicBezTo>
                      <a:lnTo>
                        <a:pt x="122777" y="118255"/>
                      </a:lnTo>
                      <a:lnTo>
                        <a:pt x="122777" y="129377"/>
                      </a:lnTo>
                      <a:cubicBezTo>
                        <a:pt x="122777" y="135175"/>
                        <a:pt x="121825" y="140213"/>
                        <a:pt x="120015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1" name="Freeform 60">
                  <a:extLst>
                    <a:ext uri="{FF2B5EF4-FFF2-40B4-BE49-F238E27FC236}">
                      <a16:creationId xmlns:a16="http://schemas.microsoft.com/office/drawing/2014/main" id="{1CD56717-15AA-E238-1D08-3195FE27DC95}"/>
                    </a:ext>
                  </a:extLst>
                </p:cNvPr>
                <p:cNvSpPr/>
                <p:nvPr/>
              </p:nvSpPr>
              <p:spPr>
                <a:xfrm>
                  <a:off x="5176386" y="-825762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786 h 266072"/>
                    <a:gd name="csX1" fmla="*/ 128302 w 164591"/>
                    <a:gd name="csY1" fmla="*/ 217972 h 266072"/>
                    <a:gd name="csX2" fmla="*/ 108966 w 164591"/>
                    <a:gd name="csY2" fmla="*/ 211793 h 266072"/>
                    <a:gd name="csX3" fmla="*/ 102013 w 164591"/>
                    <a:gd name="csY3" fmla="*/ 191356 h 266072"/>
                    <a:gd name="csX4" fmla="*/ 102013 w 164591"/>
                    <a:gd name="csY4" fmla="*/ 111410 h 266072"/>
                    <a:gd name="csX5" fmla="*/ 161354 w 164591"/>
                    <a:gd name="csY5" fmla="*/ 111410 h 266072"/>
                    <a:gd name="csX6" fmla="*/ 161354 w 164591"/>
                    <a:gd name="csY6" fmla="*/ 63310 h 266072"/>
                    <a:gd name="csX7" fmla="*/ 102013 w 164591"/>
                    <a:gd name="csY7" fmla="*/ 63310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786"/>
                      </a:moveTo>
                      <a:cubicBezTo>
                        <a:pt x="140208" y="217212"/>
                        <a:pt x="134684" y="217972"/>
                        <a:pt x="128302" y="217972"/>
                      </a:cubicBezTo>
                      <a:cubicBezTo>
                        <a:pt x="120015" y="217972"/>
                        <a:pt x="113633" y="215881"/>
                        <a:pt x="108966" y="211793"/>
                      </a:cubicBezTo>
                      <a:cubicBezTo>
                        <a:pt x="104299" y="207706"/>
                        <a:pt x="102013" y="200862"/>
                        <a:pt x="102013" y="191356"/>
                      </a:cubicBezTo>
                      <a:lnTo>
                        <a:pt x="102013" y="111410"/>
                      </a:lnTo>
                      <a:lnTo>
                        <a:pt x="161354" y="111410"/>
                      </a:lnTo>
                      <a:lnTo>
                        <a:pt x="161354" y="63310"/>
                      </a:lnTo>
                      <a:lnTo>
                        <a:pt x="102013" y="63310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2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2" name="Freeform 61">
                  <a:extLst>
                    <a:ext uri="{FF2B5EF4-FFF2-40B4-BE49-F238E27FC236}">
                      <a16:creationId xmlns:a16="http://schemas.microsoft.com/office/drawing/2014/main" id="{CB55B0C0-54C8-7363-5925-82BA15823B4E}"/>
                    </a:ext>
                  </a:extLst>
                </p:cNvPr>
                <p:cNvSpPr/>
                <p:nvPr/>
              </p:nvSpPr>
              <p:spPr>
                <a:xfrm>
                  <a:off x="5360123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4 w 78866"/>
                    <a:gd name="csY1" fmla="*/ 7795 h 64925"/>
                    <a:gd name="csX2" fmla="*/ 0 w 78866"/>
                    <a:gd name="csY2" fmla="*/ 32701 h 64925"/>
                    <a:gd name="csX3" fmla="*/ 9334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4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4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A6AE7A22-9E39-B76E-7932-D4A24B37D822}"/>
                    </a:ext>
                  </a:extLst>
                </p:cNvPr>
                <p:cNvSpPr/>
                <p:nvPr/>
              </p:nvSpPr>
              <p:spPr>
                <a:xfrm>
                  <a:off x="5365743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DFF4D552-9C6E-5EA9-528C-9CA7055CBF06}"/>
                    </a:ext>
                  </a:extLst>
                </p:cNvPr>
                <p:cNvSpPr/>
                <p:nvPr/>
              </p:nvSpPr>
              <p:spPr>
                <a:xfrm>
                  <a:off x="5474042" y="-766540"/>
                  <a:ext cx="199548" cy="202857"/>
                </a:xfrm>
                <a:custGeom>
                  <a:avLst/>
                  <a:gdLst>
                    <a:gd name="csX0" fmla="*/ 166878 w 199548"/>
                    <a:gd name="csY0" fmla="*/ 7985 h 202857"/>
                    <a:gd name="csX1" fmla="*/ 130778 w 199548"/>
                    <a:gd name="csY1" fmla="*/ 0 h 202857"/>
                    <a:gd name="csX2" fmla="*/ 96298 w 199548"/>
                    <a:gd name="csY2" fmla="*/ 7320 h 202857"/>
                    <a:gd name="csX3" fmla="*/ 70771 w 199548"/>
                    <a:gd name="csY3" fmla="*/ 28993 h 202857"/>
                    <a:gd name="csX4" fmla="*/ 62675 w 199548"/>
                    <a:gd name="csY4" fmla="*/ 43918 h 202857"/>
                    <a:gd name="csX5" fmla="*/ 60579 w 199548"/>
                    <a:gd name="csY5" fmla="*/ 3993 h 202857"/>
                    <a:gd name="csX6" fmla="*/ 0 w 199548"/>
                    <a:gd name="csY6" fmla="*/ 3993 h 202857"/>
                    <a:gd name="csX7" fmla="*/ 0 w 199548"/>
                    <a:gd name="csY7" fmla="*/ 202858 h 202857"/>
                    <a:gd name="csX8" fmla="*/ 67723 w 199548"/>
                    <a:gd name="csY8" fmla="*/ 202858 h 202857"/>
                    <a:gd name="csX9" fmla="*/ 67723 w 199548"/>
                    <a:gd name="csY9" fmla="*/ 97436 h 202857"/>
                    <a:gd name="csX10" fmla="*/ 72485 w 199548"/>
                    <a:gd name="csY10" fmla="*/ 70820 h 202857"/>
                    <a:gd name="csX11" fmla="*/ 85630 w 199548"/>
                    <a:gd name="csY11" fmla="*/ 56275 h 202857"/>
                    <a:gd name="csX12" fmla="*/ 103537 w 199548"/>
                    <a:gd name="csY12" fmla="*/ 51713 h 202857"/>
                    <a:gd name="csX13" fmla="*/ 123825 w 199548"/>
                    <a:gd name="csY13" fmla="*/ 59698 h 202857"/>
                    <a:gd name="csX14" fmla="*/ 131826 w 199548"/>
                    <a:gd name="csY14" fmla="*/ 88311 h 202857"/>
                    <a:gd name="csX15" fmla="*/ 131826 w 199548"/>
                    <a:gd name="csY15" fmla="*/ 202858 h 202857"/>
                    <a:gd name="csX16" fmla="*/ 199549 w 199548"/>
                    <a:gd name="csY16" fmla="*/ 202858 h 202857"/>
                    <a:gd name="csX17" fmla="*/ 199549 w 199548"/>
                    <a:gd name="csY17" fmla="*/ 70439 h 202857"/>
                    <a:gd name="csX18" fmla="*/ 190786 w 199548"/>
                    <a:gd name="csY18" fmla="*/ 31465 h 202857"/>
                    <a:gd name="csX19" fmla="*/ 166688 w 199548"/>
                    <a:gd name="csY19" fmla="*/ 7985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548" h="202857">
                      <a:moveTo>
                        <a:pt x="166878" y="7985"/>
                      </a:moveTo>
                      <a:cubicBezTo>
                        <a:pt x="156686" y="2662"/>
                        <a:pt x="144590" y="0"/>
                        <a:pt x="130778" y="0"/>
                      </a:cubicBezTo>
                      <a:cubicBezTo>
                        <a:pt x="118015" y="0"/>
                        <a:pt x="106490" y="2472"/>
                        <a:pt x="96298" y="7320"/>
                      </a:cubicBezTo>
                      <a:cubicBezTo>
                        <a:pt x="86106" y="12263"/>
                        <a:pt x="77533" y="19487"/>
                        <a:pt x="70771" y="28993"/>
                      </a:cubicBezTo>
                      <a:cubicBezTo>
                        <a:pt x="67628" y="33461"/>
                        <a:pt x="64961" y="38404"/>
                        <a:pt x="62675" y="43918"/>
                      </a:cubicBezTo>
                      <a:lnTo>
                        <a:pt x="60579" y="3993"/>
                      </a:lnTo>
                      <a:lnTo>
                        <a:pt x="0" y="3993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97436"/>
                      </a:lnTo>
                      <a:cubicBezTo>
                        <a:pt x="67723" y="86314"/>
                        <a:pt x="69342" y="77379"/>
                        <a:pt x="72485" y="70820"/>
                      </a:cubicBezTo>
                      <a:cubicBezTo>
                        <a:pt x="75629" y="64165"/>
                        <a:pt x="80010" y="59317"/>
                        <a:pt x="85630" y="56275"/>
                      </a:cubicBezTo>
                      <a:cubicBezTo>
                        <a:pt x="91250" y="53234"/>
                        <a:pt x="97155" y="51713"/>
                        <a:pt x="103537" y="51713"/>
                      </a:cubicBezTo>
                      <a:cubicBezTo>
                        <a:pt x="111728" y="51713"/>
                        <a:pt x="118586" y="54374"/>
                        <a:pt x="123825" y="59698"/>
                      </a:cubicBezTo>
                      <a:cubicBezTo>
                        <a:pt x="129064" y="65021"/>
                        <a:pt x="131826" y="74527"/>
                        <a:pt x="131826" y="88311"/>
                      </a:cubicBezTo>
                      <a:lnTo>
                        <a:pt x="131826" y="202858"/>
                      </a:lnTo>
                      <a:lnTo>
                        <a:pt x="199549" y="202858"/>
                      </a:lnTo>
                      <a:lnTo>
                        <a:pt x="199549" y="70439"/>
                      </a:lnTo>
                      <a:cubicBezTo>
                        <a:pt x="199549" y="54754"/>
                        <a:pt x="196596" y="41826"/>
                        <a:pt x="190786" y="31465"/>
                      </a:cubicBezTo>
                      <a:cubicBezTo>
                        <a:pt x="184975" y="21103"/>
                        <a:pt x="176879" y="13308"/>
                        <a:pt x="166688" y="798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752A7AA9-4A66-F918-498E-5C0F71CF08C9}"/>
                    </a:ext>
                  </a:extLst>
                </p:cNvPr>
                <p:cNvSpPr/>
                <p:nvPr/>
              </p:nvSpPr>
              <p:spPr>
                <a:xfrm>
                  <a:off x="5706262" y="-766445"/>
                  <a:ext cx="210502" cy="288411"/>
                </a:xfrm>
                <a:custGeom>
                  <a:avLst/>
                  <a:gdLst>
                    <a:gd name="csX0" fmla="*/ 149542 w 210502"/>
                    <a:gd name="csY0" fmla="*/ 3993 h 288411"/>
                    <a:gd name="csX1" fmla="*/ 147923 w 210502"/>
                    <a:gd name="csY1" fmla="*/ 46579 h 288411"/>
                    <a:gd name="csX2" fmla="*/ 124777 w 210502"/>
                    <a:gd name="csY2" fmla="*/ 12928 h 288411"/>
                    <a:gd name="csX3" fmla="*/ 82105 w 210502"/>
                    <a:gd name="csY3" fmla="*/ 0 h 288411"/>
                    <a:gd name="csX4" fmla="*/ 40100 w 210502"/>
                    <a:gd name="csY4" fmla="*/ 11692 h 288411"/>
                    <a:gd name="csX5" fmla="*/ 10763 w 210502"/>
                    <a:gd name="csY5" fmla="*/ 45724 h 288411"/>
                    <a:gd name="csX6" fmla="*/ 0 w 210502"/>
                    <a:gd name="csY6" fmla="*/ 99433 h 288411"/>
                    <a:gd name="csX7" fmla="*/ 10001 w 210502"/>
                    <a:gd name="csY7" fmla="*/ 152096 h 288411"/>
                    <a:gd name="csX8" fmla="*/ 38481 w 210502"/>
                    <a:gd name="csY8" fmla="*/ 185747 h 288411"/>
                    <a:gd name="csX9" fmla="*/ 82105 w 210502"/>
                    <a:gd name="csY9" fmla="*/ 197249 h 288411"/>
                    <a:gd name="csX10" fmla="*/ 118205 w 210502"/>
                    <a:gd name="csY10" fmla="*/ 188314 h 288411"/>
                    <a:gd name="csX11" fmla="*/ 142304 w 210502"/>
                    <a:gd name="csY11" fmla="*/ 164644 h 288411"/>
                    <a:gd name="csX12" fmla="*/ 142304 w 210502"/>
                    <a:gd name="csY12" fmla="*/ 203238 h 288411"/>
                    <a:gd name="csX13" fmla="*/ 132969 w 210502"/>
                    <a:gd name="csY13" fmla="*/ 234608 h 288411"/>
                    <a:gd name="csX14" fmla="*/ 106108 w 210502"/>
                    <a:gd name="csY14" fmla="*/ 245730 h 288411"/>
                    <a:gd name="csX15" fmla="*/ 77629 w 210502"/>
                    <a:gd name="csY15" fmla="*/ 236414 h 288411"/>
                    <a:gd name="csX16" fmla="*/ 66294 w 210502"/>
                    <a:gd name="csY16" fmla="*/ 209607 h 288411"/>
                    <a:gd name="csX17" fmla="*/ 952 w 210502"/>
                    <a:gd name="csY17" fmla="*/ 217972 h 288411"/>
                    <a:gd name="csX18" fmla="*/ 19050 w 210502"/>
                    <a:gd name="csY18" fmla="*/ 260749 h 288411"/>
                    <a:gd name="csX19" fmla="*/ 54673 w 210502"/>
                    <a:gd name="csY19" fmla="*/ 282233 h 288411"/>
                    <a:gd name="csX20" fmla="*/ 102108 w 210502"/>
                    <a:gd name="csY20" fmla="*/ 288412 h 288411"/>
                    <a:gd name="csX21" fmla="*/ 159925 w 210502"/>
                    <a:gd name="csY21" fmla="*/ 278240 h 288411"/>
                    <a:gd name="csX22" fmla="*/ 197358 w 210502"/>
                    <a:gd name="csY22" fmla="*/ 246015 h 288411"/>
                    <a:gd name="csX23" fmla="*/ 210502 w 210502"/>
                    <a:gd name="csY23" fmla="*/ 186983 h 288411"/>
                    <a:gd name="csX24" fmla="*/ 210502 w 210502"/>
                    <a:gd name="csY24" fmla="*/ 3993 h 288411"/>
                    <a:gd name="csX25" fmla="*/ 149542 w 210502"/>
                    <a:gd name="csY25" fmla="*/ 3993 h 288411"/>
                    <a:gd name="csX26" fmla="*/ 132397 w 210502"/>
                    <a:gd name="csY26" fmla="*/ 135555 h 288411"/>
                    <a:gd name="csX27" fmla="*/ 105727 w 210502"/>
                    <a:gd name="csY27" fmla="*/ 147913 h 288411"/>
                    <a:gd name="csX28" fmla="*/ 78200 w 210502"/>
                    <a:gd name="csY28" fmla="*/ 135936 h 288411"/>
                    <a:gd name="csX29" fmla="*/ 68199 w 210502"/>
                    <a:gd name="csY29" fmla="*/ 98577 h 288411"/>
                    <a:gd name="csX30" fmla="*/ 72771 w 210502"/>
                    <a:gd name="csY30" fmla="*/ 71580 h 288411"/>
                    <a:gd name="csX31" fmla="*/ 85725 w 210502"/>
                    <a:gd name="csY31" fmla="*/ 55325 h 288411"/>
                    <a:gd name="csX32" fmla="*/ 105632 w 210502"/>
                    <a:gd name="csY32" fmla="*/ 49716 h 288411"/>
                    <a:gd name="csX33" fmla="*/ 132683 w 210502"/>
                    <a:gd name="csY33" fmla="*/ 62264 h 288411"/>
                    <a:gd name="csX34" fmla="*/ 142208 w 210502"/>
                    <a:gd name="csY34" fmla="*/ 98672 h 288411"/>
                    <a:gd name="csX35" fmla="*/ 132207 w 210502"/>
                    <a:gd name="csY35" fmla="*/ 135650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9542" y="3993"/>
                      </a:moveTo>
                      <a:lnTo>
                        <a:pt x="147923" y="46579"/>
                      </a:ln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5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20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5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3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20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3993"/>
                      </a:lnTo>
                      <a:lnTo>
                        <a:pt x="149542" y="3993"/>
                      </a:lnTo>
                      <a:close/>
                      <a:moveTo>
                        <a:pt x="132397" y="135555"/>
                      </a:moveTo>
                      <a:cubicBezTo>
                        <a:pt x="125730" y="143731"/>
                        <a:pt x="116872" y="147913"/>
                        <a:pt x="105727" y="147913"/>
                      </a:cubicBezTo>
                      <a:cubicBezTo>
                        <a:pt x="94583" y="147913"/>
                        <a:pt x="84868" y="143921"/>
                        <a:pt x="78200" y="135936"/>
                      </a:cubicBezTo>
                      <a:cubicBezTo>
                        <a:pt x="71533" y="127951"/>
                        <a:pt x="68199" y="115498"/>
                        <a:pt x="68199" y="98577"/>
                      </a:cubicBezTo>
                      <a:cubicBezTo>
                        <a:pt x="68199" y="87740"/>
                        <a:pt x="69723" y="78710"/>
                        <a:pt x="72771" y="71580"/>
                      </a:cubicBezTo>
                      <a:cubicBezTo>
                        <a:pt x="75819" y="64451"/>
                        <a:pt x="80105" y="59032"/>
                        <a:pt x="85725" y="55325"/>
                      </a:cubicBezTo>
                      <a:cubicBezTo>
                        <a:pt x="91345" y="51618"/>
                        <a:pt x="97917" y="49716"/>
                        <a:pt x="105632" y="49716"/>
                      </a:cubicBezTo>
                      <a:cubicBezTo>
                        <a:pt x="117348" y="49716"/>
                        <a:pt x="126397" y="53899"/>
                        <a:pt x="132683" y="62264"/>
                      </a:cubicBezTo>
                      <a:cubicBezTo>
                        <a:pt x="139065" y="70629"/>
                        <a:pt x="142208" y="82797"/>
                        <a:pt x="142208" y="98672"/>
                      </a:cubicBezTo>
                      <a:cubicBezTo>
                        <a:pt x="142208" y="114547"/>
                        <a:pt x="138875" y="127475"/>
                        <a:pt x="132207" y="13565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C7AF51CB-E642-69E2-1E87-0BDB9F305FB7}"/>
                  </a:ext>
                </a:extLst>
              </p:cNvPr>
              <p:cNvGrpSpPr/>
              <p:nvPr userDrawn="1"/>
            </p:nvGrpSpPr>
            <p:grpSpPr>
              <a:xfrm>
                <a:off x="4559155" y="4434639"/>
                <a:ext cx="1936337" cy="287176"/>
                <a:chOff x="3933278" y="-417670"/>
                <a:chExt cx="1936337" cy="287176"/>
              </a:xfrm>
            </p:grpSpPr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6207261C-15EB-747D-FA7A-039C41094781}"/>
                    </a:ext>
                  </a:extLst>
                </p:cNvPr>
                <p:cNvSpPr/>
                <p:nvPr/>
              </p:nvSpPr>
              <p:spPr>
                <a:xfrm>
                  <a:off x="3933278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2" y="255521"/>
                        <a:pt x="69152" y="259704"/>
                      </a:cubicBezTo>
                      <a:cubicBezTo>
                        <a:pt x="80201" y="263981"/>
                        <a:pt x="93250" y="266073"/>
                        <a:pt x="108395" y="266073"/>
                      </a:cubicBezTo>
                      <a:cubicBezTo>
                        <a:pt x="119062" y="266073"/>
                        <a:pt x="129349" y="264742"/>
                        <a:pt x="139446" y="262080"/>
                      </a:cubicBezTo>
                      <a:cubicBezTo>
                        <a:pt x="149543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3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5F01F949-E58F-68AE-F274-282C2CCE6362}"/>
                    </a:ext>
                  </a:extLst>
                </p:cNvPr>
                <p:cNvSpPr/>
                <p:nvPr/>
              </p:nvSpPr>
              <p:spPr>
                <a:xfrm>
                  <a:off x="4123493" y="-417670"/>
                  <a:ext cx="199643" cy="283373"/>
                </a:xfrm>
                <a:custGeom>
                  <a:avLst/>
                  <a:gdLst>
                    <a:gd name="csX0" fmla="*/ 166783 w 199643"/>
                    <a:gd name="csY0" fmla="*/ 88311 h 283373"/>
                    <a:gd name="csX1" fmla="*/ 130683 w 199643"/>
                    <a:gd name="csY1" fmla="*/ 80326 h 283373"/>
                    <a:gd name="csX2" fmla="*/ 92869 w 199643"/>
                    <a:gd name="csY2" fmla="*/ 90497 h 283373"/>
                    <a:gd name="csX3" fmla="*/ 67723 w 199643"/>
                    <a:gd name="csY3" fmla="*/ 120536 h 283373"/>
                    <a:gd name="csX4" fmla="*/ 67723 w 199643"/>
                    <a:gd name="csY4" fmla="*/ 0 h 283373"/>
                    <a:gd name="csX5" fmla="*/ 0 w 199643"/>
                    <a:gd name="csY5" fmla="*/ 0 h 283373"/>
                    <a:gd name="csX6" fmla="*/ 0 w 199643"/>
                    <a:gd name="csY6" fmla="*/ 283183 h 283373"/>
                    <a:gd name="csX7" fmla="*/ 67723 w 199643"/>
                    <a:gd name="csY7" fmla="*/ 283183 h 283373"/>
                    <a:gd name="csX8" fmla="*/ 67723 w 199643"/>
                    <a:gd name="csY8" fmla="*/ 178617 h 283373"/>
                    <a:gd name="csX9" fmla="*/ 72485 w 199643"/>
                    <a:gd name="csY9" fmla="*/ 151621 h 283373"/>
                    <a:gd name="csX10" fmla="*/ 85630 w 199643"/>
                    <a:gd name="csY10" fmla="*/ 136506 h 283373"/>
                    <a:gd name="csX11" fmla="*/ 103537 w 199643"/>
                    <a:gd name="csY11" fmla="*/ 131753 h 283373"/>
                    <a:gd name="csX12" fmla="*/ 124111 w 199643"/>
                    <a:gd name="csY12" fmla="*/ 139928 h 283373"/>
                    <a:gd name="csX13" fmla="*/ 131921 w 199643"/>
                    <a:gd name="csY13" fmla="*/ 169587 h 283373"/>
                    <a:gd name="csX14" fmla="*/ 131921 w 199643"/>
                    <a:gd name="csY14" fmla="*/ 283374 h 283373"/>
                    <a:gd name="csX15" fmla="*/ 199644 w 199643"/>
                    <a:gd name="csY15" fmla="*/ 283374 h 283373"/>
                    <a:gd name="csX16" fmla="*/ 199644 w 199643"/>
                    <a:gd name="csY16" fmla="*/ 150955 h 283373"/>
                    <a:gd name="csX17" fmla="*/ 190881 w 199643"/>
                    <a:gd name="csY17" fmla="*/ 111981 h 283373"/>
                    <a:gd name="csX18" fmla="*/ 166783 w 199643"/>
                    <a:gd name="csY18" fmla="*/ 88501 h 283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99643" h="283373">
                      <a:moveTo>
                        <a:pt x="166783" y="88311"/>
                      </a:moveTo>
                      <a:cubicBezTo>
                        <a:pt x="156591" y="82987"/>
                        <a:pt x="144494" y="80326"/>
                        <a:pt x="130683" y="80326"/>
                      </a:cubicBezTo>
                      <a:cubicBezTo>
                        <a:pt x="116872" y="80326"/>
                        <a:pt x="103727" y="83748"/>
                        <a:pt x="92869" y="90497"/>
                      </a:cubicBezTo>
                      <a:cubicBezTo>
                        <a:pt x="82010" y="97246"/>
                        <a:pt x="73628" y="107228"/>
                        <a:pt x="67723" y="120536"/>
                      </a:cubicBezTo>
                      <a:lnTo>
                        <a:pt x="67723" y="0"/>
                      </a:lnTo>
                      <a:lnTo>
                        <a:pt x="0" y="0"/>
                      </a:lnTo>
                      <a:lnTo>
                        <a:pt x="0" y="283183"/>
                      </a:lnTo>
                      <a:lnTo>
                        <a:pt x="67723" y="283183"/>
                      </a:lnTo>
                      <a:lnTo>
                        <a:pt x="67723" y="178617"/>
                      </a:lnTo>
                      <a:cubicBezTo>
                        <a:pt x="67723" y="167496"/>
                        <a:pt x="69342" y="158465"/>
                        <a:pt x="72485" y="151621"/>
                      </a:cubicBezTo>
                      <a:cubicBezTo>
                        <a:pt x="75628" y="144776"/>
                        <a:pt x="80010" y="139738"/>
                        <a:pt x="85630" y="136506"/>
                      </a:cubicBezTo>
                      <a:cubicBezTo>
                        <a:pt x="91249" y="133369"/>
                        <a:pt x="97155" y="131753"/>
                        <a:pt x="103537" y="131753"/>
                      </a:cubicBezTo>
                      <a:cubicBezTo>
                        <a:pt x="112014" y="131753"/>
                        <a:pt x="118872" y="134510"/>
                        <a:pt x="124111" y="139928"/>
                      </a:cubicBezTo>
                      <a:cubicBezTo>
                        <a:pt x="129254" y="145347"/>
                        <a:pt x="131921" y="155233"/>
                        <a:pt x="131921" y="169587"/>
                      </a:cubicBezTo>
                      <a:lnTo>
                        <a:pt x="131921" y="283374"/>
                      </a:lnTo>
                      <a:lnTo>
                        <a:pt x="199644" y="283374"/>
                      </a:lnTo>
                      <a:lnTo>
                        <a:pt x="199644" y="150955"/>
                      </a:lnTo>
                      <a:cubicBezTo>
                        <a:pt x="199644" y="135270"/>
                        <a:pt x="196691" y="122342"/>
                        <a:pt x="190881" y="111981"/>
                      </a:cubicBezTo>
                      <a:cubicBezTo>
                        <a:pt x="185071" y="101619"/>
                        <a:pt x="176974" y="93824"/>
                        <a:pt x="166783" y="8850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428B4C16-DCAE-0CBF-88B6-BBA27DB4C123}"/>
                    </a:ext>
                  </a:extLst>
                </p:cNvPr>
                <p:cNvSpPr/>
                <p:nvPr/>
              </p:nvSpPr>
              <p:spPr>
                <a:xfrm>
                  <a:off x="4352283" y="-337344"/>
                  <a:ext cx="203072" cy="206850"/>
                </a:xfrm>
                <a:custGeom>
                  <a:avLst/>
                  <a:gdLst>
                    <a:gd name="csX0" fmla="*/ 158020 w 203072"/>
                    <a:gd name="csY0" fmla="*/ 12168 h 206850"/>
                    <a:gd name="csX1" fmla="*/ 104394 w 203072"/>
                    <a:gd name="csY1" fmla="*/ 0 h 206850"/>
                    <a:gd name="csX2" fmla="*/ 50006 w 203072"/>
                    <a:gd name="csY2" fmla="*/ 12358 h 206850"/>
                    <a:gd name="csX3" fmla="*/ 13144 w 203072"/>
                    <a:gd name="csY3" fmla="*/ 47720 h 206850"/>
                    <a:gd name="csX4" fmla="*/ 0 w 203072"/>
                    <a:gd name="csY4" fmla="*/ 103425 h 206850"/>
                    <a:gd name="csX5" fmla="*/ 13144 w 203072"/>
                    <a:gd name="csY5" fmla="*/ 159130 h 206850"/>
                    <a:gd name="csX6" fmla="*/ 50387 w 203072"/>
                    <a:gd name="csY6" fmla="*/ 194493 h 206850"/>
                    <a:gd name="csX7" fmla="*/ 107537 w 203072"/>
                    <a:gd name="csY7" fmla="*/ 206850 h 206850"/>
                    <a:gd name="csX8" fmla="*/ 147161 w 203072"/>
                    <a:gd name="csY8" fmla="*/ 200862 h 206850"/>
                    <a:gd name="csX9" fmla="*/ 179832 w 203072"/>
                    <a:gd name="csY9" fmla="*/ 183180 h 206850"/>
                    <a:gd name="csX10" fmla="*/ 199168 w 203072"/>
                    <a:gd name="csY10" fmla="*/ 154377 h 206850"/>
                    <a:gd name="csX11" fmla="*/ 144970 w 203072"/>
                    <a:gd name="csY11" fmla="*/ 136506 h 206850"/>
                    <a:gd name="csX12" fmla="*/ 131636 w 203072"/>
                    <a:gd name="csY12" fmla="*/ 153236 h 206850"/>
                    <a:gd name="csX13" fmla="*/ 107537 w 203072"/>
                    <a:gd name="csY13" fmla="*/ 159225 h 206850"/>
                    <a:gd name="csX14" fmla="*/ 84392 w 203072"/>
                    <a:gd name="csY14" fmla="*/ 153902 h 206850"/>
                    <a:gd name="csX15" fmla="*/ 69628 w 203072"/>
                    <a:gd name="csY15" fmla="*/ 136411 h 206850"/>
                    <a:gd name="csX16" fmla="*/ 65532 w 203072"/>
                    <a:gd name="csY16" fmla="*/ 120726 h 206850"/>
                    <a:gd name="csX17" fmla="*/ 201549 w 203072"/>
                    <a:gd name="csY17" fmla="*/ 120726 h 206850"/>
                    <a:gd name="csX18" fmla="*/ 202692 w 203072"/>
                    <a:gd name="csY18" fmla="*/ 108749 h 206850"/>
                    <a:gd name="csX19" fmla="*/ 203073 w 203072"/>
                    <a:gd name="csY19" fmla="*/ 94394 h 206850"/>
                    <a:gd name="csX20" fmla="*/ 191548 w 203072"/>
                    <a:gd name="csY20" fmla="*/ 45724 h 206850"/>
                    <a:gd name="csX21" fmla="*/ 157829 w 203072"/>
                    <a:gd name="csY21" fmla="*/ 12358 h 206850"/>
                    <a:gd name="csX22" fmla="*/ 82677 w 203072"/>
                    <a:gd name="csY22" fmla="*/ 53329 h 206850"/>
                    <a:gd name="csX23" fmla="*/ 104394 w 203072"/>
                    <a:gd name="csY23" fmla="*/ 47340 h 206850"/>
                    <a:gd name="csX24" fmla="*/ 130873 w 203072"/>
                    <a:gd name="csY24" fmla="*/ 60078 h 206850"/>
                    <a:gd name="csX25" fmla="*/ 138684 w 203072"/>
                    <a:gd name="csY25" fmla="*/ 84318 h 206850"/>
                    <a:gd name="csX26" fmla="*/ 66008 w 203072"/>
                    <a:gd name="csY26" fmla="*/ 84318 h 206850"/>
                    <a:gd name="csX27" fmla="*/ 69056 w 203072"/>
                    <a:gd name="csY27" fmla="*/ 71960 h 206850"/>
                    <a:gd name="csX28" fmla="*/ 82582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58020" y="12168"/>
                      </a:move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7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7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0" y="136506"/>
                      </a:lnTo>
                      <a:cubicBezTo>
                        <a:pt x="142018" y="143635"/>
                        <a:pt x="137636" y="149244"/>
                        <a:pt x="131636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9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2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ubicBezTo>
                        <a:pt x="183832" y="31560"/>
                        <a:pt x="172593" y="20438"/>
                        <a:pt x="157829" y="12358"/>
                      </a:cubicBezTo>
                      <a:close/>
                      <a:moveTo>
                        <a:pt x="82677" y="53329"/>
                      </a:moveTo>
                      <a:cubicBezTo>
                        <a:pt x="88678" y="49336"/>
                        <a:pt x="95917" y="47340"/>
                        <a:pt x="104394" y="47340"/>
                      </a:cubicBezTo>
                      <a:cubicBezTo>
                        <a:pt x="116300" y="47340"/>
                        <a:pt x="125158" y="51618"/>
                        <a:pt x="130873" y="60078"/>
                      </a:cubicBezTo>
                      <a:cubicBezTo>
                        <a:pt x="134969" y="66162"/>
                        <a:pt x="137541" y="74337"/>
                        <a:pt x="138684" y="84318"/>
                      </a:cubicBezTo>
                      <a:lnTo>
                        <a:pt x="66008" y="84318"/>
                      </a:lnTo>
                      <a:cubicBezTo>
                        <a:pt x="66770" y="79755"/>
                        <a:pt x="67723" y="75668"/>
                        <a:pt x="69056" y="71960"/>
                      </a:cubicBezTo>
                      <a:cubicBezTo>
                        <a:pt x="72104" y="63500"/>
                        <a:pt x="76581" y="57226"/>
                        <a:pt x="82582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8AB2A9E6-38B8-106E-A501-189F1B0F0CB8}"/>
                    </a:ext>
                  </a:extLst>
                </p:cNvPr>
                <p:cNvSpPr/>
                <p:nvPr/>
              </p:nvSpPr>
              <p:spPr>
                <a:xfrm>
                  <a:off x="4640033" y="-397042"/>
                  <a:ext cx="204406" cy="262555"/>
                </a:xfrm>
                <a:custGeom>
                  <a:avLst/>
                  <a:gdLst>
                    <a:gd name="csX0" fmla="*/ 0 w 204406"/>
                    <a:gd name="csY0" fmla="*/ 262555 h 262555"/>
                    <a:gd name="csX1" fmla="*/ 68580 w 204406"/>
                    <a:gd name="csY1" fmla="*/ 262555 h 262555"/>
                    <a:gd name="csX2" fmla="*/ 68580 w 204406"/>
                    <a:gd name="csY2" fmla="*/ 161507 h 262555"/>
                    <a:gd name="csX3" fmla="*/ 176975 w 204406"/>
                    <a:gd name="csY3" fmla="*/ 161507 h 262555"/>
                    <a:gd name="csX4" fmla="*/ 176975 w 204406"/>
                    <a:gd name="csY4" fmla="*/ 108653 h 262555"/>
                    <a:gd name="csX5" fmla="*/ 68580 w 204406"/>
                    <a:gd name="csY5" fmla="*/ 108653 h 262555"/>
                    <a:gd name="csX6" fmla="*/ 68580 w 204406"/>
                    <a:gd name="csY6" fmla="*/ 52948 h 262555"/>
                    <a:gd name="csX7" fmla="*/ 204406 w 204406"/>
                    <a:gd name="csY7" fmla="*/ 52948 h 262555"/>
                    <a:gd name="csX8" fmla="*/ 204406 w 204406"/>
                    <a:gd name="csY8" fmla="*/ 0 h 262555"/>
                    <a:gd name="csX9" fmla="*/ 0 w 204406"/>
                    <a:gd name="csY9" fmla="*/ 0 h 262555"/>
                    <a:gd name="csX10" fmla="*/ 0 w 204406"/>
                    <a:gd name="csY10" fmla="*/ 262555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04406" h="262555">
                      <a:moveTo>
                        <a:pt x="0" y="262555"/>
                      </a:moveTo>
                      <a:lnTo>
                        <a:pt x="68580" y="262555"/>
                      </a:lnTo>
                      <a:lnTo>
                        <a:pt x="68580" y="161507"/>
                      </a:lnTo>
                      <a:lnTo>
                        <a:pt x="176975" y="161507"/>
                      </a:lnTo>
                      <a:lnTo>
                        <a:pt x="176975" y="108653"/>
                      </a:lnTo>
                      <a:lnTo>
                        <a:pt x="68580" y="108653"/>
                      </a:lnTo>
                      <a:lnTo>
                        <a:pt x="68580" y="52948"/>
                      </a:lnTo>
                      <a:lnTo>
                        <a:pt x="204406" y="52948"/>
                      </a:lnTo>
                      <a:lnTo>
                        <a:pt x="204406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7ACA6992-C9C8-8548-1976-7F4CE282A0CE}"/>
                    </a:ext>
                  </a:extLst>
                </p:cNvPr>
                <p:cNvSpPr/>
                <p:nvPr/>
              </p:nvSpPr>
              <p:spPr>
                <a:xfrm>
                  <a:off x="4863871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300 w 199262"/>
                    <a:gd name="csY3" fmla="*/ 148579 h 202857"/>
                    <a:gd name="csX4" fmla="*/ 96774 w 199262"/>
                    <a:gd name="csY4" fmla="*/ 151145 h 202857"/>
                    <a:gd name="csX5" fmla="*/ 75248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300" y="148579"/>
                      </a:cubicBezTo>
                      <a:cubicBezTo>
                        <a:pt x="106013" y="150290"/>
                        <a:pt x="101537" y="151145"/>
                        <a:pt x="96774" y="151145"/>
                      </a:cubicBezTo>
                      <a:cubicBezTo>
                        <a:pt x="87440" y="151145"/>
                        <a:pt x="80296" y="148674"/>
                        <a:pt x="75248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3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4D892193-A7CF-4E3F-7457-74BA8A65D561}"/>
                    </a:ext>
                  </a:extLst>
                </p:cNvPr>
                <p:cNvSpPr/>
                <p:nvPr/>
              </p:nvSpPr>
              <p:spPr>
                <a:xfrm>
                  <a:off x="5085327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1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1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BB04254D-76A3-7132-3F07-1A7134FE1969}"/>
                    </a:ext>
                  </a:extLst>
                </p:cNvPr>
                <p:cNvSpPr/>
                <p:nvPr/>
              </p:nvSpPr>
              <p:spPr>
                <a:xfrm>
                  <a:off x="5273065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299 w 199262"/>
                    <a:gd name="csY3" fmla="*/ 148579 h 202857"/>
                    <a:gd name="csX4" fmla="*/ 96774 w 199262"/>
                    <a:gd name="csY4" fmla="*/ 151145 h 202857"/>
                    <a:gd name="csX5" fmla="*/ 75247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299" y="148579"/>
                      </a:cubicBezTo>
                      <a:cubicBezTo>
                        <a:pt x="106013" y="150290"/>
                        <a:pt x="101536" y="151145"/>
                        <a:pt x="96774" y="151145"/>
                      </a:cubicBezTo>
                      <a:cubicBezTo>
                        <a:pt x="87439" y="151145"/>
                        <a:pt x="80296" y="148674"/>
                        <a:pt x="75247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2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1FC459B0-47F9-8AEB-4599-37622CF3F1D2}"/>
                    </a:ext>
                  </a:extLst>
                </p:cNvPr>
                <p:cNvSpPr/>
                <p:nvPr/>
              </p:nvSpPr>
              <p:spPr>
                <a:xfrm>
                  <a:off x="5512523" y="-337344"/>
                  <a:ext cx="144684" cy="202857"/>
                </a:xfrm>
                <a:custGeom>
                  <a:avLst/>
                  <a:gdLst>
                    <a:gd name="csX0" fmla="*/ 123158 w 144684"/>
                    <a:gd name="csY0" fmla="*/ 0 h 202857"/>
                    <a:gd name="csX1" fmla="*/ 85058 w 144684"/>
                    <a:gd name="csY1" fmla="*/ 12358 h 202857"/>
                    <a:gd name="csX2" fmla="*/ 62579 w 144684"/>
                    <a:gd name="csY2" fmla="*/ 46960 h 202857"/>
                    <a:gd name="csX3" fmla="*/ 59817 w 144684"/>
                    <a:gd name="csY3" fmla="*/ 3992 h 202857"/>
                    <a:gd name="csX4" fmla="*/ 0 w 144684"/>
                    <a:gd name="csY4" fmla="*/ 3992 h 202857"/>
                    <a:gd name="csX5" fmla="*/ 0 w 144684"/>
                    <a:gd name="csY5" fmla="*/ 202858 h 202857"/>
                    <a:gd name="csX6" fmla="*/ 67723 w 144684"/>
                    <a:gd name="csY6" fmla="*/ 202858 h 202857"/>
                    <a:gd name="csX7" fmla="*/ 67723 w 144684"/>
                    <a:gd name="csY7" fmla="*/ 102665 h 202857"/>
                    <a:gd name="csX8" fmla="*/ 73914 w 144684"/>
                    <a:gd name="csY8" fmla="*/ 76998 h 202857"/>
                    <a:gd name="csX9" fmla="*/ 90488 w 144684"/>
                    <a:gd name="csY9" fmla="*/ 61694 h 202857"/>
                    <a:gd name="csX10" fmla="*/ 112776 w 144684"/>
                    <a:gd name="csY10" fmla="*/ 56561 h 202857"/>
                    <a:gd name="csX11" fmla="*/ 127730 w 144684"/>
                    <a:gd name="csY11" fmla="*/ 57511 h 202857"/>
                    <a:gd name="csX12" fmla="*/ 137922 w 144684"/>
                    <a:gd name="csY12" fmla="*/ 60078 h 202857"/>
                    <a:gd name="csX13" fmla="*/ 144685 w 144684"/>
                    <a:gd name="csY13" fmla="*/ 4373 h 202857"/>
                    <a:gd name="csX14" fmla="*/ 136112 w 144684"/>
                    <a:gd name="csY14" fmla="*/ 1236 h 202857"/>
                    <a:gd name="csX15" fmla="*/ 123158 w 144684"/>
                    <a:gd name="csY15" fmla="*/ 0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144684" h="202857">
                      <a:moveTo>
                        <a:pt x="123158" y="0"/>
                      </a:moveTo>
                      <a:cubicBezTo>
                        <a:pt x="107728" y="0"/>
                        <a:pt x="95059" y="4088"/>
                        <a:pt x="85058" y="12358"/>
                      </a:cubicBezTo>
                      <a:cubicBezTo>
                        <a:pt x="75057" y="20628"/>
                        <a:pt x="67627" y="32130"/>
                        <a:pt x="62579" y="46960"/>
                      </a:cubicBezTo>
                      <a:lnTo>
                        <a:pt x="59817" y="3992"/>
                      </a:lnTo>
                      <a:lnTo>
                        <a:pt x="0" y="3992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102665"/>
                      </a:lnTo>
                      <a:cubicBezTo>
                        <a:pt x="67723" y="92303"/>
                        <a:pt x="69723" y="83748"/>
                        <a:pt x="73914" y="76998"/>
                      </a:cubicBezTo>
                      <a:cubicBezTo>
                        <a:pt x="78010" y="70249"/>
                        <a:pt x="83534" y="65116"/>
                        <a:pt x="90488" y="61694"/>
                      </a:cubicBezTo>
                      <a:cubicBezTo>
                        <a:pt x="97346" y="58272"/>
                        <a:pt x="104870" y="56561"/>
                        <a:pt x="112776" y="56561"/>
                      </a:cubicBezTo>
                      <a:cubicBezTo>
                        <a:pt x="118586" y="56561"/>
                        <a:pt x="123634" y="56941"/>
                        <a:pt x="127730" y="57511"/>
                      </a:cubicBezTo>
                      <a:cubicBezTo>
                        <a:pt x="131826" y="58177"/>
                        <a:pt x="135255" y="59032"/>
                        <a:pt x="137922" y="60078"/>
                      </a:cubicBezTo>
                      <a:lnTo>
                        <a:pt x="144685" y="4373"/>
                      </a:lnTo>
                      <a:cubicBezTo>
                        <a:pt x="142589" y="3042"/>
                        <a:pt x="139732" y="1996"/>
                        <a:pt x="136112" y="1236"/>
                      </a:cubicBezTo>
                      <a:cubicBezTo>
                        <a:pt x="132493" y="475"/>
                        <a:pt x="128206" y="0"/>
                        <a:pt x="123158" y="0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024A4411-61BC-074C-D9C0-AC3D57B60ECE}"/>
                    </a:ext>
                  </a:extLst>
                </p:cNvPr>
                <p:cNvSpPr/>
                <p:nvPr/>
              </p:nvSpPr>
              <p:spPr>
                <a:xfrm>
                  <a:off x="5666543" y="-337344"/>
                  <a:ext cx="203072" cy="206850"/>
                </a:xfrm>
                <a:custGeom>
                  <a:avLst/>
                  <a:gdLst>
                    <a:gd name="csX0" fmla="*/ 191738 w 203072"/>
                    <a:gd name="csY0" fmla="*/ 45534 h 206850"/>
                    <a:gd name="csX1" fmla="*/ 158020 w 203072"/>
                    <a:gd name="csY1" fmla="*/ 12168 h 206850"/>
                    <a:gd name="csX2" fmla="*/ 104394 w 203072"/>
                    <a:gd name="csY2" fmla="*/ 0 h 206850"/>
                    <a:gd name="csX3" fmla="*/ 50006 w 203072"/>
                    <a:gd name="csY3" fmla="*/ 12358 h 206850"/>
                    <a:gd name="csX4" fmla="*/ 13144 w 203072"/>
                    <a:gd name="csY4" fmla="*/ 47720 h 206850"/>
                    <a:gd name="csX5" fmla="*/ 0 w 203072"/>
                    <a:gd name="csY5" fmla="*/ 103425 h 206850"/>
                    <a:gd name="csX6" fmla="*/ 13144 w 203072"/>
                    <a:gd name="csY6" fmla="*/ 159130 h 206850"/>
                    <a:gd name="csX7" fmla="*/ 50387 w 203072"/>
                    <a:gd name="csY7" fmla="*/ 194493 h 206850"/>
                    <a:gd name="csX8" fmla="*/ 107537 w 203072"/>
                    <a:gd name="csY8" fmla="*/ 206850 h 206850"/>
                    <a:gd name="csX9" fmla="*/ 147161 w 203072"/>
                    <a:gd name="csY9" fmla="*/ 200862 h 206850"/>
                    <a:gd name="csX10" fmla="*/ 179832 w 203072"/>
                    <a:gd name="csY10" fmla="*/ 183180 h 206850"/>
                    <a:gd name="csX11" fmla="*/ 199168 w 203072"/>
                    <a:gd name="csY11" fmla="*/ 154377 h 206850"/>
                    <a:gd name="csX12" fmla="*/ 144971 w 203072"/>
                    <a:gd name="csY12" fmla="*/ 136506 h 206850"/>
                    <a:gd name="csX13" fmla="*/ 131635 w 203072"/>
                    <a:gd name="csY13" fmla="*/ 153236 h 206850"/>
                    <a:gd name="csX14" fmla="*/ 107537 w 203072"/>
                    <a:gd name="csY14" fmla="*/ 159225 h 206850"/>
                    <a:gd name="csX15" fmla="*/ 84392 w 203072"/>
                    <a:gd name="csY15" fmla="*/ 153902 h 206850"/>
                    <a:gd name="csX16" fmla="*/ 69628 w 203072"/>
                    <a:gd name="csY16" fmla="*/ 136411 h 206850"/>
                    <a:gd name="csX17" fmla="*/ 65532 w 203072"/>
                    <a:gd name="csY17" fmla="*/ 120726 h 206850"/>
                    <a:gd name="csX18" fmla="*/ 201549 w 203072"/>
                    <a:gd name="csY18" fmla="*/ 120726 h 206850"/>
                    <a:gd name="csX19" fmla="*/ 202692 w 203072"/>
                    <a:gd name="csY19" fmla="*/ 108749 h 206850"/>
                    <a:gd name="csX20" fmla="*/ 203073 w 203072"/>
                    <a:gd name="csY20" fmla="*/ 94394 h 206850"/>
                    <a:gd name="csX21" fmla="*/ 191548 w 203072"/>
                    <a:gd name="csY21" fmla="*/ 45724 h 206850"/>
                    <a:gd name="csX22" fmla="*/ 82772 w 203072"/>
                    <a:gd name="csY22" fmla="*/ 53329 h 206850"/>
                    <a:gd name="csX23" fmla="*/ 104489 w 203072"/>
                    <a:gd name="csY23" fmla="*/ 47340 h 206850"/>
                    <a:gd name="csX24" fmla="*/ 130969 w 203072"/>
                    <a:gd name="csY24" fmla="*/ 60078 h 206850"/>
                    <a:gd name="csX25" fmla="*/ 138779 w 203072"/>
                    <a:gd name="csY25" fmla="*/ 84318 h 206850"/>
                    <a:gd name="csX26" fmla="*/ 66104 w 203072"/>
                    <a:gd name="csY26" fmla="*/ 84318 h 206850"/>
                    <a:gd name="csX27" fmla="*/ 69151 w 203072"/>
                    <a:gd name="csY27" fmla="*/ 71960 h 206850"/>
                    <a:gd name="csX28" fmla="*/ 82677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91738" y="45534"/>
                      </a:moveTo>
                      <a:cubicBezTo>
                        <a:pt x="184023" y="31370"/>
                        <a:pt x="172784" y="20248"/>
                        <a:pt x="158020" y="12168"/>
                      </a:cubicBez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8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8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1" y="136506"/>
                      </a:lnTo>
                      <a:cubicBezTo>
                        <a:pt x="142018" y="143635"/>
                        <a:pt x="137636" y="149244"/>
                        <a:pt x="131635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8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1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lose/>
                      <a:moveTo>
                        <a:pt x="82772" y="53329"/>
                      </a:moveTo>
                      <a:cubicBezTo>
                        <a:pt x="88773" y="49336"/>
                        <a:pt x="96012" y="47340"/>
                        <a:pt x="104489" y="47340"/>
                      </a:cubicBezTo>
                      <a:cubicBezTo>
                        <a:pt x="116396" y="47340"/>
                        <a:pt x="125254" y="51618"/>
                        <a:pt x="130969" y="60078"/>
                      </a:cubicBezTo>
                      <a:cubicBezTo>
                        <a:pt x="135064" y="66162"/>
                        <a:pt x="137636" y="74337"/>
                        <a:pt x="138779" y="84318"/>
                      </a:cubicBezTo>
                      <a:lnTo>
                        <a:pt x="66104" y="84318"/>
                      </a:lnTo>
                      <a:cubicBezTo>
                        <a:pt x="66865" y="79755"/>
                        <a:pt x="67818" y="75668"/>
                        <a:pt x="69151" y="71960"/>
                      </a:cubicBezTo>
                      <a:cubicBezTo>
                        <a:pt x="72200" y="63500"/>
                        <a:pt x="76676" y="57226"/>
                        <a:pt x="82677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</p:grpSp>
        </p:grpSp>
      </p:grpSp>
      <p:sp>
        <p:nvSpPr>
          <p:cNvPr id="79" name="Text Placeholder 20">
            <a:extLst>
              <a:ext uri="{FF2B5EF4-FFF2-40B4-BE49-F238E27FC236}">
                <a16:creationId xmlns:a16="http://schemas.microsoft.com/office/drawing/2014/main" id="{80E27740-6969-0116-1D19-D67EED1AE5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80" name="Text Placeholder 20">
            <a:extLst>
              <a:ext uri="{FF2B5EF4-FFF2-40B4-BE49-F238E27FC236}">
                <a16:creationId xmlns:a16="http://schemas.microsoft.com/office/drawing/2014/main" id="{BA51D620-FAEB-2869-C9A6-2B9126A192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808" y="374534"/>
            <a:ext cx="8113191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EEE2BE3-227F-21FB-C4F9-372AE4B79EB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70039" y="1361247"/>
            <a:ext cx="2088000" cy="2088000"/>
          </a:xfrm>
          <a:prstGeom prst="rect">
            <a:avLst/>
          </a:prstGeom>
        </p:spPr>
      </p:pic>
      <p:sp>
        <p:nvSpPr>
          <p:cNvPr id="3" name="Picture Placeholder 53">
            <a:extLst>
              <a:ext uri="{FF2B5EF4-FFF2-40B4-BE49-F238E27FC236}">
                <a16:creationId xmlns:a16="http://schemas.microsoft.com/office/drawing/2014/main" id="{45C79B36-9C43-5E55-0389-044D642F5FC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727643" y="1519647"/>
            <a:ext cx="1772792" cy="1771200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2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2800" userDrawn="1">
          <p15:clr>
            <a:srgbClr val="FBAE40"/>
          </p15:clr>
        </p15:guide>
        <p15:guide id="5" pos="2960" userDrawn="1">
          <p15:clr>
            <a:srgbClr val="FBAE40"/>
          </p15:clr>
        </p15:guide>
        <p15:guide id="6" pos="5440" userDrawn="1">
          <p15:clr>
            <a:srgbClr val="FBAE40"/>
          </p15:clr>
        </p15:guide>
        <p15:guide id="7" orient="horz" userDrawn="1">
          <p15:clr>
            <a:srgbClr val="FBAE40"/>
          </p15:clr>
        </p15:guide>
        <p15:guide id="8" orient="horz" pos="3240" userDrawn="1">
          <p15:clr>
            <a:srgbClr val="FBAE40"/>
          </p15:clr>
        </p15:guide>
        <p15:guide id="9" orient="horz" pos="320" userDrawn="1">
          <p15:clr>
            <a:srgbClr val="FBAE40"/>
          </p15:clr>
        </p15:guide>
        <p15:guide id="10" orient="horz" pos="306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599E2709-DEE8-A610-6E9C-199BD2E4E5E6}"/>
              </a:ext>
            </a:extLst>
          </p:cNvPr>
          <p:cNvGrpSpPr/>
          <p:nvPr userDrawn="1"/>
        </p:nvGrpSpPr>
        <p:grpSpPr>
          <a:xfrm>
            <a:off x="6237579" y="1708688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99276E5-C357-3206-40E3-C61C0917C6B7}"/>
              </a:ext>
            </a:extLst>
          </p:cNvPr>
          <p:cNvGrpSpPr/>
          <p:nvPr userDrawn="1"/>
        </p:nvGrpSpPr>
        <p:grpSpPr>
          <a:xfrm>
            <a:off x="2050250" y="1708688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2114596" y="1771973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6301925" y="1771973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7003" y="2743380"/>
            <a:ext cx="3918973" cy="166199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003" y="2989189"/>
            <a:ext cx="3918973" cy="656308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463C43E8-9F90-34AF-8EDE-1B322F3A85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00641" y="2743380"/>
            <a:ext cx="3926355" cy="166199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AF6DB299-9BF5-984A-F0CE-71317A87CB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00641" y="2989189"/>
            <a:ext cx="3926355" cy="656308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244618D-655A-5D8A-94DE-8A3FEB58B8C7}"/>
              </a:ext>
            </a:extLst>
          </p:cNvPr>
          <p:cNvGrpSpPr/>
          <p:nvPr userDrawn="1"/>
        </p:nvGrpSpPr>
        <p:grpSpPr>
          <a:xfrm>
            <a:off x="0" y="3991254"/>
            <a:ext cx="9144000" cy="1169348"/>
            <a:chOff x="0" y="3991254"/>
            <a:chExt cx="9144000" cy="116934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1B88FDB5-CB9E-C268-23D8-7D1B2894A3FA}"/>
                </a:ext>
              </a:extLst>
            </p:cNvPr>
            <p:cNvPicPr>
              <a:picLocks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0" y="4416606"/>
              <a:ext cx="9144000" cy="737002"/>
            </a:xfrm>
            <a:prstGeom prst="rect">
              <a:avLst/>
            </a:prstGeom>
          </p:spPr>
        </p:pic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DBC42F7-ECF3-97BD-FFE3-ADD0C390FFE9}"/>
                </a:ext>
              </a:extLst>
            </p:cNvPr>
            <p:cNvGrpSpPr/>
            <p:nvPr userDrawn="1"/>
          </p:nvGrpSpPr>
          <p:grpSpPr>
            <a:xfrm>
              <a:off x="517003" y="4562756"/>
              <a:ext cx="932241" cy="374209"/>
              <a:chOff x="5918198" y="0"/>
              <a:chExt cx="1803400" cy="723900"/>
            </a:xfrm>
          </p:grpSpPr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C3EE3800-27CF-882D-5A60-E1A84F8D3FEE}"/>
                  </a:ext>
                </a:extLst>
              </p:cNvPr>
              <p:cNvSpPr/>
              <p:nvPr/>
            </p:nvSpPr>
            <p:spPr>
              <a:xfrm>
                <a:off x="5918198" y="0"/>
                <a:ext cx="1803400" cy="723900"/>
              </a:xfrm>
              <a:custGeom>
                <a:avLst/>
                <a:gdLst>
                  <a:gd name="connsiteX0" fmla="*/ 0 w 1803400"/>
                  <a:gd name="connsiteY0" fmla="*/ 0 h 723900"/>
                  <a:gd name="connsiteX1" fmla="*/ 1803400 w 1803400"/>
                  <a:gd name="connsiteY1" fmla="*/ 0 h 723900"/>
                  <a:gd name="connsiteX2" fmla="*/ 1803400 w 1803400"/>
                  <a:gd name="connsiteY2" fmla="*/ 723900 h 723900"/>
                  <a:gd name="connsiteX3" fmla="*/ 0 w 1803400"/>
                  <a:gd name="connsiteY3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400" h="723900">
                    <a:moveTo>
                      <a:pt x="0" y="0"/>
                    </a:moveTo>
                    <a:lnTo>
                      <a:pt x="1803400" y="0"/>
                    </a:lnTo>
                    <a:lnTo>
                      <a:pt x="1803400" y="723900"/>
                    </a:lnTo>
                    <a:lnTo>
                      <a:pt x="0" y="723900"/>
                    </a:lnTo>
                    <a:close/>
                  </a:path>
                </a:pathLst>
              </a:custGeom>
              <a:solidFill>
                <a:schemeClr val="accent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8164DCF0-0F94-FC14-B4AD-156456A8B77D}"/>
                  </a:ext>
                </a:extLst>
              </p:cNvPr>
              <p:cNvGrpSpPr/>
              <p:nvPr/>
            </p:nvGrpSpPr>
            <p:grpSpPr>
              <a:xfrm>
                <a:off x="6088666" y="231552"/>
                <a:ext cx="1437025" cy="285083"/>
                <a:chOff x="6088666" y="231552"/>
                <a:chExt cx="1437025" cy="285083"/>
              </a:xfrm>
            </p:grpSpPr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34AB6E43-1C95-EE5A-B510-7CAC10A1ECC0}"/>
                    </a:ext>
                  </a:extLst>
                </p:cNvPr>
                <p:cNvSpPr/>
                <p:nvPr/>
              </p:nvSpPr>
              <p:spPr>
                <a:xfrm>
                  <a:off x="6088666" y="236029"/>
                  <a:ext cx="265954" cy="276796"/>
                </a:xfrm>
                <a:custGeom>
                  <a:avLst/>
                  <a:gdLst>
                    <a:gd name="connsiteX0" fmla="*/ 228272 w 265954"/>
                    <a:gd name="connsiteY0" fmla="*/ 0 h 276796"/>
                    <a:gd name="connsiteX1" fmla="*/ 179771 w 265954"/>
                    <a:gd name="connsiteY1" fmla="*/ 0 h 276796"/>
                    <a:gd name="connsiteX2" fmla="*/ 169140 w 265954"/>
                    <a:gd name="connsiteY2" fmla="*/ 66675 h 276796"/>
                    <a:gd name="connsiteX3" fmla="*/ 115228 w 265954"/>
                    <a:gd name="connsiteY3" fmla="*/ 66675 h 276796"/>
                    <a:gd name="connsiteX4" fmla="*/ 125858 w 265954"/>
                    <a:gd name="connsiteY4" fmla="*/ 0 h 276796"/>
                    <a:gd name="connsiteX5" fmla="*/ 77356 w 265954"/>
                    <a:gd name="connsiteY5" fmla="*/ 0 h 276796"/>
                    <a:gd name="connsiteX6" fmla="*/ 66726 w 265954"/>
                    <a:gd name="connsiteY6" fmla="*/ 66675 h 276796"/>
                    <a:gd name="connsiteX7" fmla="*/ 18034 w 265954"/>
                    <a:gd name="connsiteY7" fmla="*/ 66675 h 276796"/>
                    <a:gd name="connsiteX8" fmla="*/ 18034 w 265954"/>
                    <a:gd name="connsiteY8" fmla="*/ 109442 h 276796"/>
                    <a:gd name="connsiteX9" fmla="*/ 59892 w 265954"/>
                    <a:gd name="connsiteY9" fmla="*/ 109442 h 276796"/>
                    <a:gd name="connsiteX10" fmla="*/ 50590 w 265954"/>
                    <a:gd name="connsiteY10" fmla="*/ 167354 h 276796"/>
                    <a:gd name="connsiteX11" fmla="*/ 0 w 265954"/>
                    <a:gd name="connsiteY11" fmla="*/ 167354 h 276796"/>
                    <a:gd name="connsiteX12" fmla="*/ 0 w 265954"/>
                    <a:gd name="connsiteY12" fmla="*/ 210122 h 276796"/>
                    <a:gd name="connsiteX13" fmla="*/ 43661 w 265954"/>
                    <a:gd name="connsiteY13" fmla="*/ 210122 h 276796"/>
                    <a:gd name="connsiteX14" fmla="*/ 33031 w 265954"/>
                    <a:gd name="connsiteY14" fmla="*/ 276797 h 276796"/>
                    <a:gd name="connsiteX15" fmla="*/ 81533 w 265954"/>
                    <a:gd name="connsiteY15" fmla="*/ 276797 h 276796"/>
                    <a:gd name="connsiteX16" fmla="*/ 92163 w 265954"/>
                    <a:gd name="connsiteY16" fmla="*/ 210122 h 276796"/>
                    <a:gd name="connsiteX17" fmla="*/ 146075 w 265954"/>
                    <a:gd name="connsiteY17" fmla="*/ 210122 h 276796"/>
                    <a:gd name="connsiteX18" fmla="*/ 135445 w 265954"/>
                    <a:gd name="connsiteY18" fmla="*/ 276797 h 276796"/>
                    <a:gd name="connsiteX19" fmla="*/ 183472 w 265954"/>
                    <a:gd name="connsiteY19" fmla="*/ 276797 h 276796"/>
                    <a:gd name="connsiteX20" fmla="*/ 194293 w 265954"/>
                    <a:gd name="connsiteY20" fmla="*/ 210122 h 276796"/>
                    <a:gd name="connsiteX21" fmla="*/ 247920 w 265954"/>
                    <a:gd name="connsiteY21" fmla="*/ 210122 h 276796"/>
                    <a:gd name="connsiteX22" fmla="*/ 247920 w 265954"/>
                    <a:gd name="connsiteY22" fmla="*/ 167354 h 276796"/>
                    <a:gd name="connsiteX23" fmla="*/ 201221 w 265954"/>
                    <a:gd name="connsiteY23" fmla="*/ 167354 h 276796"/>
                    <a:gd name="connsiteX24" fmla="*/ 210618 w 265954"/>
                    <a:gd name="connsiteY24" fmla="*/ 109442 h 276796"/>
                    <a:gd name="connsiteX25" fmla="*/ 265954 w 265954"/>
                    <a:gd name="connsiteY25" fmla="*/ 109442 h 276796"/>
                    <a:gd name="connsiteX26" fmla="*/ 265954 w 265954"/>
                    <a:gd name="connsiteY26" fmla="*/ 66675 h 276796"/>
                    <a:gd name="connsiteX27" fmla="*/ 217547 w 265954"/>
                    <a:gd name="connsiteY27" fmla="*/ 66675 h 276796"/>
                    <a:gd name="connsiteX28" fmla="*/ 228367 w 265954"/>
                    <a:gd name="connsiteY28" fmla="*/ 0 h 276796"/>
                    <a:gd name="connsiteX29" fmla="*/ 153004 w 265954"/>
                    <a:gd name="connsiteY29" fmla="*/ 167354 h 276796"/>
                    <a:gd name="connsiteX30" fmla="*/ 99092 w 265954"/>
                    <a:gd name="connsiteY30" fmla="*/ 167354 h 276796"/>
                    <a:gd name="connsiteX31" fmla="*/ 108394 w 265954"/>
                    <a:gd name="connsiteY31" fmla="*/ 109442 h 276796"/>
                    <a:gd name="connsiteX32" fmla="*/ 162306 w 265954"/>
                    <a:gd name="connsiteY32" fmla="*/ 109442 h 276796"/>
                    <a:gd name="connsiteX33" fmla="*/ 153004 w 265954"/>
                    <a:gd name="connsiteY33" fmla="*/ 167354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5954" h="276796">
                      <a:moveTo>
                        <a:pt x="228272" y="0"/>
                      </a:moveTo>
                      <a:lnTo>
                        <a:pt x="179771" y="0"/>
                      </a:lnTo>
                      <a:lnTo>
                        <a:pt x="169140" y="66675"/>
                      </a:lnTo>
                      <a:lnTo>
                        <a:pt x="115228" y="66675"/>
                      </a:lnTo>
                      <a:lnTo>
                        <a:pt x="125858" y="0"/>
                      </a:lnTo>
                      <a:lnTo>
                        <a:pt x="77356" y="0"/>
                      </a:lnTo>
                      <a:lnTo>
                        <a:pt x="66726" y="66675"/>
                      </a:lnTo>
                      <a:lnTo>
                        <a:pt x="18034" y="66675"/>
                      </a:lnTo>
                      <a:lnTo>
                        <a:pt x="18034" y="109442"/>
                      </a:lnTo>
                      <a:lnTo>
                        <a:pt x="59892" y="109442"/>
                      </a:lnTo>
                      <a:lnTo>
                        <a:pt x="50590" y="167354"/>
                      </a:lnTo>
                      <a:lnTo>
                        <a:pt x="0" y="167354"/>
                      </a:lnTo>
                      <a:lnTo>
                        <a:pt x="0" y="210122"/>
                      </a:lnTo>
                      <a:lnTo>
                        <a:pt x="43661" y="210122"/>
                      </a:lnTo>
                      <a:lnTo>
                        <a:pt x="33031" y="276797"/>
                      </a:lnTo>
                      <a:lnTo>
                        <a:pt x="81533" y="276797"/>
                      </a:lnTo>
                      <a:lnTo>
                        <a:pt x="92163" y="210122"/>
                      </a:lnTo>
                      <a:lnTo>
                        <a:pt x="146075" y="210122"/>
                      </a:lnTo>
                      <a:lnTo>
                        <a:pt x="135445" y="276797"/>
                      </a:lnTo>
                      <a:lnTo>
                        <a:pt x="183472" y="276797"/>
                      </a:lnTo>
                      <a:lnTo>
                        <a:pt x="194293" y="210122"/>
                      </a:lnTo>
                      <a:lnTo>
                        <a:pt x="247920" y="210122"/>
                      </a:lnTo>
                      <a:lnTo>
                        <a:pt x="247920" y="167354"/>
                      </a:lnTo>
                      <a:lnTo>
                        <a:pt x="201221" y="167354"/>
                      </a:lnTo>
                      <a:lnTo>
                        <a:pt x="210618" y="109442"/>
                      </a:lnTo>
                      <a:lnTo>
                        <a:pt x="265954" y="109442"/>
                      </a:lnTo>
                      <a:lnTo>
                        <a:pt x="265954" y="66675"/>
                      </a:lnTo>
                      <a:lnTo>
                        <a:pt x="217547" y="66675"/>
                      </a:lnTo>
                      <a:lnTo>
                        <a:pt x="228367" y="0"/>
                      </a:lnTo>
                      <a:close/>
                      <a:moveTo>
                        <a:pt x="153004" y="167354"/>
                      </a:moveTo>
                      <a:lnTo>
                        <a:pt x="99092" y="167354"/>
                      </a:lnTo>
                      <a:lnTo>
                        <a:pt x="108394" y="109442"/>
                      </a:lnTo>
                      <a:lnTo>
                        <a:pt x="162306" y="109442"/>
                      </a:lnTo>
                      <a:lnTo>
                        <a:pt x="153004" y="1673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1" name="Freeform 70">
                  <a:extLst>
                    <a:ext uri="{FF2B5EF4-FFF2-40B4-BE49-F238E27FC236}">
                      <a16:creationId xmlns:a16="http://schemas.microsoft.com/office/drawing/2014/main" id="{594BDF43-AE9D-0503-7C54-D18496450DFE}"/>
                    </a:ext>
                  </a:extLst>
                </p:cNvPr>
                <p:cNvSpPr/>
                <p:nvPr/>
              </p:nvSpPr>
              <p:spPr>
                <a:xfrm>
                  <a:off x="6507909" y="235934"/>
                  <a:ext cx="250767" cy="276891"/>
                </a:xfrm>
                <a:custGeom>
                  <a:avLst/>
                  <a:gdLst>
                    <a:gd name="connsiteX0" fmla="*/ 117031 w 250767"/>
                    <a:gd name="connsiteY0" fmla="*/ 95 h 276891"/>
                    <a:gd name="connsiteX1" fmla="*/ 0 w 250767"/>
                    <a:gd name="connsiteY1" fmla="*/ 95 h 276891"/>
                    <a:gd name="connsiteX2" fmla="*/ 0 w 250767"/>
                    <a:gd name="connsiteY2" fmla="*/ 276892 h 276891"/>
                    <a:gd name="connsiteX3" fmla="*/ 117031 w 250767"/>
                    <a:gd name="connsiteY3" fmla="*/ 276892 h 276891"/>
                    <a:gd name="connsiteX4" fmla="*/ 216313 w 250767"/>
                    <a:gd name="connsiteY4" fmla="*/ 240792 h 276891"/>
                    <a:gd name="connsiteX5" fmla="*/ 250768 w 250767"/>
                    <a:gd name="connsiteY5" fmla="*/ 138494 h 276891"/>
                    <a:gd name="connsiteX6" fmla="*/ 216313 w 250767"/>
                    <a:gd name="connsiteY6" fmla="*/ 36100 h 276891"/>
                    <a:gd name="connsiteX7" fmla="*/ 117031 w 250767"/>
                    <a:gd name="connsiteY7" fmla="*/ 0 h 276891"/>
                    <a:gd name="connsiteX8" fmla="*/ 161167 w 250767"/>
                    <a:gd name="connsiteY8" fmla="*/ 201263 h 276891"/>
                    <a:gd name="connsiteX9" fmla="*/ 110007 w 250767"/>
                    <a:gd name="connsiteY9" fmla="*/ 222409 h 276891"/>
                    <a:gd name="connsiteX10" fmla="*/ 71946 w 250767"/>
                    <a:gd name="connsiteY10" fmla="*/ 222409 h 276891"/>
                    <a:gd name="connsiteX11" fmla="*/ 71946 w 250767"/>
                    <a:gd name="connsiteY11" fmla="*/ 54673 h 276891"/>
                    <a:gd name="connsiteX12" fmla="*/ 110007 w 250767"/>
                    <a:gd name="connsiteY12" fmla="*/ 54673 h 276891"/>
                    <a:gd name="connsiteX13" fmla="*/ 161167 w 250767"/>
                    <a:gd name="connsiteY13" fmla="*/ 75819 h 276891"/>
                    <a:gd name="connsiteX14" fmla="*/ 177303 w 250767"/>
                    <a:gd name="connsiteY14" fmla="*/ 138494 h 276891"/>
                    <a:gd name="connsiteX15" fmla="*/ 161167 w 250767"/>
                    <a:gd name="connsiteY15" fmla="*/ 201168 h 27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767" h="276891">
                      <a:moveTo>
                        <a:pt x="117031" y="95"/>
                      </a:moveTo>
                      <a:lnTo>
                        <a:pt x="0" y="95"/>
                      </a:lnTo>
                      <a:lnTo>
                        <a:pt x="0" y="276892"/>
                      </a:lnTo>
                      <a:lnTo>
                        <a:pt x="117031" y="276892"/>
                      </a:lnTo>
                      <a:cubicBezTo>
                        <a:pt x="160218" y="276892"/>
                        <a:pt x="193343" y="264890"/>
                        <a:pt x="216313" y="240792"/>
                      </a:cubicBezTo>
                      <a:cubicBezTo>
                        <a:pt x="239283" y="216789"/>
                        <a:pt x="250768" y="182594"/>
                        <a:pt x="250768" y="138494"/>
                      </a:cubicBezTo>
                      <a:cubicBezTo>
                        <a:pt x="250768" y="94393"/>
                        <a:pt x="239283" y="60198"/>
                        <a:pt x="216313" y="36100"/>
                      </a:cubicBezTo>
                      <a:cubicBezTo>
                        <a:pt x="193343" y="12097"/>
                        <a:pt x="160218" y="0"/>
                        <a:pt x="117031" y="0"/>
                      </a:cubicBezTo>
                      <a:close/>
                      <a:moveTo>
                        <a:pt x="161167" y="201263"/>
                      </a:moveTo>
                      <a:cubicBezTo>
                        <a:pt x="150442" y="215360"/>
                        <a:pt x="133357" y="222409"/>
                        <a:pt x="110007" y="222409"/>
                      </a:cubicBezTo>
                      <a:lnTo>
                        <a:pt x="71946" y="222409"/>
                      </a:lnTo>
                      <a:lnTo>
                        <a:pt x="71946" y="54673"/>
                      </a:lnTo>
                      <a:lnTo>
                        <a:pt x="110007" y="54673"/>
                      </a:lnTo>
                      <a:cubicBezTo>
                        <a:pt x="133452" y="54673"/>
                        <a:pt x="150442" y="61722"/>
                        <a:pt x="161167" y="75819"/>
                      </a:cubicBezTo>
                      <a:cubicBezTo>
                        <a:pt x="171892" y="89916"/>
                        <a:pt x="177303" y="110871"/>
                        <a:pt x="177303" y="138494"/>
                      </a:cubicBezTo>
                      <a:cubicBezTo>
                        <a:pt x="177303" y="166116"/>
                        <a:pt x="171892" y="187071"/>
                        <a:pt x="161167" y="201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2" name="Freeform 71">
                  <a:extLst>
                    <a:ext uri="{FF2B5EF4-FFF2-40B4-BE49-F238E27FC236}">
                      <a16:creationId xmlns:a16="http://schemas.microsoft.com/office/drawing/2014/main" id="{33490D01-E1A6-92F9-8BFD-B369BCFE7878}"/>
                    </a:ext>
                  </a:extLst>
                </p:cNvPr>
                <p:cNvSpPr/>
                <p:nvPr/>
              </p:nvSpPr>
              <p:spPr>
                <a:xfrm>
                  <a:off x="6797592" y="236029"/>
                  <a:ext cx="252096" cy="276796"/>
                </a:xfrm>
                <a:custGeom>
                  <a:avLst/>
                  <a:gdLst>
                    <a:gd name="connsiteX0" fmla="*/ 208530 w 252096"/>
                    <a:gd name="connsiteY0" fmla="*/ 149733 h 276796"/>
                    <a:gd name="connsiteX1" fmla="*/ 235676 w 252096"/>
                    <a:gd name="connsiteY1" fmla="*/ 85154 h 276796"/>
                    <a:gd name="connsiteX2" fmla="*/ 208340 w 252096"/>
                    <a:gd name="connsiteY2" fmla="*/ 23241 h 276796"/>
                    <a:gd name="connsiteX3" fmla="*/ 131648 w 252096"/>
                    <a:gd name="connsiteY3" fmla="*/ 0 h 276796"/>
                    <a:gd name="connsiteX4" fmla="*/ 0 w 252096"/>
                    <a:gd name="connsiteY4" fmla="*/ 0 h 276796"/>
                    <a:gd name="connsiteX5" fmla="*/ 0 w 252096"/>
                    <a:gd name="connsiteY5" fmla="*/ 276797 h 276796"/>
                    <a:gd name="connsiteX6" fmla="*/ 70617 w 252096"/>
                    <a:gd name="connsiteY6" fmla="*/ 276797 h 276796"/>
                    <a:gd name="connsiteX7" fmla="*/ 70617 w 252096"/>
                    <a:gd name="connsiteY7" fmla="*/ 175736 h 276796"/>
                    <a:gd name="connsiteX8" fmla="*/ 113709 w 252096"/>
                    <a:gd name="connsiteY8" fmla="*/ 175736 h 276796"/>
                    <a:gd name="connsiteX9" fmla="*/ 172652 w 252096"/>
                    <a:gd name="connsiteY9" fmla="*/ 276797 h 276796"/>
                    <a:gd name="connsiteX10" fmla="*/ 252096 w 252096"/>
                    <a:gd name="connsiteY10" fmla="*/ 276797 h 276796"/>
                    <a:gd name="connsiteX11" fmla="*/ 180150 w 252096"/>
                    <a:gd name="connsiteY11" fmla="*/ 164973 h 276796"/>
                    <a:gd name="connsiteX12" fmla="*/ 208625 w 252096"/>
                    <a:gd name="connsiteY12" fmla="*/ 149733 h 276796"/>
                    <a:gd name="connsiteX13" fmla="*/ 70617 w 252096"/>
                    <a:gd name="connsiteY13" fmla="*/ 54483 h 276796"/>
                    <a:gd name="connsiteX14" fmla="*/ 121587 w 252096"/>
                    <a:gd name="connsiteY14" fmla="*/ 54483 h 276796"/>
                    <a:gd name="connsiteX15" fmla="*/ 152909 w 252096"/>
                    <a:gd name="connsiteY15" fmla="*/ 62865 h 276796"/>
                    <a:gd name="connsiteX16" fmla="*/ 163350 w 252096"/>
                    <a:gd name="connsiteY16" fmla="*/ 89249 h 276796"/>
                    <a:gd name="connsiteX17" fmla="*/ 152909 w 252096"/>
                    <a:gd name="connsiteY17" fmla="*/ 116110 h 276796"/>
                    <a:gd name="connsiteX18" fmla="*/ 121587 w 252096"/>
                    <a:gd name="connsiteY18" fmla="*/ 124492 h 276796"/>
                    <a:gd name="connsiteX19" fmla="*/ 70617 w 252096"/>
                    <a:gd name="connsiteY19" fmla="*/ 124492 h 276796"/>
                    <a:gd name="connsiteX20" fmla="*/ 70617 w 252096"/>
                    <a:gd name="connsiteY20" fmla="*/ 54483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52096" h="276796">
                      <a:moveTo>
                        <a:pt x="208530" y="149733"/>
                      </a:moveTo>
                      <a:cubicBezTo>
                        <a:pt x="226659" y="134874"/>
                        <a:pt x="235676" y="113348"/>
                        <a:pt x="235676" y="85154"/>
                      </a:cubicBezTo>
                      <a:cubicBezTo>
                        <a:pt x="235676" y="59436"/>
                        <a:pt x="226564" y="38767"/>
                        <a:pt x="208340" y="23241"/>
                      </a:cubicBezTo>
                      <a:cubicBezTo>
                        <a:pt x="190116" y="7715"/>
                        <a:pt x="164489" y="0"/>
                        <a:pt x="131648" y="0"/>
                      </a:cubicBezTo>
                      <a:lnTo>
                        <a:pt x="0" y="0"/>
                      </a:lnTo>
                      <a:lnTo>
                        <a:pt x="0" y="276797"/>
                      </a:lnTo>
                      <a:lnTo>
                        <a:pt x="70617" y="276797"/>
                      </a:lnTo>
                      <a:lnTo>
                        <a:pt x="70617" y="175736"/>
                      </a:lnTo>
                      <a:lnTo>
                        <a:pt x="113709" y="175736"/>
                      </a:lnTo>
                      <a:lnTo>
                        <a:pt x="172652" y="276797"/>
                      </a:lnTo>
                      <a:lnTo>
                        <a:pt x="252096" y="276797"/>
                      </a:lnTo>
                      <a:lnTo>
                        <a:pt x="180150" y="164973"/>
                      </a:lnTo>
                      <a:cubicBezTo>
                        <a:pt x="191065" y="161354"/>
                        <a:pt x="200557" y="156305"/>
                        <a:pt x="208625" y="149733"/>
                      </a:cubicBezTo>
                      <a:close/>
                      <a:moveTo>
                        <a:pt x="70617" y="54483"/>
                      </a:moveTo>
                      <a:lnTo>
                        <a:pt x="121587" y="54483"/>
                      </a:lnTo>
                      <a:cubicBezTo>
                        <a:pt x="135540" y="54483"/>
                        <a:pt x="145980" y="57245"/>
                        <a:pt x="152909" y="62865"/>
                      </a:cubicBezTo>
                      <a:cubicBezTo>
                        <a:pt x="159838" y="68485"/>
                        <a:pt x="163350" y="77248"/>
                        <a:pt x="163350" y="89249"/>
                      </a:cubicBezTo>
                      <a:cubicBezTo>
                        <a:pt x="163350" y="101251"/>
                        <a:pt x="159838" y="110490"/>
                        <a:pt x="152909" y="116110"/>
                      </a:cubicBezTo>
                      <a:cubicBezTo>
                        <a:pt x="145980" y="121730"/>
                        <a:pt x="135540" y="124492"/>
                        <a:pt x="121587" y="124492"/>
                      </a:cubicBezTo>
                      <a:lnTo>
                        <a:pt x="70617" y="124492"/>
                      </a:lnTo>
                      <a:lnTo>
                        <a:pt x="70617" y="544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id="{F84E3250-F02F-9807-67F2-CB003D548166}"/>
                    </a:ext>
                  </a:extLst>
                </p:cNvPr>
                <p:cNvSpPr/>
                <p:nvPr/>
              </p:nvSpPr>
              <p:spPr>
                <a:xfrm>
                  <a:off x="7061079" y="231933"/>
                  <a:ext cx="215743" cy="280987"/>
                </a:xfrm>
                <a:custGeom>
                  <a:avLst/>
                  <a:gdLst>
                    <a:gd name="connsiteX0" fmla="*/ 131933 w 215743"/>
                    <a:gd name="connsiteY0" fmla="*/ 226219 h 280987"/>
                    <a:gd name="connsiteX1" fmla="*/ 111906 w 215743"/>
                    <a:gd name="connsiteY1" fmla="*/ 226885 h 280987"/>
                    <a:gd name="connsiteX2" fmla="*/ 95201 w 215743"/>
                    <a:gd name="connsiteY2" fmla="*/ 227743 h 280987"/>
                    <a:gd name="connsiteX3" fmla="*/ 95201 w 215743"/>
                    <a:gd name="connsiteY3" fmla="*/ 227362 h 280987"/>
                    <a:gd name="connsiteX4" fmla="*/ 158509 w 215743"/>
                    <a:gd name="connsiteY4" fmla="*/ 183928 h 280987"/>
                    <a:gd name="connsiteX5" fmla="*/ 198469 w 215743"/>
                    <a:gd name="connsiteY5" fmla="*/ 139065 h 280987"/>
                    <a:gd name="connsiteX6" fmla="*/ 212232 w 215743"/>
                    <a:gd name="connsiteY6" fmla="*/ 88963 h 280987"/>
                    <a:gd name="connsiteX7" fmla="*/ 206157 w 215743"/>
                    <a:gd name="connsiteY7" fmla="*/ 56864 h 280987"/>
                    <a:gd name="connsiteX8" fmla="*/ 187554 w 215743"/>
                    <a:gd name="connsiteY8" fmla="*/ 28384 h 280987"/>
                    <a:gd name="connsiteX9" fmla="*/ 155187 w 215743"/>
                    <a:gd name="connsiteY9" fmla="*/ 7810 h 280987"/>
                    <a:gd name="connsiteX10" fmla="*/ 108204 w 215743"/>
                    <a:gd name="connsiteY10" fmla="*/ 0 h 280987"/>
                    <a:gd name="connsiteX11" fmla="*/ 53058 w 215743"/>
                    <a:gd name="connsiteY11" fmla="*/ 10668 h 280987"/>
                    <a:gd name="connsiteX12" fmla="*/ 14807 w 215743"/>
                    <a:gd name="connsiteY12" fmla="*/ 42386 h 280987"/>
                    <a:gd name="connsiteX13" fmla="*/ 0 w 215743"/>
                    <a:gd name="connsiteY13" fmla="*/ 94393 h 280987"/>
                    <a:gd name="connsiteX14" fmla="*/ 61410 w 215743"/>
                    <a:gd name="connsiteY14" fmla="*/ 113252 h 280987"/>
                    <a:gd name="connsiteX15" fmla="*/ 73085 w 215743"/>
                    <a:gd name="connsiteY15" fmla="*/ 71152 h 280987"/>
                    <a:gd name="connsiteX16" fmla="*/ 103553 w 215743"/>
                    <a:gd name="connsiteY16" fmla="*/ 56674 h 280987"/>
                    <a:gd name="connsiteX17" fmla="*/ 131363 w 215743"/>
                    <a:gd name="connsiteY17" fmla="*/ 67342 h 280987"/>
                    <a:gd name="connsiteX18" fmla="*/ 140760 w 215743"/>
                    <a:gd name="connsiteY18" fmla="*/ 94012 h 280987"/>
                    <a:gd name="connsiteX19" fmla="*/ 133262 w 215743"/>
                    <a:gd name="connsiteY19" fmla="*/ 124206 h 280987"/>
                    <a:gd name="connsiteX20" fmla="*/ 110102 w 215743"/>
                    <a:gd name="connsiteY20" fmla="*/ 156877 h 280987"/>
                    <a:gd name="connsiteX21" fmla="*/ 69383 w 215743"/>
                    <a:gd name="connsiteY21" fmla="*/ 193358 h 280987"/>
                    <a:gd name="connsiteX22" fmla="*/ 8827 w 215743"/>
                    <a:gd name="connsiteY22" fmla="*/ 234886 h 280987"/>
                    <a:gd name="connsiteX23" fmla="*/ 8827 w 215743"/>
                    <a:gd name="connsiteY23" fmla="*/ 280987 h 280987"/>
                    <a:gd name="connsiteX24" fmla="*/ 215744 w 215743"/>
                    <a:gd name="connsiteY24" fmla="*/ 280987 h 280987"/>
                    <a:gd name="connsiteX25" fmla="*/ 215744 w 215743"/>
                    <a:gd name="connsiteY25" fmla="*/ 226028 h 280987"/>
                    <a:gd name="connsiteX26" fmla="*/ 150916 w 215743"/>
                    <a:gd name="connsiteY26" fmla="*/ 226028 h 280987"/>
                    <a:gd name="connsiteX27" fmla="*/ 132123 w 215743"/>
                    <a:gd name="connsiteY27" fmla="*/ 226219 h 280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5743" h="280987">
                      <a:moveTo>
                        <a:pt x="131933" y="226219"/>
                      </a:moveTo>
                      <a:cubicBezTo>
                        <a:pt x="125004" y="226314"/>
                        <a:pt x="118265" y="226600"/>
                        <a:pt x="111906" y="226885"/>
                      </a:cubicBezTo>
                      <a:cubicBezTo>
                        <a:pt x="105451" y="227171"/>
                        <a:pt x="99946" y="227457"/>
                        <a:pt x="95201" y="227743"/>
                      </a:cubicBezTo>
                      <a:lnTo>
                        <a:pt x="95201" y="227362"/>
                      </a:lnTo>
                      <a:cubicBezTo>
                        <a:pt x="119974" y="212788"/>
                        <a:pt x="141140" y="198406"/>
                        <a:pt x="158509" y="183928"/>
                      </a:cubicBezTo>
                      <a:cubicBezTo>
                        <a:pt x="175879" y="169545"/>
                        <a:pt x="189262" y="154591"/>
                        <a:pt x="198469" y="139065"/>
                      </a:cubicBezTo>
                      <a:cubicBezTo>
                        <a:pt x="207676" y="123539"/>
                        <a:pt x="212232" y="106870"/>
                        <a:pt x="212232" y="88963"/>
                      </a:cubicBezTo>
                      <a:cubicBezTo>
                        <a:pt x="212232" y="78105"/>
                        <a:pt x="210238" y="67342"/>
                        <a:pt x="206157" y="56864"/>
                      </a:cubicBezTo>
                      <a:cubicBezTo>
                        <a:pt x="202076" y="46387"/>
                        <a:pt x="195906" y="36862"/>
                        <a:pt x="187554" y="28384"/>
                      </a:cubicBezTo>
                      <a:cubicBezTo>
                        <a:pt x="179201" y="19907"/>
                        <a:pt x="168381" y="13049"/>
                        <a:pt x="155187" y="7810"/>
                      </a:cubicBezTo>
                      <a:cubicBezTo>
                        <a:pt x="141994" y="2572"/>
                        <a:pt x="126238" y="0"/>
                        <a:pt x="108204" y="0"/>
                      </a:cubicBezTo>
                      <a:cubicBezTo>
                        <a:pt x="87607" y="0"/>
                        <a:pt x="69194" y="3619"/>
                        <a:pt x="53058" y="10668"/>
                      </a:cubicBezTo>
                      <a:cubicBezTo>
                        <a:pt x="36922" y="17812"/>
                        <a:pt x="24109" y="28384"/>
                        <a:pt x="14807" y="42386"/>
                      </a:cubicBezTo>
                      <a:cubicBezTo>
                        <a:pt x="5505" y="56388"/>
                        <a:pt x="569" y="73724"/>
                        <a:pt x="0" y="94393"/>
                      </a:cubicBezTo>
                      <a:lnTo>
                        <a:pt x="61410" y="113252"/>
                      </a:lnTo>
                      <a:cubicBezTo>
                        <a:pt x="61980" y="94774"/>
                        <a:pt x="65872" y="80772"/>
                        <a:pt x="73085" y="71152"/>
                      </a:cubicBezTo>
                      <a:cubicBezTo>
                        <a:pt x="80299" y="61531"/>
                        <a:pt x="90455" y="56674"/>
                        <a:pt x="103553" y="56674"/>
                      </a:cubicBezTo>
                      <a:cubicBezTo>
                        <a:pt x="115797" y="56674"/>
                        <a:pt x="125099" y="60198"/>
                        <a:pt x="131363" y="67342"/>
                      </a:cubicBezTo>
                      <a:cubicBezTo>
                        <a:pt x="137628" y="74485"/>
                        <a:pt x="140760" y="83344"/>
                        <a:pt x="140760" y="94012"/>
                      </a:cubicBezTo>
                      <a:cubicBezTo>
                        <a:pt x="140760" y="103823"/>
                        <a:pt x="138292" y="113824"/>
                        <a:pt x="133262" y="124206"/>
                      </a:cubicBezTo>
                      <a:cubicBezTo>
                        <a:pt x="128231" y="134588"/>
                        <a:pt x="120543" y="145447"/>
                        <a:pt x="110102" y="156877"/>
                      </a:cubicBezTo>
                      <a:cubicBezTo>
                        <a:pt x="99662" y="168307"/>
                        <a:pt x="86089" y="180499"/>
                        <a:pt x="69383" y="193358"/>
                      </a:cubicBezTo>
                      <a:cubicBezTo>
                        <a:pt x="52678" y="206216"/>
                        <a:pt x="32461" y="220028"/>
                        <a:pt x="8827" y="234886"/>
                      </a:cubicBezTo>
                      <a:lnTo>
                        <a:pt x="8827" y="280987"/>
                      </a:lnTo>
                      <a:lnTo>
                        <a:pt x="215744" y="280987"/>
                      </a:lnTo>
                      <a:lnTo>
                        <a:pt x="215744" y="226028"/>
                      </a:lnTo>
                      <a:lnTo>
                        <a:pt x="150916" y="226028"/>
                      </a:lnTo>
                      <a:cubicBezTo>
                        <a:pt x="145316" y="226028"/>
                        <a:pt x="139052" y="226028"/>
                        <a:pt x="132123" y="226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4" name="Freeform 73">
                  <a:extLst>
                    <a:ext uri="{FF2B5EF4-FFF2-40B4-BE49-F238E27FC236}">
                      <a16:creationId xmlns:a16="http://schemas.microsoft.com/office/drawing/2014/main" id="{6F47B7F6-B4BC-3BC5-9480-69AFEECBE9E1}"/>
                    </a:ext>
                  </a:extLst>
                </p:cNvPr>
                <p:cNvSpPr/>
                <p:nvPr/>
              </p:nvSpPr>
              <p:spPr>
                <a:xfrm>
                  <a:off x="7303019" y="231552"/>
                  <a:ext cx="222672" cy="285083"/>
                </a:xfrm>
                <a:custGeom>
                  <a:avLst/>
                  <a:gdLst>
                    <a:gd name="connsiteX0" fmla="*/ 211567 w 222672"/>
                    <a:gd name="connsiteY0" fmla="*/ 147733 h 285083"/>
                    <a:gd name="connsiteX1" fmla="*/ 180055 w 222672"/>
                    <a:gd name="connsiteY1" fmla="*/ 118967 h 285083"/>
                    <a:gd name="connsiteX2" fmla="*/ 134496 w 222672"/>
                    <a:gd name="connsiteY2" fmla="*/ 108871 h 285083"/>
                    <a:gd name="connsiteX3" fmla="*/ 106875 w 222672"/>
                    <a:gd name="connsiteY3" fmla="*/ 113443 h 285083"/>
                    <a:gd name="connsiteX4" fmla="*/ 82387 w 222672"/>
                    <a:gd name="connsiteY4" fmla="*/ 126683 h 285083"/>
                    <a:gd name="connsiteX5" fmla="*/ 66726 w 222672"/>
                    <a:gd name="connsiteY5" fmla="*/ 147828 h 285083"/>
                    <a:gd name="connsiteX6" fmla="*/ 65872 w 222672"/>
                    <a:gd name="connsiteY6" fmla="*/ 145352 h 285083"/>
                    <a:gd name="connsiteX7" fmla="*/ 65872 w 222672"/>
                    <a:gd name="connsiteY7" fmla="*/ 138684 h 285083"/>
                    <a:gd name="connsiteX8" fmla="*/ 69384 w 222672"/>
                    <a:gd name="connsiteY8" fmla="*/ 104680 h 285083"/>
                    <a:gd name="connsiteX9" fmla="*/ 80014 w 222672"/>
                    <a:gd name="connsiteY9" fmla="*/ 79058 h 285083"/>
                    <a:gd name="connsiteX10" fmla="*/ 96909 w 222672"/>
                    <a:gd name="connsiteY10" fmla="*/ 62865 h 285083"/>
                    <a:gd name="connsiteX11" fmla="*/ 118455 w 222672"/>
                    <a:gd name="connsiteY11" fmla="*/ 57245 h 285083"/>
                    <a:gd name="connsiteX12" fmla="*/ 145791 w 222672"/>
                    <a:gd name="connsiteY12" fmla="*/ 65818 h 285083"/>
                    <a:gd name="connsiteX13" fmla="*/ 160218 w 222672"/>
                    <a:gd name="connsiteY13" fmla="*/ 89059 h 285083"/>
                    <a:gd name="connsiteX14" fmla="*/ 218686 w 222672"/>
                    <a:gd name="connsiteY14" fmla="*/ 61341 h 285083"/>
                    <a:gd name="connsiteX15" fmla="*/ 197330 w 222672"/>
                    <a:gd name="connsiteY15" fmla="*/ 25241 h 285083"/>
                    <a:gd name="connsiteX16" fmla="*/ 164109 w 222672"/>
                    <a:gd name="connsiteY16" fmla="*/ 5906 h 285083"/>
                    <a:gd name="connsiteX17" fmla="*/ 122916 w 222672"/>
                    <a:gd name="connsiteY17" fmla="*/ 0 h 285083"/>
                    <a:gd name="connsiteX18" fmla="*/ 60461 w 222672"/>
                    <a:gd name="connsiteY18" fmla="*/ 15907 h 285083"/>
                    <a:gd name="connsiteX19" fmla="*/ 16326 w 222672"/>
                    <a:gd name="connsiteY19" fmla="*/ 63722 h 285083"/>
                    <a:gd name="connsiteX20" fmla="*/ 0 w 222672"/>
                    <a:gd name="connsiteY20" fmla="*/ 145066 h 285083"/>
                    <a:gd name="connsiteX21" fmla="*/ 14807 w 222672"/>
                    <a:gd name="connsiteY21" fmla="*/ 222409 h 285083"/>
                    <a:gd name="connsiteX22" fmla="*/ 56570 w 222672"/>
                    <a:gd name="connsiteY22" fmla="*/ 269367 h 285083"/>
                    <a:gd name="connsiteX23" fmla="*/ 119024 w 222672"/>
                    <a:gd name="connsiteY23" fmla="*/ 285083 h 285083"/>
                    <a:gd name="connsiteX24" fmla="*/ 173791 w 222672"/>
                    <a:gd name="connsiteY24" fmla="*/ 273749 h 285083"/>
                    <a:gd name="connsiteX25" fmla="*/ 209764 w 222672"/>
                    <a:gd name="connsiteY25" fmla="*/ 241649 h 285083"/>
                    <a:gd name="connsiteX26" fmla="*/ 222673 w 222672"/>
                    <a:gd name="connsiteY26" fmla="*/ 192405 h 285083"/>
                    <a:gd name="connsiteX27" fmla="*/ 211188 w 222672"/>
                    <a:gd name="connsiteY27" fmla="*/ 147352 h 285083"/>
                    <a:gd name="connsiteX28" fmla="*/ 147214 w 222672"/>
                    <a:gd name="connsiteY28" fmla="*/ 221742 h 285083"/>
                    <a:gd name="connsiteX29" fmla="*/ 118170 w 222672"/>
                    <a:gd name="connsiteY29" fmla="*/ 231362 h 285083"/>
                    <a:gd name="connsiteX30" fmla="*/ 98523 w 222672"/>
                    <a:gd name="connsiteY30" fmla="*/ 226790 h 285083"/>
                    <a:gd name="connsiteX31" fmla="*/ 84285 w 222672"/>
                    <a:gd name="connsiteY31" fmla="*/ 213741 h 285083"/>
                    <a:gd name="connsiteX32" fmla="*/ 78875 w 222672"/>
                    <a:gd name="connsiteY32" fmla="*/ 194405 h 285083"/>
                    <a:gd name="connsiteX33" fmla="*/ 84095 w 222672"/>
                    <a:gd name="connsiteY33" fmla="*/ 174689 h 285083"/>
                    <a:gd name="connsiteX34" fmla="*/ 98333 w 222672"/>
                    <a:gd name="connsiteY34" fmla="*/ 161925 h 285083"/>
                    <a:gd name="connsiteX35" fmla="*/ 118170 w 222672"/>
                    <a:gd name="connsiteY35" fmla="*/ 157543 h 285083"/>
                    <a:gd name="connsiteX36" fmla="*/ 139716 w 222672"/>
                    <a:gd name="connsiteY36" fmla="*/ 161925 h 285083"/>
                    <a:gd name="connsiteX37" fmla="*/ 152909 w 222672"/>
                    <a:gd name="connsiteY37" fmla="*/ 174498 h 285083"/>
                    <a:gd name="connsiteX38" fmla="*/ 157465 w 222672"/>
                    <a:gd name="connsiteY38" fmla="*/ 194405 h 285083"/>
                    <a:gd name="connsiteX39" fmla="*/ 147214 w 222672"/>
                    <a:gd name="connsiteY39" fmla="*/ 221647 h 285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22672" h="285083">
                      <a:moveTo>
                        <a:pt x="211567" y="147733"/>
                      </a:moveTo>
                      <a:cubicBezTo>
                        <a:pt x="203879" y="135255"/>
                        <a:pt x="193344" y="125730"/>
                        <a:pt x="180055" y="118967"/>
                      </a:cubicBezTo>
                      <a:cubicBezTo>
                        <a:pt x="166672" y="112300"/>
                        <a:pt x="151486" y="108871"/>
                        <a:pt x="134496" y="108871"/>
                      </a:cubicBezTo>
                      <a:cubicBezTo>
                        <a:pt x="125289" y="108871"/>
                        <a:pt x="116082" y="110395"/>
                        <a:pt x="106875" y="113443"/>
                      </a:cubicBezTo>
                      <a:cubicBezTo>
                        <a:pt x="97668" y="116491"/>
                        <a:pt x="89506" y="120967"/>
                        <a:pt x="82387" y="126683"/>
                      </a:cubicBezTo>
                      <a:cubicBezTo>
                        <a:pt x="75268" y="132398"/>
                        <a:pt x="70048" y="139446"/>
                        <a:pt x="66726" y="147828"/>
                      </a:cubicBezTo>
                      <a:lnTo>
                        <a:pt x="65872" y="145352"/>
                      </a:lnTo>
                      <a:lnTo>
                        <a:pt x="65872" y="138684"/>
                      </a:lnTo>
                      <a:cubicBezTo>
                        <a:pt x="65872" y="126111"/>
                        <a:pt x="67011" y="114776"/>
                        <a:pt x="69384" y="104680"/>
                      </a:cubicBezTo>
                      <a:cubicBezTo>
                        <a:pt x="71756" y="94583"/>
                        <a:pt x="75268" y="86106"/>
                        <a:pt x="80014" y="79058"/>
                      </a:cubicBezTo>
                      <a:cubicBezTo>
                        <a:pt x="84760" y="72104"/>
                        <a:pt x="90360" y="66675"/>
                        <a:pt x="96909" y="62865"/>
                      </a:cubicBezTo>
                      <a:cubicBezTo>
                        <a:pt x="103458" y="59055"/>
                        <a:pt x="110672" y="57245"/>
                        <a:pt x="118455" y="57245"/>
                      </a:cubicBezTo>
                      <a:cubicBezTo>
                        <a:pt x="129845" y="57245"/>
                        <a:pt x="139052" y="60103"/>
                        <a:pt x="145791" y="65818"/>
                      </a:cubicBezTo>
                      <a:cubicBezTo>
                        <a:pt x="152625" y="71533"/>
                        <a:pt x="157465" y="79343"/>
                        <a:pt x="160218" y="89059"/>
                      </a:cubicBezTo>
                      <a:lnTo>
                        <a:pt x="218686" y="61341"/>
                      </a:lnTo>
                      <a:cubicBezTo>
                        <a:pt x="213940" y="46292"/>
                        <a:pt x="206822" y="34195"/>
                        <a:pt x="197330" y="25241"/>
                      </a:cubicBezTo>
                      <a:cubicBezTo>
                        <a:pt x="187838" y="16288"/>
                        <a:pt x="176733" y="9906"/>
                        <a:pt x="164109" y="5906"/>
                      </a:cubicBezTo>
                      <a:cubicBezTo>
                        <a:pt x="151486" y="1905"/>
                        <a:pt x="137723" y="0"/>
                        <a:pt x="122916" y="0"/>
                      </a:cubicBezTo>
                      <a:cubicBezTo>
                        <a:pt x="99757" y="0"/>
                        <a:pt x="78970" y="5334"/>
                        <a:pt x="60461" y="15907"/>
                      </a:cubicBezTo>
                      <a:cubicBezTo>
                        <a:pt x="41953" y="26575"/>
                        <a:pt x="27241" y="42482"/>
                        <a:pt x="16326" y="63722"/>
                      </a:cubicBezTo>
                      <a:cubicBezTo>
                        <a:pt x="5505" y="84963"/>
                        <a:pt x="0" y="112109"/>
                        <a:pt x="0" y="145066"/>
                      </a:cubicBezTo>
                      <a:cubicBezTo>
                        <a:pt x="0" y="175832"/>
                        <a:pt x="4936" y="201644"/>
                        <a:pt x="14807" y="222409"/>
                      </a:cubicBezTo>
                      <a:cubicBezTo>
                        <a:pt x="24678" y="243173"/>
                        <a:pt x="38631" y="258890"/>
                        <a:pt x="56570" y="269367"/>
                      </a:cubicBezTo>
                      <a:cubicBezTo>
                        <a:pt x="74509" y="279845"/>
                        <a:pt x="95390" y="285083"/>
                        <a:pt x="119024" y="285083"/>
                      </a:cubicBezTo>
                      <a:cubicBezTo>
                        <a:pt x="140191" y="285083"/>
                        <a:pt x="158414" y="281273"/>
                        <a:pt x="173791" y="273749"/>
                      </a:cubicBezTo>
                      <a:cubicBezTo>
                        <a:pt x="189072" y="266224"/>
                        <a:pt x="201127" y="255461"/>
                        <a:pt x="209764" y="241649"/>
                      </a:cubicBezTo>
                      <a:cubicBezTo>
                        <a:pt x="218401" y="227838"/>
                        <a:pt x="222673" y="211360"/>
                        <a:pt x="222673" y="192405"/>
                      </a:cubicBezTo>
                      <a:cubicBezTo>
                        <a:pt x="222673" y="174784"/>
                        <a:pt x="218876" y="159734"/>
                        <a:pt x="211188" y="147352"/>
                      </a:cubicBezTo>
                      <a:close/>
                      <a:moveTo>
                        <a:pt x="147214" y="221742"/>
                      </a:moveTo>
                      <a:cubicBezTo>
                        <a:pt x="140381" y="228219"/>
                        <a:pt x="130699" y="231362"/>
                        <a:pt x="118170" y="231362"/>
                      </a:cubicBezTo>
                      <a:cubicBezTo>
                        <a:pt x="110957" y="231362"/>
                        <a:pt x="104407" y="229838"/>
                        <a:pt x="98523" y="226790"/>
                      </a:cubicBezTo>
                      <a:cubicBezTo>
                        <a:pt x="92638" y="223742"/>
                        <a:pt x="87892" y="219361"/>
                        <a:pt x="84285" y="213741"/>
                      </a:cubicBezTo>
                      <a:cubicBezTo>
                        <a:pt x="80678" y="208121"/>
                        <a:pt x="78875" y="201740"/>
                        <a:pt x="78875" y="194405"/>
                      </a:cubicBezTo>
                      <a:cubicBezTo>
                        <a:pt x="78875" y="187071"/>
                        <a:pt x="80584" y="180308"/>
                        <a:pt x="84095" y="174689"/>
                      </a:cubicBezTo>
                      <a:cubicBezTo>
                        <a:pt x="87607" y="169069"/>
                        <a:pt x="92353" y="164783"/>
                        <a:pt x="98333" y="161925"/>
                      </a:cubicBezTo>
                      <a:cubicBezTo>
                        <a:pt x="104313" y="158972"/>
                        <a:pt x="110957" y="157543"/>
                        <a:pt x="118170" y="157543"/>
                      </a:cubicBezTo>
                      <a:cubicBezTo>
                        <a:pt x="126808" y="157543"/>
                        <a:pt x="134021" y="158972"/>
                        <a:pt x="139716" y="161925"/>
                      </a:cubicBezTo>
                      <a:cubicBezTo>
                        <a:pt x="145411" y="164878"/>
                        <a:pt x="149777" y="169069"/>
                        <a:pt x="152909" y="174498"/>
                      </a:cubicBezTo>
                      <a:cubicBezTo>
                        <a:pt x="155947" y="179927"/>
                        <a:pt x="157465" y="186595"/>
                        <a:pt x="157465" y="194405"/>
                      </a:cubicBezTo>
                      <a:cubicBezTo>
                        <a:pt x="157465" y="206121"/>
                        <a:pt x="154048" y="215265"/>
                        <a:pt x="147214" y="221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5" name="Freeform 74">
                  <a:extLst>
                    <a:ext uri="{FF2B5EF4-FFF2-40B4-BE49-F238E27FC236}">
                      <a16:creationId xmlns:a16="http://schemas.microsoft.com/office/drawing/2014/main" id="{0F2415B2-57B4-6AD6-30F6-A33D20DB789A}"/>
                    </a:ext>
                  </a:extLst>
                </p:cNvPr>
                <p:cNvSpPr/>
                <p:nvPr/>
              </p:nvSpPr>
              <p:spPr>
                <a:xfrm>
                  <a:off x="6389644" y="232029"/>
                  <a:ext cx="66915" cy="67151"/>
                </a:xfrm>
                <a:custGeom>
                  <a:avLst/>
                  <a:gdLst>
                    <a:gd name="connsiteX0" fmla="*/ 66916 w 66915"/>
                    <a:gd name="connsiteY0" fmla="*/ 7906 h 67151"/>
                    <a:gd name="connsiteX1" fmla="*/ 42332 w 66915"/>
                    <a:gd name="connsiteY1" fmla="*/ 0 h 67151"/>
                    <a:gd name="connsiteX2" fmla="*/ 0 w 66915"/>
                    <a:gd name="connsiteY2" fmla="*/ 42481 h 67151"/>
                    <a:gd name="connsiteX3" fmla="*/ 7878 w 66915"/>
                    <a:gd name="connsiteY3" fmla="*/ 67151 h 67151"/>
                    <a:gd name="connsiteX4" fmla="*/ 66916 w 66915"/>
                    <a:gd name="connsiteY4" fmla="*/ 790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66916" y="7906"/>
                      </a:moveTo>
                      <a:cubicBezTo>
                        <a:pt x="59987" y="2953"/>
                        <a:pt x="51539" y="0"/>
                        <a:pt x="42332" y="0"/>
                      </a:cubicBezTo>
                      <a:cubicBezTo>
                        <a:pt x="18983" y="0"/>
                        <a:pt x="0" y="19050"/>
                        <a:pt x="0" y="42481"/>
                      </a:cubicBezTo>
                      <a:cubicBezTo>
                        <a:pt x="0" y="51721"/>
                        <a:pt x="2942" y="60198"/>
                        <a:pt x="7878" y="67151"/>
                      </a:cubicBezTo>
                      <a:lnTo>
                        <a:pt x="66916" y="79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6" name="Freeform 75">
                  <a:extLst>
                    <a:ext uri="{FF2B5EF4-FFF2-40B4-BE49-F238E27FC236}">
                      <a16:creationId xmlns:a16="http://schemas.microsoft.com/office/drawing/2014/main" id="{0945674D-24FA-BB00-CFD6-C3598732B0AF}"/>
                    </a:ext>
                  </a:extLst>
                </p:cNvPr>
                <p:cNvSpPr/>
                <p:nvPr/>
              </p:nvSpPr>
              <p:spPr>
                <a:xfrm>
                  <a:off x="6407393" y="249840"/>
                  <a:ext cx="66915" cy="67151"/>
                </a:xfrm>
                <a:custGeom>
                  <a:avLst/>
                  <a:gdLst>
                    <a:gd name="connsiteX0" fmla="*/ 0 w 66915"/>
                    <a:gd name="connsiteY0" fmla="*/ 59246 h 67151"/>
                    <a:gd name="connsiteX1" fmla="*/ 24583 w 66915"/>
                    <a:gd name="connsiteY1" fmla="*/ 67151 h 67151"/>
                    <a:gd name="connsiteX2" fmla="*/ 66916 w 66915"/>
                    <a:gd name="connsiteY2" fmla="*/ 24670 h 67151"/>
                    <a:gd name="connsiteX3" fmla="*/ 59038 w 66915"/>
                    <a:gd name="connsiteY3" fmla="*/ 0 h 67151"/>
                    <a:gd name="connsiteX4" fmla="*/ 0 w 66915"/>
                    <a:gd name="connsiteY4" fmla="*/ 5924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0" y="59246"/>
                      </a:moveTo>
                      <a:cubicBezTo>
                        <a:pt x="6929" y="64199"/>
                        <a:pt x="15376" y="67151"/>
                        <a:pt x="24583" y="67151"/>
                      </a:cubicBezTo>
                      <a:cubicBezTo>
                        <a:pt x="47932" y="67151"/>
                        <a:pt x="66916" y="48101"/>
                        <a:pt x="66916" y="24670"/>
                      </a:cubicBezTo>
                      <a:cubicBezTo>
                        <a:pt x="66916" y="15431"/>
                        <a:pt x="63973" y="6953"/>
                        <a:pt x="59038" y="0"/>
                      </a:cubicBezTo>
                      <a:lnTo>
                        <a:pt x="0" y="59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7" name="Freeform 76">
                  <a:extLst>
                    <a:ext uri="{FF2B5EF4-FFF2-40B4-BE49-F238E27FC236}">
                      <a16:creationId xmlns:a16="http://schemas.microsoft.com/office/drawing/2014/main" id="{754FE77D-A091-4C06-7AA4-8B1B97A98DA5}"/>
                    </a:ext>
                  </a:extLst>
                </p:cNvPr>
                <p:cNvSpPr/>
                <p:nvPr/>
              </p:nvSpPr>
              <p:spPr>
                <a:xfrm>
                  <a:off x="6391827" y="429767"/>
                  <a:ext cx="80393" cy="83439"/>
                </a:xfrm>
                <a:custGeom>
                  <a:avLst/>
                  <a:gdLst>
                    <a:gd name="connsiteX0" fmla="*/ 0 w 80393"/>
                    <a:gd name="connsiteY0" fmla="*/ 55245 h 83439"/>
                    <a:gd name="connsiteX1" fmla="*/ 28095 w 80393"/>
                    <a:gd name="connsiteY1" fmla="*/ 83439 h 83439"/>
                    <a:gd name="connsiteX2" fmla="*/ 52299 w 80393"/>
                    <a:gd name="connsiteY2" fmla="*/ 83439 h 83439"/>
                    <a:gd name="connsiteX3" fmla="*/ 80394 w 80393"/>
                    <a:gd name="connsiteY3" fmla="*/ 55245 h 83439"/>
                    <a:gd name="connsiteX4" fmla="*/ 80394 w 80393"/>
                    <a:gd name="connsiteY4" fmla="*/ 0 h 83439"/>
                    <a:gd name="connsiteX5" fmla="*/ 95 w 80393"/>
                    <a:gd name="connsiteY5" fmla="*/ 0 h 83439"/>
                    <a:gd name="connsiteX6" fmla="*/ 95 w 80393"/>
                    <a:gd name="connsiteY6" fmla="*/ 55245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93" h="83439">
                      <a:moveTo>
                        <a:pt x="0" y="55245"/>
                      </a:moveTo>
                      <a:cubicBezTo>
                        <a:pt x="0" y="70771"/>
                        <a:pt x="12529" y="83439"/>
                        <a:pt x="28095" y="83439"/>
                      </a:cubicBezTo>
                      <a:lnTo>
                        <a:pt x="52299" y="83439"/>
                      </a:lnTo>
                      <a:cubicBezTo>
                        <a:pt x="67770" y="83439"/>
                        <a:pt x="80394" y="70866"/>
                        <a:pt x="80394" y="55245"/>
                      </a:cubicBezTo>
                      <a:lnTo>
                        <a:pt x="80394" y="0"/>
                      </a:lnTo>
                      <a:lnTo>
                        <a:pt x="95" y="0"/>
                      </a:lnTo>
                      <a:lnTo>
                        <a:pt x="95" y="552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8" name="Freeform 77">
                  <a:extLst>
                    <a:ext uri="{FF2B5EF4-FFF2-40B4-BE49-F238E27FC236}">
                      <a16:creationId xmlns:a16="http://schemas.microsoft.com/office/drawing/2014/main" id="{0BFCB5AD-FFF2-D496-825F-FD0CE63540A6}"/>
                    </a:ext>
                  </a:extLst>
                </p:cNvPr>
                <p:cNvSpPr/>
                <p:nvPr/>
              </p:nvSpPr>
              <p:spPr>
                <a:xfrm>
                  <a:off x="6391827" y="330231"/>
                  <a:ext cx="80298" cy="83439"/>
                </a:xfrm>
                <a:custGeom>
                  <a:avLst/>
                  <a:gdLst>
                    <a:gd name="connsiteX0" fmla="*/ 52299 w 80298"/>
                    <a:gd name="connsiteY0" fmla="*/ 0 h 83439"/>
                    <a:gd name="connsiteX1" fmla="*/ 28095 w 80298"/>
                    <a:gd name="connsiteY1" fmla="*/ 0 h 83439"/>
                    <a:gd name="connsiteX2" fmla="*/ 0 w 80298"/>
                    <a:gd name="connsiteY2" fmla="*/ 28194 h 83439"/>
                    <a:gd name="connsiteX3" fmla="*/ 0 w 80298"/>
                    <a:gd name="connsiteY3" fmla="*/ 83439 h 83439"/>
                    <a:gd name="connsiteX4" fmla="*/ 80299 w 80298"/>
                    <a:gd name="connsiteY4" fmla="*/ 83439 h 83439"/>
                    <a:gd name="connsiteX5" fmla="*/ 80299 w 80298"/>
                    <a:gd name="connsiteY5" fmla="*/ 28194 h 83439"/>
                    <a:gd name="connsiteX6" fmla="*/ 52204 w 80298"/>
                    <a:gd name="connsiteY6" fmla="*/ 0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298" h="83439">
                      <a:moveTo>
                        <a:pt x="52299" y="0"/>
                      </a:moveTo>
                      <a:lnTo>
                        <a:pt x="28095" y="0"/>
                      </a:lnTo>
                      <a:cubicBezTo>
                        <a:pt x="12624" y="0"/>
                        <a:pt x="0" y="12573"/>
                        <a:pt x="0" y="28194"/>
                      </a:cubicBezTo>
                      <a:lnTo>
                        <a:pt x="0" y="83439"/>
                      </a:lnTo>
                      <a:lnTo>
                        <a:pt x="80299" y="83439"/>
                      </a:lnTo>
                      <a:lnTo>
                        <a:pt x="80299" y="28194"/>
                      </a:lnTo>
                      <a:cubicBezTo>
                        <a:pt x="80299" y="12668"/>
                        <a:pt x="67770" y="0"/>
                        <a:pt x="5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D0001CC-CC35-41AB-A661-20C8652C0CD2}"/>
                </a:ext>
              </a:extLst>
            </p:cNvPr>
            <p:cNvGrpSpPr/>
            <p:nvPr userDrawn="1"/>
          </p:nvGrpSpPr>
          <p:grpSpPr>
            <a:xfrm>
              <a:off x="7661542" y="3991254"/>
              <a:ext cx="974457" cy="1169348"/>
              <a:chOff x="4905227" y="964011"/>
              <a:chExt cx="3810000" cy="4572000"/>
            </a:xfrm>
          </p:grpSpPr>
          <p:pic>
            <p:nvPicPr>
              <p:cNvPr id="66" name="Graphic 65">
                <a:extLst>
                  <a:ext uri="{FF2B5EF4-FFF2-40B4-BE49-F238E27FC236}">
                    <a16:creationId xmlns:a16="http://schemas.microsoft.com/office/drawing/2014/main" id="{954A3D7E-B223-3009-546C-5C04839A823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alphaModFix amt="8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981426" y="4276755"/>
                <a:ext cx="3657601" cy="876300"/>
              </a:xfrm>
              <a:prstGeom prst="rect">
                <a:avLst/>
              </a:prstGeom>
            </p:spPr>
          </p:pic>
          <p:pic>
            <p:nvPicPr>
              <p:cNvPr id="67" name="Graphic 66">
                <a:extLst>
                  <a:ext uri="{FF2B5EF4-FFF2-40B4-BE49-F238E27FC236}">
                    <a16:creationId xmlns:a16="http://schemas.microsoft.com/office/drawing/2014/main" id="{77B815DB-AD92-BE56-3693-E9CEE0D3145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4905227" y="964011"/>
                <a:ext cx="3810000" cy="4572000"/>
              </a:xfrm>
              <a:prstGeom prst="rect">
                <a:avLst/>
              </a:prstGeom>
            </p:spPr>
          </p:pic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91C6F8A-A000-5F35-843F-7C74E2CAED54}"/>
                </a:ext>
              </a:extLst>
            </p:cNvPr>
            <p:cNvGrpSpPr/>
            <p:nvPr userDrawn="1"/>
          </p:nvGrpSpPr>
          <p:grpSpPr>
            <a:xfrm>
              <a:off x="3031384" y="4643050"/>
              <a:ext cx="3081233" cy="283734"/>
              <a:chOff x="2451940" y="4422850"/>
              <a:chExt cx="4043552" cy="372348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32329195-D3A6-249C-11AE-42425F5FBB6C}"/>
                  </a:ext>
                </a:extLst>
              </p:cNvPr>
              <p:cNvGrpSpPr/>
              <p:nvPr userDrawn="1"/>
            </p:nvGrpSpPr>
            <p:grpSpPr>
              <a:xfrm>
                <a:off x="2451940" y="4422850"/>
                <a:ext cx="2017299" cy="372348"/>
                <a:chOff x="3899465" y="-850382"/>
                <a:chExt cx="2017299" cy="372348"/>
              </a:xfrm>
            </p:grpSpPr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7C63480C-F7F9-9F6A-6F07-86858078F9D7}"/>
                    </a:ext>
                  </a:extLst>
                </p:cNvPr>
                <p:cNvSpPr/>
                <p:nvPr/>
              </p:nvSpPr>
              <p:spPr>
                <a:xfrm>
                  <a:off x="3899465" y="-826142"/>
                  <a:ext cx="237077" cy="262555"/>
                </a:xfrm>
                <a:custGeom>
                  <a:avLst/>
                  <a:gdLst>
                    <a:gd name="csX0" fmla="*/ 176594 w 237077"/>
                    <a:gd name="csY0" fmla="*/ 132418 h 262555"/>
                    <a:gd name="csX1" fmla="*/ 178118 w 237077"/>
                    <a:gd name="csY1" fmla="*/ 180994 h 262555"/>
                    <a:gd name="csX2" fmla="*/ 177737 w 237077"/>
                    <a:gd name="csY2" fmla="*/ 180994 h 262555"/>
                    <a:gd name="csX3" fmla="*/ 157829 w 237077"/>
                    <a:gd name="csY3" fmla="*/ 142019 h 262555"/>
                    <a:gd name="csX4" fmla="*/ 76105 w 237077"/>
                    <a:gd name="csY4" fmla="*/ 0 h 262555"/>
                    <a:gd name="csX5" fmla="*/ 0 w 237077"/>
                    <a:gd name="csY5" fmla="*/ 0 h 262555"/>
                    <a:gd name="csX6" fmla="*/ 0 w 237077"/>
                    <a:gd name="csY6" fmla="*/ 262555 h 262555"/>
                    <a:gd name="csX7" fmla="*/ 60579 w 237077"/>
                    <a:gd name="csY7" fmla="*/ 262555 h 262555"/>
                    <a:gd name="csX8" fmla="*/ 60579 w 237077"/>
                    <a:gd name="csY8" fmla="*/ 130042 h 262555"/>
                    <a:gd name="csX9" fmla="*/ 58960 w 237077"/>
                    <a:gd name="csY9" fmla="*/ 81561 h 262555"/>
                    <a:gd name="csX10" fmla="*/ 59341 w 237077"/>
                    <a:gd name="csY10" fmla="*/ 81561 h 262555"/>
                    <a:gd name="csX11" fmla="*/ 79343 w 237077"/>
                    <a:gd name="csY11" fmla="*/ 120536 h 262555"/>
                    <a:gd name="csX12" fmla="*/ 160973 w 237077"/>
                    <a:gd name="csY12" fmla="*/ 262555 h 262555"/>
                    <a:gd name="csX13" fmla="*/ 237077 w 237077"/>
                    <a:gd name="csY13" fmla="*/ 262555 h 262555"/>
                    <a:gd name="csX14" fmla="*/ 237077 w 237077"/>
                    <a:gd name="csY14" fmla="*/ 0 h 262555"/>
                    <a:gd name="csX15" fmla="*/ 176594 w 237077"/>
                    <a:gd name="csY15" fmla="*/ 0 h 262555"/>
                    <a:gd name="csX16" fmla="*/ 176594 w 237077"/>
                    <a:gd name="csY16" fmla="*/ 132418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237077" h="262555">
                      <a:moveTo>
                        <a:pt x="176594" y="132418"/>
                      </a:moveTo>
                      <a:lnTo>
                        <a:pt x="178118" y="180994"/>
                      </a:lnTo>
                      <a:lnTo>
                        <a:pt x="177737" y="180994"/>
                      </a:lnTo>
                      <a:lnTo>
                        <a:pt x="157829" y="142019"/>
                      </a:lnTo>
                      <a:lnTo>
                        <a:pt x="76105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lnTo>
                        <a:pt x="60579" y="262555"/>
                      </a:lnTo>
                      <a:lnTo>
                        <a:pt x="60579" y="130042"/>
                      </a:lnTo>
                      <a:lnTo>
                        <a:pt x="58960" y="81561"/>
                      </a:lnTo>
                      <a:lnTo>
                        <a:pt x="59341" y="81561"/>
                      </a:lnTo>
                      <a:lnTo>
                        <a:pt x="79343" y="120536"/>
                      </a:lnTo>
                      <a:lnTo>
                        <a:pt x="160973" y="262555"/>
                      </a:lnTo>
                      <a:lnTo>
                        <a:pt x="237077" y="262555"/>
                      </a:lnTo>
                      <a:lnTo>
                        <a:pt x="237077" y="0"/>
                      </a:lnTo>
                      <a:lnTo>
                        <a:pt x="176594" y="0"/>
                      </a:lnTo>
                      <a:lnTo>
                        <a:pt x="176594" y="132418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id="{3F1AD385-94AD-AA49-D32E-2E5627BCD20A}"/>
                    </a:ext>
                  </a:extLst>
                </p:cNvPr>
                <p:cNvSpPr/>
                <p:nvPr/>
              </p:nvSpPr>
              <p:spPr>
                <a:xfrm>
                  <a:off x="4172546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7 w 215646"/>
                    <a:gd name="csY3" fmla="*/ 8555 h 206755"/>
                    <a:gd name="csX4" fmla="*/ 98012 w 215646"/>
                    <a:gd name="csY4" fmla="*/ 0 h 206755"/>
                    <a:gd name="csX5" fmla="*/ 30670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20015 w 215646"/>
                    <a:gd name="csY29" fmla="*/ 144396 h 206755"/>
                    <a:gd name="csX30" fmla="*/ 112490 w 215646"/>
                    <a:gd name="csY30" fmla="*/ 154948 h 206755"/>
                    <a:gd name="csX31" fmla="*/ 101537 w 215646"/>
                    <a:gd name="csY31" fmla="*/ 161127 h 206755"/>
                    <a:gd name="csX32" fmla="*/ 88583 w 215646"/>
                    <a:gd name="csY32" fmla="*/ 163123 h 206755"/>
                    <a:gd name="csX33" fmla="*/ 73438 w 215646"/>
                    <a:gd name="csY33" fmla="*/ 158750 h 206755"/>
                    <a:gd name="csX34" fmla="*/ 67056 w 215646"/>
                    <a:gd name="csY34" fmla="*/ 145632 h 206755"/>
                    <a:gd name="csX35" fmla="*/ 72866 w 215646"/>
                    <a:gd name="csY35" fmla="*/ 131943 h 206755"/>
                    <a:gd name="csX36" fmla="*/ 90583 w 215646"/>
                    <a:gd name="csY36" fmla="*/ 125004 h 206755"/>
                    <a:gd name="csX37" fmla="*/ 122873 w 215646"/>
                    <a:gd name="csY37" fmla="*/ 118255 h 206755"/>
                    <a:gd name="csX38" fmla="*/ 122873 w 215646"/>
                    <a:gd name="csY38" fmla="*/ 129377 h 206755"/>
                    <a:gd name="csX39" fmla="*/ 120110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4" y="14259"/>
                        <a:pt x="147637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0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2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2" y="197534"/>
                        <a:pt x="120206" y="191831"/>
                        <a:pt x="126968" y="184131"/>
                      </a:cubicBezTo>
                      <a:cubicBezTo>
                        <a:pt x="128968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80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20015" y="144396"/>
                      </a:moveTo>
                      <a:cubicBezTo>
                        <a:pt x="118110" y="148674"/>
                        <a:pt x="115634" y="152191"/>
                        <a:pt x="112490" y="154948"/>
                      </a:cubicBezTo>
                      <a:cubicBezTo>
                        <a:pt x="109347" y="157704"/>
                        <a:pt x="105632" y="159796"/>
                        <a:pt x="101537" y="161127"/>
                      </a:cubicBezTo>
                      <a:cubicBezTo>
                        <a:pt x="97441" y="162457"/>
                        <a:pt x="93059" y="163123"/>
                        <a:pt x="88583" y="163123"/>
                      </a:cubicBezTo>
                      <a:cubicBezTo>
                        <a:pt x="82772" y="163123"/>
                        <a:pt x="77724" y="161697"/>
                        <a:pt x="73438" y="158750"/>
                      </a:cubicBezTo>
                      <a:cubicBezTo>
                        <a:pt x="69152" y="155803"/>
                        <a:pt x="67056" y="151430"/>
                        <a:pt x="67056" y="145632"/>
                      </a:cubicBezTo>
                      <a:cubicBezTo>
                        <a:pt x="67056" y="139833"/>
                        <a:pt x="68961" y="134985"/>
                        <a:pt x="72866" y="131943"/>
                      </a:cubicBezTo>
                      <a:cubicBezTo>
                        <a:pt x="76676" y="128901"/>
                        <a:pt x="82582" y="126525"/>
                        <a:pt x="90583" y="125004"/>
                      </a:cubicBezTo>
                      <a:lnTo>
                        <a:pt x="122873" y="118255"/>
                      </a:lnTo>
                      <a:lnTo>
                        <a:pt x="122873" y="129377"/>
                      </a:lnTo>
                      <a:cubicBezTo>
                        <a:pt x="122873" y="135175"/>
                        <a:pt x="121920" y="140213"/>
                        <a:pt x="120110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id="{DCAFD02B-36EA-97FF-77D3-9DEAE1A64914}"/>
                    </a:ext>
                  </a:extLst>
                </p:cNvPr>
                <p:cNvSpPr/>
                <p:nvPr/>
              </p:nvSpPr>
              <p:spPr>
                <a:xfrm>
                  <a:off x="4377905" y="-762452"/>
                  <a:ext cx="224313" cy="198865"/>
                </a:xfrm>
                <a:custGeom>
                  <a:avLst/>
                  <a:gdLst>
                    <a:gd name="csX0" fmla="*/ 112395 w 224313"/>
                    <a:gd name="csY0" fmla="*/ 151525 h 198865"/>
                    <a:gd name="csX1" fmla="*/ 71342 w 224313"/>
                    <a:gd name="csY1" fmla="*/ 0 h 198865"/>
                    <a:gd name="csX2" fmla="*/ 0 w 224313"/>
                    <a:gd name="csY2" fmla="*/ 0 h 198865"/>
                    <a:gd name="csX3" fmla="*/ 71723 w 224313"/>
                    <a:gd name="csY3" fmla="*/ 198865 h 198865"/>
                    <a:gd name="csX4" fmla="*/ 152591 w 224313"/>
                    <a:gd name="csY4" fmla="*/ 198865 h 198865"/>
                    <a:gd name="csX5" fmla="*/ 224314 w 224313"/>
                    <a:gd name="csY5" fmla="*/ 0 h 198865"/>
                    <a:gd name="csX6" fmla="*/ 154210 w 224313"/>
                    <a:gd name="csY6" fmla="*/ 0 h 198865"/>
                    <a:gd name="csX7" fmla="*/ 112395 w 224313"/>
                    <a:gd name="csY7" fmla="*/ 151525 h 1988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224313" h="198865">
                      <a:moveTo>
                        <a:pt x="112395" y="151525"/>
                      </a:moveTo>
                      <a:lnTo>
                        <a:pt x="71342" y="0"/>
                      </a:lnTo>
                      <a:lnTo>
                        <a:pt x="0" y="0"/>
                      </a:lnTo>
                      <a:lnTo>
                        <a:pt x="71723" y="198865"/>
                      </a:lnTo>
                      <a:lnTo>
                        <a:pt x="152591" y="198865"/>
                      </a:lnTo>
                      <a:lnTo>
                        <a:pt x="224314" y="0"/>
                      </a:lnTo>
                      <a:lnTo>
                        <a:pt x="154210" y="0"/>
                      </a:lnTo>
                      <a:lnTo>
                        <a:pt x="112395" y="151525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FA3B0761-7C3C-AF31-3862-5AA821975C0C}"/>
                    </a:ext>
                  </a:extLst>
                </p:cNvPr>
                <p:cNvSpPr/>
                <p:nvPr/>
              </p:nvSpPr>
              <p:spPr>
                <a:xfrm>
                  <a:off x="4621079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8" name="Freeform 57">
                  <a:extLst>
                    <a:ext uri="{FF2B5EF4-FFF2-40B4-BE49-F238E27FC236}">
                      <a16:creationId xmlns:a16="http://schemas.microsoft.com/office/drawing/2014/main" id="{BFC2E7C5-FD24-3BEA-D7FE-6F52B90C5593}"/>
                    </a:ext>
                  </a:extLst>
                </p:cNvPr>
                <p:cNvSpPr/>
                <p:nvPr/>
              </p:nvSpPr>
              <p:spPr>
                <a:xfrm>
                  <a:off x="4615554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5 w 78866"/>
                    <a:gd name="csY1" fmla="*/ 7795 h 64925"/>
                    <a:gd name="csX2" fmla="*/ 0 w 78866"/>
                    <a:gd name="csY2" fmla="*/ 32701 h 64925"/>
                    <a:gd name="csX3" fmla="*/ 9335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5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5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9" name="Freeform 58">
                  <a:extLst>
                    <a:ext uri="{FF2B5EF4-FFF2-40B4-BE49-F238E27FC236}">
                      <a16:creationId xmlns:a16="http://schemas.microsoft.com/office/drawing/2014/main" id="{7D1074BF-2CD6-37F4-11A6-1AFD2E7C3D66}"/>
                    </a:ext>
                  </a:extLst>
                </p:cNvPr>
                <p:cNvSpPr/>
                <p:nvPr/>
              </p:nvSpPr>
              <p:spPr>
                <a:xfrm>
                  <a:off x="4721377" y="-766540"/>
                  <a:ext cx="210502" cy="288411"/>
                </a:xfrm>
                <a:custGeom>
                  <a:avLst/>
                  <a:gdLst>
                    <a:gd name="csX0" fmla="*/ 147923 w 210502"/>
                    <a:gd name="csY0" fmla="*/ 46579 h 288411"/>
                    <a:gd name="csX1" fmla="*/ 124777 w 210502"/>
                    <a:gd name="csY1" fmla="*/ 12928 h 288411"/>
                    <a:gd name="csX2" fmla="*/ 82106 w 210502"/>
                    <a:gd name="csY2" fmla="*/ 0 h 288411"/>
                    <a:gd name="csX3" fmla="*/ 40100 w 210502"/>
                    <a:gd name="csY3" fmla="*/ 11692 h 288411"/>
                    <a:gd name="csX4" fmla="*/ 10763 w 210502"/>
                    <a:gd name="csY4" fmla="*/ 45724 h 288411"/>
                    <a:gd name="csX5" fmla="*/ 0 w 210502"/>
                    <a:gd name="csY5" fmla="*/ 99433 h 288411"/>
                    <a:gd name="csX6" fmla="*/ 10001 w 210502"/>
                    <a:gd name="csY6" fmla="*/ 152096 h 288411"/>
                    <a:gd name="csX7" fmla="*/ 38481 w 210502"/>
                    <a:gd name="csY7" fmla="*/ 185747 h 288411"/>
                    <a:gd name="csX8" fmla="*/ 82106 w 210502"/>
                    <a:gd name="csY8" fmla="*/ 197249 h 288411"/>
                    <a:gd name="csX9" fmla="*/ 118205 w 210502"/>
                    <a:gd name="csY9" fmla="*/ 188314 h 288411"/>
                    <a:gd name="csX10" fmla="*/ 142304 w 210502"/>
                    <a:gd name="csY10" fmla="*/ 164644 h 288411"/>
                    <a:gd name="csX11" fmla="*/ 142304 w 210502"/>
                    <a:gd name="csY11" fmla="*/ 203238 h 288411"/>
                    <a:gd name="csX12" fmla="*/ 132969 w 210502"/>
                    <a:gd name="csY12" fmla="*/ 234608 h 288411"/>
                    <a:gd name="csX13" fmla="*/ 106108 w 210502"/>
                    <a:gd name="csY13" fmla="*/ 245730 h 288411"/>
                    <a:gd name="csX14" fmla="*/ 77629 w 210502"/>
                    <a:gd name="csY14" fmla="*/ 236414 h 288411"/>
                    <a:gd name="csX15" fmla="*/ 66294 w 210502"/>
                    <a:gd name="csY15" fmla="*/ 209607 h 288411"/>
                    <a:gd name="csX16" fmla="*/ 952 w 210502"/>
                    <a:gd name="csY16" fmla="*/ 217972 h 288411"/>
                    <a:gd name="csX17" fmla="*/ 19050 w 210502"/>
                    <a:gd name="csY17" fmla="*/ 260749 h 288411"/>
                    <a:gd name="csX18" fmla="*/ 54673 w 210502"/>
                    <a:gd name="csY18" fmla="*/ 282233 h 288411"/>
                    <a:gd name="csX19" fmla="*/ 102108 w 210502"/>
                    <a:gd name="csY19" fmla="*/ 288412 h 288411"/>
                    <a:gd name="csX20" fmla="*/ 159925 w 210502"/>
                    <a:gd name="csY20" fmla="*/ 278240 h 288411"/>
                    <a:gd name="csX21" fmla="*/ 197358 w 210502"/>
                    <a:gd name="csY21" fmla="*/ 246015 h 288411"/>
                    <a:gd name="csX22" fmla="*/ 210502 w 210502"/>
                    <a:gd name="csY22" fmla="*/ 186983 h 288411"/>
                    <a:gd name="csX23" fmla="*/ 210502 w 210502"/>
                    <a:gd name="csY23" fmla="*/ 4088 h 288411"/>
                    <a:gd name="csX24" fmla="*/ 149542 w 210502"/>
                    <a:gd name="csY24" fmla="*/ 4088 h 288411"/>
                    <a:gd name="csX25" fmla="*/ 147923 w 210502"/>
                    <a:gd name="csY25" fmla="*/ 46674 h 288411"/>
                    <a:gd name="csX26" fmla="*/ 132398 w 210502"/>
                    <a:gd name="csY26" fmla="*/ 135650 h 288411"/>
                    <a:gd name="csX27" fmla="*/ 105727 w 210502"/>
                    <a:gd name="csY27" fmla="*/ 148008 h 288411"/>
                    <a:gd name="csX28" fmla="*/ 78200 w 210502"/>
                    <a:gd name="csY28" fmla="*/ 136031 h 288411"/>
                    <a:gd name="csX29" fmla="*/ 68199 w 210502"/>
                    <a:gd name="csY29" fmla="*/ 98672 h 288411"/>
                    <a:gd name="csX30" fmla="*/ 72771 w 210502"/>
                    <a:gd name="csY30" fmla="*/ 71675 h 288411"/>
                    <a:gd name="csX31" fmla="*/ 85725 w 210502"/>
                    <a:gd name="csY31" fmla="*/ 55420 h 288411"/>
                    <a:gd name="csX32" fmla="*/ 105632 w 210502"/>
                    <a:gd name="csY32" fmla="*/ 49811 h 288411"/>
                    <a:gd name="csX33" fmla="*/ 132683 w 210502"/>
                    <a:gd name="csY33" fmla="*/ 62359 h 288411"/>
                    <a:gd name="csX34" fmla="*/ 142208 w 210502"/>
                    <a:gd name="csY34" fmla="*/ 98767 h 288411"/>
                    <a:gd name="csX35" fmla="*/ 132207 w 210502"/>
                    <a:gd name="csY35" fmla="*/ 135746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7923" y="46579"/>
                      </a:move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6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19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6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2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19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4088"/>
                      </a:lnTo>
                      <a:lnTo>
                        <a:pt x="149542" y="4088"/>
                      </a:lnTo>
                      <a:lnTo>
                        <a:pt x="147923" y="46674"/>
                      </a:lnTo>
                      <a:close/>
                      <a:moveTo>
                        <a:pt x="132398" y="135650"/>
                      </a:moveTo>
                      <a:cubicBezTo>
                        <a:pt x="125730" y="143826"/>
                        <a:pt x="116872" y="148008"/>
                        <a:pt x="105727" y="148008"/>
                      </a:cubicBezTo>
                      <a:cubicBezTo>
                        <a:pt x="94583" y="148008"/>
                        <a:pt x="84868" y="144016"/>
                        <a:pt x="78200" y="136031"/>
                      </a:cubicBezTo>
                      <a:cubicBezTo>
                        <a:pt x="71533" y="128046"/>
                        <a:pt x="68199" y="115593"/>
                        <a:pt x="68199" y="98672"/>
                      </a:cubicBezTo>
                      <a:cubicBezTo>
                        <a:pt x="68199" y="87835"/>
                        <a:pt x="69723" y="78805"/>
                        <a:pt x="72771" y="71675"/>
                      </a:cubicBezTo>
                      <a:cubicBezTo>
                        <a:pt x="75819" y="64546"/>
                        <a:pt x="80105" y="59127"/>
                        <a:pt x="85725" y="55420"/>
                      </a:cubicBezTo>
                      <a:cubicBezTo>
                        <a:pt x="91345" y="51713"/>
                        <a:pt x="97917" y="49811"/>
                        <a:pt x="105632" y="49811"/>
                      </a:cubicBezTo>
                      <a:cubicBezTo>
                        <a:pt x="117348" y="49811"/>
                        <a:pt x="126397" y="53994"/>
                        <a:pt x="132683" y="62359"/>
                      </a:cubicBezTo>
                      <a:cubicBezTo>
                        <a:pt x="139065" y="70725"/>
                        <a:pt x="142208" y="82892"/>
                        <a:pt x="142208" y="98767"/>
                      </a:cubicBezTo>
                      <a:cubicBezTo>
                        <a:pt x="142208" y="114642"/>
                        <a:pt x="138875" y="127570"/>
                        <a:pt x="132207" y="13574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0" name="Freeform 59">
                  <a:extLst>
                    <a:ext uri="{FF2B5EF4-FFF2-40B4-BE49-F238E27FC236}">
                      <a16:creationId xmlns:a16="http://schemas.microsoft.com/office/drawing/2014/main" id="{8706D257-7051-1309-64BA-D83457DB11C0}"/>
                    </a:ext>
                  </a:extLst>
                </p:cNvPr>
                <p:cNvSpPr/>
                <p:nvPr/>
              </p:nvSpPr>
              <p:spPr>
                <a:xfrm>
                  <a:off x="4963788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8 w 215646"/>
                    <a:gd name="csY3" fmla="*/ 8555 h 206755"/>
                    <a:gd name="csX4" fmla="*/ 98012 w 215646"/>
                    <a:gd name="csY4" fmla="*/ 0 h 206755"/>
                    <a:gd name="csX5" fmla="*/ 30671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19920 w 215646"/>
                    <a:gd name="csY29" fmla="*/ 144396 h 206755"/>
                    <a:gd name="csX30" fmla="*/ 112395 w 215646"/>
                    <a:gd name="csY30" fmla="*/ 154948 h 206755"/>
                    <a:gd name="csX31" fmla="*/ 101441 w 215646"/>
                    <a:gd name="csY31" fmla="*/ 161127 h 206755"/>
                    <a:gd name="csX32" fmla="*/ 88487 w 215646"/>
                    <a:gd name="csY32" fmla="*/ 163123 h 206755"/>
                    <a:gd name="csX33" fmla="*/ 73343 w 215646"/>
                    <a:gd name="csY33" fmla="*/ 158750 h 206755"/>
                    <a:gd name="csX34" fmla="*/ 66961 w 215646"/>
                    <a:gd name="csY34" fmla="*/ 145632 h 206755"/>
                    <a:gd name="csX35" fmla="*/ 72771 w 215646"/>
                    <a:gd name="csY35" fmla="*/ 131943 h 206755"/>
                    <a:gd name="csX36" fmla="*/ 90488 w 215646"/>
                    <a:gd name="csY36" fmla="*/ 125004 h 206755"/>
                    <a:gd name="csX37" fmla="*/ 122777 w 215646"/>
                    <a:gd name="csY37" fmla="*/ 118255 h 206755"/>
                    <a:gd name="csX38" fmla="*/ 122777 w 215646"/>
                    <a:gd name="csY38" fmla="*/ 129377 h 206755"/>
                    <a:gd name="csX39" fmla="*/ 120015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3" y="14259"/>
                        <a:pt x="147638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1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3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3" y="197534"/>
                        <a:pt x="120206" y="191831"/>
                        <a:pt x="126968" y="184131"/>
                      </a:cubicBezTo>
                      <a:cubicBezTo>
                        <a:pt x="128969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79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19920" y="144396"/>
                      </a:moveTo>
                      <a:cubicBezTo>
                        <a:pt x="118015" y="148674"/>
                        <a:pt x="115538" y="152191"/>
                        <a:pt x="112395" y="154948"/>
                      </a:cubicBezTo>
                      <a:cubicBezTo>
                        <a:pt x="109252" y="157704"/>
                        <a:pt x="105537" y="159796"/>
                        <a:pt x="101441" y="161127"/>
                      </a:cubicBezTo>
                      <a:cubicBezTo>
                        <a:pt x="97346" y="162457"/>
                        <a:pt x="92964" y="163123"/>
                        <a:pt x="88487" y="163123"/>
                      </a:cubicBezTo>
                      <a:cubicBezTo>
                        <a:pt x="82677" y="163123"/>
                        <a:pt x="77629" y="161697"/>
                        <a:pt x="73343" y="158750"/>
                      </a:cubicBezTo>
                      <a:cubicBezTo>
                        <a:pt x="69056" y="155803"/>
                        <a:pt x="66961" y="151430"/>
                        <a:pt x="66961" y="145632"/>
                      </a:cubicBezTo>
                      <a:cubicBezTo>
                        <a:pt x="66961" y="139833"/>
                        <a:pt x="68866" y="134985"/>
                        <a:pt x="72771" y="131943"/>
                      </a:cubicBezTo>
                      <a:cubicBezTo>
                        <a:pt x="76581" y="128901"/>
                        <a:pt x="82487" y="126525"/>
                        <a:pt x="90488" y="125004"/>
                      </a:cubicBezTo>
                      <a:lnTo>
                        <a:pt x="122777" y="118255"/>
                      </a:lnTo>
                      <a:lnTo>
                        <a:pt x="122777" y="129377"/>
                      </a:lnTo>
                      <a:cubicBezTo>
                        <a:pt x="122777" y="135175"/>
                        <a:pt x="121825" y="140213"/>
                        <a:pt x="120015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1" name="Freeform 60">
                  <a:extLst>
                    <a:ext uri="{FF2B5EF4-FFF2-40B4-BE49-F238E27FC236}">
                      <a16:creationId xmlns:a16="http://schemas.microsoft.com/office/drawing/2014/main" id="{1CD56717-15AA-E238-1D08-3195FE27DC95}"/>
                    </a:ext>
                  </a:extLst>
                </p:cNvPr>
                <p:cNvSpPr/>
                <p:nvPr/>
              </p:nvSpPr>
              <p:spPr>
                <a:xfrm>
                  <a:off x="5176386" y="-825762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786 h 266072"/>
                    <a:gd name="csX1" fmla="*/ 128302 w 164591"/>
                    <a:gd name="csY1" fmla="*/ 217972 h 266072"/>
                    <a:gd name="csX2" fmla="*/ 108966 w 164591"/>
                    <a:gd name="csY2" fmla="*/ 211793 h 266072"/>
                    <a:gd name="csX3" fmla="*/ 102013 w 164591"/>
                    <a:gd name="csY3" fmla="*/ 191356 h 266072"/>
                    <a:gd name="csX4" fmla="*/ 102013 w 164591"/>
                    <a:gd name="csY4" fmla="*/ 111410 h 266072"/>
                    <a:gd name="csX5" fmla="*/ 161354 w 164591"/>
                    <a:gd name="csY5" fmla="*/ 111410 h 266072"/>
                    <a:gd name="csX6" fmla="*/ 161354 w 164591"/>
                    <a:gd name="csY6" fmla="*/ 63310 h 266072"/>
                    <a:gd name="csX7" fmla="*/ 102013 w 164591"/>
                    <a:gd name="csY7" fmla="*/ 63310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786"/>
                      </a:moveTo>
                      <a:cubicBezTo>
                        <a:pt x="140208" y="217212"/>
                        <a:pt x="134684" y="217972"/>
                        <a:pt x="128302" y="217972"/>
                      </a:cubicBezTo>
                      <a:cubicBezTo>
                        <a:pt x="120015" y="217972"/>
                        <a:pt x="113633" y="215881"/>
                        <a:pt x="108966" y="211793"/>
                      </a:cubicBezTo>
                      <a:cubicBezTo>
                        <a:pt x="104299" y="207706"/>
                        <a:pt x="102013" y="200862"/>
                        <a:pt x="102013" y="191356"/>
                      </a:cubicBezTo>
                      <a:lnTo>
                        <a:pt x="102013" y="111410"/>
                      </a:lnTo>
                      <a:lnTo>
                        <a:pt x="161354" y="111410"/>
                      </a:lnTo>
                      <a:lnTo>
                        <a:pt x="161354" y="63310"/>
                      </a:lnTo>
                      <a:lnTo>
                        <a:pt x="102013" y="63310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2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2" name="Freeform 61">
                  <a:extLst>
                    <a:ext uri="{FF2B5EF4-FFF2-40B4-BE49-F238E27FC236}">
                      <a16:creationId xmlns:a16="http://schemas.microsoft.com/office/drawing/2014/main" id="{CB55B0C0-54C8-7363-5925-82BA15823B4E}"/>
                    </a:ext>
                  </a:extLst>
                </p:cNvPr>
                <p:cNvSpPr/>
                <p:nvPr/>
              </p:nvSpPr>
              <p:spPr>
                <a:xfrm>
                  <a:off x="5360123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4 w 78866"/>
                    <a:gd name="csY1" fmla="*/ 7795 h 64925"/>
                    <a:gd name="csX2" fmla="*/ 0 w 78866"/>
                    <a:gd name="csY2" fmla="*/ 32701 h 64925"/>
                    <a:gd name="csX3" fmla="*/ 9334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4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4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A6AE7A22-9E39-B76E-7932-D4A24B37D822}"/>
                    </a:ext>
                  </a:extLst>
                </p:cNvPr>
                <p:cNvSpPr/>
                <p:nvPr/>
              </p:nvSpPr>
              <p:spPr>
                <a:xfrm>
                  <a:off x="5365743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DFF4D552-9C6E-5EA9-528C-9CA7055CBF06}"/>
                    </a:ext>
                  </a:extLst>
                </p:cNvPr>
                <p:cNvSpPr/>
                <p:nvPr/>
              </p:nvSpPr>
              <p:spPr>
                <a:xfrm>
                  <a:off x="5474042" y="-766540"/>
                  <a:ext cx="199548" cy="202857"/>
                </a:xfrm>
                <a:custGeom>
                  <a:avLst/>
                  <a:gdLst>
                    <a:gd name="csX0" fmla="*/ 166878 w 199548"/>
                    <a:gd name="csY0" fmla="*/ 7985 h 202857"/>
                    <a:gd name="csX1" fmla="*/ 130778 w 199548"/>
                    <a:gd name="csY1" fmla="*/ 0 h 202857"/>
                    <a:gd name="csX2" fmla="*/ 96298 w 199548"/>
                    <a:gd name="csY2" fmla="*/ 7320 h 202857"/>
                    <a:gd name="csX3" fmla="*/ 70771 w 199548"/>
                    <a:gd name="csY3" fmla="*/ 28993 h 202857"/>
                    <a:gd name="csX4" fmla="*/ 62675 w 199548"/>
                    <a:gd name="csY4" fmla="*/ 43918 h 202857"/>
                    <a:gd name="csX5" fmla="*/ 60579 w 199548"/>
                    <a:gd name="csY5" fmla="*/ 3993 h 202857"/>
                    <a:gd name="csX6" fmla="*/ 0 w 199548"/>
                    <a:gd name="csY6" fmla="*/ 3993 h 202857"/>
                    <a:gd name="csX7" fmla="*/ 0 w 199548"/>
                    <a:gd name="csY7" fmla="*/ 202858 h 202857"/>
                    <a:gd name="csX8" fmla="*/ 67723 w 199548"/>
                    <a:gd name="csY8" fmla="*/ 202858 h 202857"/>
                    <a:gd name="csX9" fmla="*/ 67723 w 199548"/>
                    <a:gd name="csY9" fmla="*/ 97436 h 202857"/>
                    <a:gd name="csX10" fmla="*/ 72485 w 199548"/>
                    <a:gd name="csY10" fmla="*/ 70820 h 202857"/>
                    <a:gd name="csX11" fmla="*/ 85630 w 199548"/>
                    <a:gd name="csY11" fmla="*/ 56275 h 202857"/>
                    <a:gd name="csX12" fmla="*/ 103537 w 199548"/>
                    <a:gd name="csY12" fmla="*/ 51713 h 202857"/>
                    <a:gd name="csX13" fmla="*/ 123825 w 199548"/>
                    <a:gd name="csY13" fmla="*/ 59698 h 202857"/>
                    <a:gd name="csX14" fmla="*/ 131826 w 199548"/>
                    <a:gd name="csY14" fmla="*/ 88311 h 202857"/>
                    <a:gd name="csX15" fmla="*/ 131826 w 199548"/>
                    <a:gd name="csY15" fmla="*/ 202858 h 202857"/>
                    <a:gd name="csX16" fmla="*/ 199549 w 199548"/>
                    <a:gd name="csY16" fmla="*/ 202858 h 202857"/>
                    <a:gd name="csX17" fmla="*/ 199549 w 199548"/>
                    <a:gd name="csY17" fmla="*/ 70439 h 202857"/>
                    <a:gd name="csX18" fmla="*/ 190786 w 199548"/>
                    <a:gd name="csY18" fmla="*/ 31465 h 202857"/>
                    <a:gd name="csX19" fmla="*/ 166688 w 199548"/>
                    <a:gd name="csY19" fmla="*/ 7985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548" h="202857">
                      <a:moveTo>
                        <a:pt x="166878" y="7985"/>
                      </a:moveTo>
                      <a:cubicBezTo>
                        <a:pt x="156686" y="2662"/>
                        <a:pt x="144590" y="0"/>
                        <a:pt x="130778" y="0"/>
                      </a:cubicBezTo>
                      <a:cubicBezTo>
                        <a:pt x="118015" y="0"/>
                        <a:pt x="106490" y="2472"/>
                        <a:pt x="96298" y="7320"/>
                      </a:cubicBezTo>
                      <a:cubicBezTo>
                        <a:pt x="86106" y="12263"/>
                        <a:pt x="77533" y="19487"/>
                        <a:pt x="70771" y="28993"/>
                      </a:cubicBezTo>
                      <a:cubicBezTo>
                        <a:pt x="67628" y="33461"/>
                        <a:pt x="64961" y="38404"/>
                        <a:pt x="62675" y="43918"/>
                      </a:cubicBezTo>
                      <a:lnTo>
                        <a:pt x="60579" y="3993"/>
                      </a:lnTo>
                      <a:lnTo>
                        <a:pt x="0" y="3993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97436"/>
                      </a:lnTo>
                      <a:cubicBezTo>
                        <a:pt x="67723" y="86314"/>
                        <a:pt x="69342" y="77379"/>
                        <a:pt x="72485" y="70820"/>
                      </a:cubicBezTo>
                      <a:cubicBezTo>
                        <a:pt x="75629" y="64165"/>
                        <a:pt x="80010" y="59317"/>
                        <a:pt x="85630" y="56275"/>
                      </a:cubicBezTo>
                      <a:cubicBezTo>
                        <a:pt x="91250" y="53234"/>
                        <a:pt x="97155" y="51713"/>
                        <a:pt x="103537" y="51713"/>
                      </a:cubicBezTo>
                      <a:cubicBezTo>
                        <a:pt x="111728" y="51713"/>
                        <a:pt x="118586" y="54374"/>
                        <a:pt x="123825" y="59698"/>
                      </a:cubicBezTo>
                      <a:cubicBezTo>
                        <a:pt x="129064" y="65021"/>
                        <a:pt x="131826" y="74527"/>
                        <a:pt x="131826" y="88311"/>
                      </a:cubicBezTo>
                      <a:lnTo>
                        <a:pt x="131826" y="202858"/>
                      </a:lnTo>
                      <a:lnTo>
                        <a:pt x="199549" y="202858"/>
                      </a:lnTo>
                      <a:lnTo>
                        <a:pt x="199549" y="70439"/>
                      </a:lnTo>
                      <a:cubicBezTo>
                        <a:pt x="199549" y="54754"/>
                        <a:pt x="196596" y="41826"/>
                        <a:pt x="190786" y="31465"/>
                      </a:cubicBezTo>
                      <a:cubicBezTo>
                        <a:pt x="184975" y="21103"/>
                        <a:pt x="176879" y="13308"/>
                        <a:pt x="166688" y="798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752A7AA9-4A66-F918-498E-5C0F71CF08C9}"/>
                    </a:ext>
                  </a:extLst>
                </p:cNvPr>
                <p:cNvSpPr/>
                <p:nvPr/>
              </p:nvSpPr>
              <p:spPr>
                <a:xfrm>
                  <a:off x="5706262" y="-766445"/>
                  <a:ext cx="210502" cy="288411"/>
                </a:xfrm>
                <a:custGeom>
                  <a:avLst/>
                  <a:gdLst>
                    <a:gd name="csX0" fmla="*/ 149542 w 210502"/>
                    <a:gd name="csY0" fmla="*/ 3993 h 288411"/>
                    <a:gd name="csX1" fmla="*/ 147923 w 210502"/>
                    <a:gd name="csY1" fmla="*/ 46579 h 288411"/>
                    <a:gd name="csX2" fmla="*/ 124777 w 210502"/>
                    <a:gd name="csY2" fmla="*/ 12928 h 288411"/>
                    <a:gd name="csX3" fmla="*/ 82105 w 210502"/>
                    <a:gd name="csY3" fmla="*/ 0 h 288411"/>
                    <a:gd name="csX4" fmla="*/ 40100 w 210502"/>
                    <a:gd name="csY4" fmla="*/ 11692 h 288411"/>
                    <a:gd name="csX5" fmla="*/ 10763 w 210502"/>
                    <a:gd name="csY5" fmla="*/ 45724 h 288411"/>
                    <a:gd name="csX6" fmla="*/ 0 w 210502"/>
                    <a:gd name="csY6" fmla="*/ 99433 h 288411"/>
                    <a:gd name="csX7" fmla="*/ 10001 w 210502"/>
                    <a:gd name="csY7" fmla="*/ 152096 h 288411"/>
                    <a:gd name="csX8" fmla="*/ 38481 w 210502"/>
                    <a:gd name="csY8" fmla="*/ 185747 h 288411"/>
                    <a:gd name="csX9" fmla="*/ 82105 w 210502"/>
                    <a:gd name="csY9" fmla="*/ 197249 h 288411"/>
                    <a:gd name="csX10" fmla="*/ 118205 w 210502"/>
                    <a:gd name="csY10" fmla="*/ 188314 h 288411"/>
                    <a:gd name="csX11" fmla="*/ 142304 w 210502"/>
                    <a:gd name="csY11" fmla="*/ 164644 h 288411"/>
                    <a:gd name="csX12" fmla="*/ 142304 w 210502"/>
                    <a:gd name="csY12" fmla="*/ 203238 h 288411"/>
                    <a:gd name="csX13" fmla="*/ 132969 w 210502"/>
                    <a:gd name="csY13" fmla="*/ 234608 h 288411"/>
                    <a:gd name="csX14" fmla="*/ 106108 w 210502"/>
                    <a:gd name="csY14" fmla="*/ 245730 h 288411"/>
                    <a:gd name="csX15" fmla="*/ 77629 w 210502"/>
                    <a:gd name="csY15" fmla="*/ 236414 h 288411"/>
                    <a:gd name="csX16" fmla="*/ 66294 w 210502"/>
                    <a:gd name="csY16" fmla="*/ 209607 h 288411"/>
                    <a:gd name="csX17" fmla="*/ 952 w 210502"/>
                    <a:gd name="csY17" fmla="*/ 217972 h 288411"/>
                    <a:gd name="csX18" fmla="*/ 19050 w 210502"/>
                    <a:gd name="csY18" fmla="*/ 260749 h 288411"/>
                    <a:gd name="csX19" fmla="*/ 54673 w 210502"/>
                    <a:gd name="csY19" fmla="*/ 282233 h 288411"/>
                    <a:gd name="csX20" fmla="*/ 102108 w 210502"/>
                    <a:gd name="csY20" fmla="*/ 288412 h 288411"/>
                    <a:gd name="csX21" fmla="*/ 159925 w 210502"/>
                    <a:gd name="csY21" fmla="*/ 278240 h 288411"/>
                    <a:gd name="csX22" fmla="*/ 197358 w 210502"/>
                    <a:gd name="csY22" fmla="*/ 246015 h 288411"/>
                    <a:gd name="csX23" fmla="*/ 210502 w 210502"/>
                    <a:gd name="csY23" fmla="*/ 186983 h 288411"/>
                    <a:gd name="csX24" fmla="*/ 210502 w 210502"/>
                    <a:gd name="csY24" fmla="*/ 3993 h 288411"/>
                    <a:gd name="csX25" fmla="*/ 149542 w 210502"/>
                    <a:gd name="csY25" fmla="*/ 3993 h 288411"/>
                    <a:gd name="csX26" fmla="*/ 132397 w 210502"/>
                    <a:gd name="csY26" fmla="*/ 135555 h 288411"/>
                    <a:gd name="csX27" fmla="*/ 105727 w 210502"/>
                    <a:gd name="csY27" fmla="*/ 147913 h 288411"/>
                    <a:gd name="csX28" fmla="*/ 78200 w 210502"/>
                    <a:gd name="csY28" fmla="*/ 135936 h 288411"/>
                    <a:gd name="csX29" fmla="*/ 68199 w 210502"/>
                    <a:gd name="csY29" fmla="*/ 98577 h 288411"/>
                    <a:gd name="csX30" fmla="*/ 72771 w 210502"/>
                    <a:gd name="csY30" fmla="*/ 71580 h 288411"/>
                    <a:gd name="csX31" fmla="*/ 85725 w 210502"/>
                    <a:gd name="csY31" fmla="*/ 55325 h 288411"/>
                    <a:gd name="csX32" fmla="*/ 105632 w 210502"/>
                    <a:gd name="csY32" fmla="*/ 49716 h 288411"/>
                    <a:gd name="csX33" fmla="*/ 132683 w 210502"/>
                    <a:gd name="csY33" fmla="*/ 62264 h 288411"/>
                    <a:gd name="csX34" fmla="*/ 142208 w 210502"/>
                    <a:gd name="csY34" fmla="*/ 98672 h 288411"/>
                    <a:gd name="csX35" fmla="*/ 132207 w 210502"/>
                    <a:gd name="csY35" fmla="*/ 135650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9542" y="3993"/>
                      </a:moveTo>
                      <a:lnTo>
                        <a:pt x="147923" y="46579"/>
                      </a:ln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5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20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5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3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20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3993"/>
                      </a:lnTo>
                      <a:lnTo>
                        <a:pt x="149542" y="3993"/>
                      </a:lnTo>
                      <a:close/>
                      <a:moveTo>
                        <a:pt x="132397" y="135555"/>
                      </a:moveTo>
                      <a:cubicBezTo>
                        <a:pt x="125730" y="143731"/>
                        <a:pt x="116872" y="147913"/>
                        <a:pt x="105727" y="147913"/>
                      </a:cubicBezTo>
                      <a:cubicBezTo>
                        <a:pt x="94583" y="147913"/>
                        <a:pt x="84868" y="143921"/>
                        <a:pt x="78200" y="135936"/>
                      </a:cubicBezTo>
                      <a:cubicBezTo>
                        <a:pt x="71533" y="127951"/>
                        <a:pt x="68199" y="115498"/>
                        <a:pt x="68199" y="98577"/>
                      </a:cubicBezTo>
                      <a:cubicBezTo>
                        <a:pt x="68199" y="87740"/>
                        <a:pt x="69723" y="78710"/>
                        <a:pt x="72771" y="71580"/>
                      </a:cubicBezTo>
                      <a:cubicBezTo>
                        <a:pt x="75819" y="64451"/>
                        <a:pt x="80105" y="59032"/>
                        <a:pt x="85725" y="55325"/>
                      </a:cubicBezTo>
                      <a:cubicBezTo>
                        <a:pt x="91345" y="51618"/>
                        <a:pt x="97917" y="49716"/>
                        <a:pt x="105632" y="49716"/>
                      </a:cubicBezTo>
                      <a:cubicBezTo>
                        <a:pt x="117348" y="49716"/>
                        <a:pt x="126397" y="53899"/>
                        <a:pt x="132683" y="62264"/>
                      </a:cubicBezTo>
                      <a:cubicBezTo>
                        <a:pt x="139065" y="70629"/>
                        <a:pt x="142208" y="82797"/>
                        <a:pt x="142208" y="98672"/>
                      </a:cubicBezTo>
                      <a:cubicBezTo>
                        <a:pt x="142208" y="114547"/>
                        <a:pt x="138875" y="127475"/>
                        <a:pt x="132207" y="13565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C7AF51CB-E642-69E2-1E87-0BDB9F305FB7}"/>
                  </a:ext>
                </a:extLst>
              </p:cNvPr>
              <p:cNvGrpSpPr/>
              <p:nvPr userDrawn="1"/>
            </p:nvGrpSpPr>
            <p:grpSpPr>
              <a:xfrm>
                <a:off x="4559155" y="4434639"/>
                <a:ext cx="1936337" cy="287176"/>
                <a:chOff x="3933278" y="-417670"/>
                <a:chExt cx="1936337" cy="287176"/>
              </a:xfrm>
            </p:grpSpPr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6207261C-15EB-747D-FA7A-039C41094781}"/>
                    </a:ext>
                  </a:extLst>
                </p:cNvPr>
                <p:cNvSpPr/>
                <p:nvPr/>
              </p:nvSpPr>
              <p:spPr>
                <a:xfrm>
                  <a:off x="3933278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2" y="255521"/>
                        <a:pt x="69152" y="259704"/>
                      </a:cubicBezTo>
                      <a:cubicBezTo>
                        <a:pt x="80201" y="263981"/>
                        <a:pt x="93250" y="266073"/>
                        <a:pt x="108395" y="266073"/>
                      </a:cubicBezTo>
                      <a:cubicBezTo>
                        <a:pt x="119062" y="266073"/>
                        <a:pt x="129349" y="264742"/>
                        <a:pt x="139446" y="262080"/>
                      </a:cubicBezTo>
                      <a:cubicBezTo>
                        <a:pt x="149543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3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5F01F949-E58F-68AE-F274-282C2CCE6362}"/>
                    </a:ext>
                  </a:extLst>
                </p:cNvPr>
                <p:cNvSpPr/>
                <p:nvPr/>
              </p:nvSpPr>
              <p:spPr>
                <a:xfrm>
                  <a:off x="4123493" y="-417670"/>
                  <a:ext cx="199643" cy="283373"/>
                </a:xfrm>
                <a:custGeom>
                  <a:avLst/>
                  <a:gdLst>
                    <a:gd name="csX0" fmla="*/ 166783 w 199643"/>
                    <a:gd name="csY0" fmla="*/ 88311 h 283373"/>
                    <a:gd name="csX1" fmla="*/ 130683 w 199643"/>
                    <a:gd name="csY1" fmla="*/ 80326 h 283373"/>
                    <a:gd name="csX2" fmla="*/ 92869 w 199643"/>
                    <a:gd name="csY2" fmla="*/ 90497 h 283373"/>
                    <a:gd name="csX3" fmla="*/ 67723 w 199643"/>
                    <a:gd name="csY3" fmla="*/ 120536 h 283373"/>
                    <a:gd name="csX4" fmla="*/ 67723 w 199643"/>
                    <a:gd name="csY4" fmla="*/ 0 h 283373"/>
                    <a:gd name="csX5" fmla="*/ 0 w 199643"/>
                    <a:gd name="csY5" fmla="*/ 0 h 283373"/>
                    <a:gd name="csX6" fmla="*/ 0 w 199643"/>
                    <a:gd name="csY6" fmla="*/ 283183 h 283373"/>
                    <a:gd name="csX7" fmla="*/ 67723 w 199643"/>
                    <a:gd name="csY7" fmla="*/ 283183 h 283373"/>
                    <a:gd name="csX8" fmla="*/ 67723 w 199643"/>
                    <a:gd name="csY8" fmla="*/ 178617 h 283373"/>
                    <a:gd name="csX9" fmla="*/ 72485 w 199643"/>
                    <a:gd name="csY9" fmla="*/ 151621 h 283373"/>
                    <a:gd name="csX10" fmla="*/ 85630 w 199643"/>
                    <a:gd name="csY10" fmla="*/ 136506 h 283373"/>
                    <a:gd name="csX11" fmla="*/ 103537 w 199643"/>
                    <a:gd name="csY11" fmla="*/ 131753 h 283373"/>
                    <a:gd name="csX12" fmla="*/ 124111 w 199643"/>
                    <a:gd name="csY12" fmla="*/ 139928 h 283373"/>
                    <a:gd name="csX13" fmla="*/ 131921 w 199643"/>
                    <a:gd name="csY13" fmla="*/ 169587 h 283373"/>
                    <a:gd name="csX14" fmla="*/ 131921 w 199643"/>
                    <a:gd name="csY14" fmla="*/ 283374 h 283373"/>
                    <a:gd name="csX15" fmla="*/ 199644 w 199643"/>
                    <a:gd name="csY15" fmla="*/ 283374 h 283373"/>
                    <a:gd name="csX16" fmla="*/ 199644 w 199643"/>
                    <a:gd name="csY16" fmla="*/ 150955 h 283373"/>
                    <a:gd name="csX17" fmla="*/ 190881 w 199643"/>
                    <a:gd name="csY17" fmla="*/ 111981 h 283373"/>
                    <a:gd name="csX18" fmla="*/ 166783 w 199643"/>
                    <a:gd name="csY18" fmla="*/ 88501 h 283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99643" h="283373">
                      <a:moveTo>
                        <a:pt x="166783" y="88311"/>
                      </a:moveTo>
                      <a:cubicBezTo>
                        <a:pt x="156591" y="82987"/>
                        <a:pt x="144494" y="80326"/>
                        <a:pt x="130683" y="80326"/>
                      </a:cubicBezTo>
                      <a:cubicBezTo>
                        <a:pt x="116872" y="80326"/>
                        <a:pt x="103727" y="83748"/>
                        <a:pt x="92869" y="90497"/>
                      </a:cubicBezTo>
                      <a:cubicBezTo>
                        <a:pt x="82010" y="97246"/>
                        <a:pt x="73628" y="107228"/>
                        <a:pt x="67723" y="120536"/>
                      </a:cubicBezTo>
                      <a:lnTo>
                        <a:pt x="67723" y="0"/>
                      </a:lnTo>
                      <a:lnTo>
                        <a:pt x="0" y="0"/>
                      </a:lnTo>
                      <a:lnTo>
                        <a:pt x="0" y="283183"/>
                      </a:lnTo>
                      <a:lnTo>
                        <a:pt x="67723" y="283183"/>
                      </a:lnTo>
                      <a:lnTo>
                        <a:pt x="67723" y="178617"/>
                      </a:lnTo>
                      <a:cubicBezTo>
                        <a:pt x="67723" y="167496"/>
                        <a:pt x="69342" y="158465"/>
                        <a:pt x="72485" y="151621"/>
                      </a:cubicBezTo>
                      <a:cubicBezTo>
                        <a:pt x="75628" y="144776"/>
                        <a:pt x="80010" y="139738"/>
                        <a:pt x="85630" y="136506"/>
                      </a:cubicBezTo>
                      <a:cubicBezTo>
                        <a:pt x="91249" y="133369"/>
                        <a:pt x="97155" y="131753"/>
                        <a:pt x="103537" y="131753"/>
                      </a:cubicBezTo>
                      <a:cubicBezTo>
                        <a:pt x="112014" y="131753"/>
                        <a:pt x="118872" y="134510"/>
                        <a:pt x="124111" y="139928"/>
                      </a:cubicBezTo>
                      <a:cubicBezTo>
                        <a:pt x="129254" y="145347"/>
                        <a:pt x="131921" y="155233"/>
                        <a:pt x="131921" y="169587"/>
                      </a:cubicBezTo>
                      <a:lnTo>
                        <a:pt x="131921" y="283374"/>
                      </a:lnTo>
                      <a:lnTo>
                        <a:pt x="199644" y="283374"/>
                      </a:lnTo>
                      <a:lnTo>
                        <a:pt x="199644" y="150955"/>
                      </a:lnTo>
                      <a:cubicBezTo>
                        <a:pt x="199644" y="135270"/>
                        <a:pt x="196691" y="122342"/>
                        <a:pt x="190881" y="111981"/>
                      </a:cubicBezTo>
                      <a:cubicBezTo>
                        <a:pt x="185071" y="101619"/>
                        <a:pt x="176974" y="93824"/>
                        <a:pt x="166783" y="8850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428B4C16-DCAE-0CBF-88B6-BBA27DB4C123}"/>
                    </a:ext>
                  </a:extLst>
                </p:cNvPr>
                <p:cNvSpPr/>
                <p:nvPr/>
              </p:nvSpPr>
              <p:spPr>
                <a:xfrm>
                  <a:off x="4352283" y="-337344"/>
                  <a:ext cx="203072" cy="206850"/>
                </a:xfrm>
                <a:custGeom>
                  <a:avLst/>
                  <a:gdLst>
                    <a:gd name="csX0" fmla="*/ 158020 w 203072"/>
                    <a:gd name="csY0" fmla="*/ 12168 h 206850"/>
                    <a:gd name="csX1" fmla="*/ 104394 w 203072"/>
                    <a:gd name="csY1" fmla="*/ 0 h 206850"/>
                    <a:gd name="csX2" fmla="*/ 50006 w 203072"/>
                    <a:gd name="csY2" fmla="*/ 12358 h 206850"/>
                    <a:gd name="csX3" fmla="*/ 13144 w 203072"/>
                    <a:gd name="csY3" fmla="*/ 47720 h 206850"/>
                    <a:gd name="csX4" fmla="*/ 0 w 203072"/>
                    <a:gd name="csY4" fmla="*/ 103425 h 206850"/>
                    <a:gd name="csX5" fmla="*/ 13144 w 203072"/>
                    <a:gd name="csY5" fmla="*/ 159130 h 206850"/>
                    <a:gd name="csX6" fmla="*/ 50387 w 203072"/>
                    <a:gd name="csY6" fmla="*/ 194493 h 206850"/>
                    <a:gd name="csX7" fmla="*/ 107537 w 203072"/>
                    <a:gd name="csY7" fmla="*/ 206850 h 206850"/>
                    <a:gd name="csX8" fmla="*/ 147161 w 203072"/>
                    <a:gd name="csY8" fmla="*/ 200862 h 206850"/>
                    <a:gd name="csX9" fmla="*/ 179832 w 203072"/>
                    <a:gd name="csY9" fmla="*/ 183180 h 206850"/>
                    <a:gd name="csX10" fmla="*/ 199168 w 203072"/>
                    <a:gd name="csY10" fmla="*/ 154377 h 206850"/>
                    <a:gd name="csX11" fmla="*/ 144970 w 203072"/>
                    <a:gd name="csY11" fmla="*/ 136506 h 206850"/>
                    <a:gd name="csX12" fmla="*/ 131636 w 203072"/>
                    <a:gd name="csY12" fmla="*/ 153236 h 206850"/>
                    <a:gd name="csX13" fmla="*/ 107537 w 203072"/>
                    <a:gd name="csY13" fmla="*/ 159225 h 206850"/>
                    <a:gd name="csX14" fmla="*/ 84392 w 203072"/>
                    <a:gd name="csY14" fmla="*/ 153902 h 206850"/>
                    <a:gd name="csX15" fmla="*/ 69628 w 203072"/>
                    <a:gd name="csY15" fmla="*/ 136411 h 206850"/>
                    <a:gd name="csX16" fmla="*/ 65532 w 203072"/>
                    <a:gd name="csY16" fmla="*/ 120726 h 206850"/>
                    <a:gd name="csX17" fmla="*/ 201549 w 203072"/>
                    <a:gd name="csY17" fmla="*/ 120726 h 206850"/>
                    <a:gd name="csX18" fmla="*/ 202692 w 203072"/>
                    <a:gd name="csY18" fmla="*/ 108749 h 206850"/>
                    <a:gd name="csX19" fmla="*/ 203073 w 203072"/>
                    <a:gd name="csY19" fmla="*/ 94394 h 206850"/>
                    <a:gd name="csX20" fmla="*/ 191548 w 203072"/>
                    <a:gd name="csY20" fmla="*/ 45724 h 206850"/>
                    <a:gd name="csX21" fmla="*/ 157829 w 203072"/>
                    <a:gd name="csY21" fmla="*/ 12358 h 206850"/>
                    <a:gd name="csX22" fmla="*/ 82677 w 203072"/>
                    <a:gd name="csY22" fmla="*/ 53329 h 206850"/>
                    <a:gd name="csX23" fmla="*/ 104394 w 203072"/>
                    <a:gd name="csY23" fmla="*/ 47340 h 206850"/>
                    <a:gd name="csX24" fmla="*/ 130873 w 203072"/>
                    <a:gd name="csY24" fmla="*/ 60078 h 206850"/>
                    <a:gd name="csX25" fmla="*/ 138684 w 203072"/>
                    <a:gd name="csY25" fmla="*/ 84318 h 206850"/>
                    <a:gd name="csX26" fmla="*/ 66008 w 203072"/>
                    <a:gd name="csY26" fmla="*/ 84318 h 206850"/>
                    <a:gd name="csX27" fmla="*/ 69056 w 203072"/>
                    <a:gd name="csY27" fmla="*/ 71960 h 206850"/>
                    <a:gd name="csX28" fmla="*/ 82582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58020" y="12168"/>
                      </a:move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7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7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0" y="136506"/>
                      </a:lnTo>
                      <a:cubicBezTo>
                        <a:pt x="142018" y="143635"/>
                        <a:pt x="137636" y="149244"/>
                        <a:pt x="131636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9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2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ubicBezTo>
                        <a:pt x="183832" y="31560"/>
                        <a:pt x="172593" y="20438"/>
                        <a:pt x="157829" y="12358"/>
                      </a:cubicBezTo>
                      <a:close/>
                      <a:moveTo>
                        <a:pt x="82677" y="53329"/>
                      </a:moveTo>
                      <a:cubicBezTo>
                        <a:pt x="88678" y="49336"/>
                        <a:pt x="95917" y="47340"/>
                        <a:pt x="104394" y="47340"/>
                      </a:cubicBezTo>
                      <a:cubicBezTo>
                        <a:pt x="116300" y="47340"/>
                        <a:pt x="125158" y="51618"/>
                        <a:pt x="130873" y="60078"/>
                      </a:cubicBezTo>
                      <a:cubicBezTo>
                        <a:pt x="134969" y="66162"/>
                        <a:pt x="137541" y="74337"/>
                        <a:pt x="138684" y="84318"/>
                      </a:cubicBezTo>
                      <a:lnTo>
                        <a:pt x="66008" y="84318"/>
                      </a:lnTo>
                      <a:cubicBezTo>
                        <a:pt x="66770" y="79755"/>
                        <a:pt x="67723" y="75668"/>
                        <a:pt x="69056" y="71960"/>
                      </a:cubicBezTo>
                      <a:cubicBezTo>
                        <a:pt x="72104" y="63500"/>
                        <a:pt x="76581" y="57226"/>
                        <a:pt x="82582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8AB2A9E6-38B8-106E-A501-189F1B0F0CB8}"/>
                    </a:ext>
                  </a:extLst>
                </p:cNvPr>
                <p:cNvSpPr/>
                <p:nvPr/>
              </p:nvSpPr>
              <p:spPr>
                <a:xfrm>
                  <a:off x="4640033" y="-397042"/>
                  <a:ext cx="204406" cy="262555"/>
                </a:xfrm>
                <a:custGeom>
                  <a:avLst/>
                  <a:gdLst>
                    <a:gd name="csX0" fmla="*/ 0 w 204406"/>
                    <a:gd name="csY0" fmla="*/ 262555 h 262555"/>
                    <a:gd name="csX1" fmla="*/ 68580 w 204406"/>
                    <a:gd name="csY1" fmla="*/ 262555 h 262555"/>
                    <a:gd name="csX2" fmla="*/ 68580 w 204406"/>
                    <a:gd name="csY2" fmla="*/ 161507 h 262555"/>
                    <a:gd name="csX3" fmla="*/ 176975 w 204406"/>
                    <a:gd name="csY3" fmla="*/ 161507 h 262555"/>
                    <a:gd name="csX4" fmla="*/ 176975 w 204406"/>
                    <a:gd name="csY4" fmla="*/ 108653 h 262555"/>
                    <a:gd name="csX5" fmla="*/ 68580 w 204406"/>
                    <a:gd name="csY5" fmla="*/ 108653 h 262555"/>
                    <a:gd name="csX6" fmla="*/ 68580 w 204406"/>
                    <a:gd name="csY6" fmla="*/ 52948 h 262555"/>
                    <a:gd name="csX7" fmla="*/ 204406 w 204406"/>
                    <a:gd name="csY7" fmla="*/ 52948 h 262555"/>
                    <a:gd name="csX8" fmla="*/ 204406 w 204406"/>
                    <a:gd name="csY8" fmla="*/ 0 h 262555"/>
                    <a:gd name="csX9" fmla="*/ 0 w 204406"/>
                    <a:gd name="csY9" fmla="*/ 0 h 262555"/>
                    <a:gd name="csX10" fmla="*/ 0 w 204406"/>
                    <a:gd name="csY10" fmla="*/ 262555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04406" h="262555">
                      <a:moveTo>
                        <a:pt x="0" y="262555"/>
                      </a:moveTo>
                      <a:lnTo>
                        <a:pt x="68580" y="262555"/>
                      </a:lnTo>
                      <a:lnTo>
                        <a:pt x="68580" y="161507"/>
                      </a:lnTo>
                      <a:lnTo>
                        <a:pt x="176975" y="161507"/>
                      </a:lnTo>
                      <a:lnTo>
                        <a:pt x="176975" y="108653"/>
                      </a:lnTo>
                      <a:lnTo>
                        <a:pt x="68580" y="108653"/>
                      </a:lnTo>
                      <a:lnTo>
                        <a:pt x="68580" y="52948"/>
                      </a:lnTo>
                      <a:lnTo>
                        <a:pt x="204406" y="52948"/>
                      </a:lnTo>
                      <a:lnTo>
                        <a:pt x="204406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7ACA6992-C9C8-8548-1976-7F4CE282A0CE}"/>
                    </a:ext>
                  </a:extLst>
                </p:cNvPr>
                <p:cNvSpPr/>
                <p:nvPr/>
              </p:nvSpPr>
              <p:spPr>
                <a:xfrm>
                  <a:off x="4863871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300 w 199262"/>
                    <a:gd name="csY3" fmla="*/ 148579 h 202857"/>
                    <a:gd name="csX4" fmla="*/ 96774 w 199262"/>
                    <a:gd name="csY4" fmla="*/ 151145 h 202857"/>
                    <a:gd name="csX5" fmla="*/ 75248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300" y="148579"/>
                      </a:cubicBezTo>
                      <a:cubicBezTo>
                        <a:pt x="106013" y="150290"/>
                        <a:pt x="101537" y="151145"/>
                        <a:pt x="96774" y="151145"/>
                      </a:cubicBezTo>
                      <a:cubicBezTo>
                        <a:pt x="87440" y="151145"/>
                        <a:pt x="80296" y="148674"/>
                        <a:pt x="75248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3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4D892193-A7CF-4E3F-7457-74BA8A65D561}"/>
                    </a:ext>
                  </a:extLst>
                </p:cNvPr>
                <p:cNvSpPr/>
                <p:nvPr/>
              </p:nvSpPr>
              <p:spPr>
                <a:xfrm>
                  <a:off x="5085327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1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1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BB04254D-76A3-7132-3F07-1A7134FE1969}"/>
                    </a:ext>
                  </a:extLst>
                </p:cNvPr>
                <p:cNvSpPr/>
                <p:nvPr/>
              </p:nvSpPr>
              <p:spPr>
                <a:xfrm>
                  <a:off x="5273065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299 w 199262"/>
                    <a:gd name="csY3" fmla="*/ 148579 h 202857"/>
                    <a:gd name="csX4" fmla="*/ 96774 w 199262"/>
                    <a:gd name="csY4" fmla="*/ 151145 h 202857"/>
                    <a:gd name="csX5" fmla="*/ 75247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299" y="148579"/>
                      </a:cubicBezTo>
                      <a:cubicBezTo>
                        <a:pt x="106013" y="150290"/>
                        <a:pt x="101536" y="151145"/>
                        <a:pt x="96774" y="151145"/>
                      </a:cubicBezTo>
                      <a:cubicBezTo>
                        <a:pt x="87439" y="151145"/>
                        <a:pt x="80296" y="148674"/>
                        <a:pt x="75247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2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1FC459B0-47F9-8AEB-4599-37622CF3F1D2}"/>
                    </a:ext>
                  </a:extLst>
                </p:cNvPr>
                <p:cNvSpPr/>
                <p:nvPr/>
              </p:nvSpPr>
              <p:spPr>
                <a:xfrm>
                  <a:off x="5512523" y="-337344"/>
                  <a:ext cx="144684" cy="202857"/>
                </a:xfrm>
                <a:custGeom>
                  <a:avLst/>
                  <a:gdLst>
                    <a:gd name="csX0" fmla="*/ 123158 w 144684"/>
                    <a:gd name="csY0" fmla="*/ 0 h 202857"/>
                    <a:gd name="csX1" fmla="*/ 85058 w 144684"/>
                    <a:gd name="csY1" fmla="*/ 12358 h 202857"/>
                    <a:gd name="csX2" fmla="*/ 62579 w 144684"/>
                    <a:gd name="csY2" fmla="*/ 46960 h 202857"/>
                    <a:gd name="csX3" fmla="*/ 59817 w 144684"/>
                    <a:gd name="csY3" fmla="*/ 3992 h 202857"/>
                    <a:gd name="csX4" fmla="*/ 0 w 144684"/>
                    <a:gd name="csY4" fmla="*/ 3992 h 202857"/>
                    <a:gd name="csX5" fmla="*/ 0 w 144684"/>
                    <a:gd name="csY5" fmla="*/ 202858 h 202857"/>
                    <a:gd name="csX6" fmla="*/ 67723 w 144684"/>
                    <a:gd name="csY6" fmla="*/ 202858 h 202857"/>
                    <a:gd name="csX7" fmla="*/ 67723 w 144684"/>
                    <a:gd name="csY7" fmla="*/ 102665 h 202857"/>
                    <a:gd name="csX8" fmla="*/ 73914 w 144684"/>
                    <a:gd name="csY8" fmla="*/ 76998 h 202857"/>
                    <a:gd name="csX9" fmla="*/ 90488 w 144684"/>
                    <a:gd name="csY9" fmla="*/ 61694 h 202857"/>
                    <a:gd name="csX10" fmla="*/ 112776 w 144684"/>
                    <a:gd name="csY10" fmla="*/ 56561 h 202857"/>
                    <a:gd name="csX11" fmla="*/ 127730 w 144684"/>
                    <a:gd name="csY11" fmla="*/ 57511 h 202857"/>
                    <a:gd name="csX12" fmla="*/ 137922 w 144684"/>
                    <a:gd name="csY12" fmla="*/ 60078 h 202857"/>
                    <a:gd name="csX13" fmla="*/ 144685 w 144684"/>
                    <a:gd name="csY13" fmla="*/ 4373 h 202857"/>
                    <a:gd name="csX14" fmla="*/ 136112 w 144684"/>
                    <a:gd name="csY14" fmla="*/ 1236 h 202857"/>
                    <a:gd name="csX15" fmla="*/ 123158 w 144684"/>
                    <a:gd name="csY15" fmla="*/ 0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144684" h="202857">
                      <a:moveTo>
                        <a:pt x="123158" y="0"/>
                      </a:moveTo>
                      <a:cubicBezTo>
                        <a:pt x="107728" y="0"/>
                        <a:pt x="95059" y="4088"/>
                        <a:pt x="85058" y="12358"/>
                      </a:cubicBezTo>
                      <a:cubicBezTo>
                        <a:pt x="75057" y="20628"/>
                        <a:pt x="67627" y="32130"/>
                        <a:pt x="62579" y="46960"/>
                      </a:cubicBezTo>
                      <a:lnTo>
                        <a:pt x="59817" y="3992"/>
                      </a:lnTo>
                      <a:lnTo>
                        <a:pt x="0" y="3992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102665"/>
                      </a:lnTo>
                      <a:cubicBezTo>
                        <a:pt x="67723" y="92303"/>
                        <a:pt x="69723" y="83748"/>
                        <a:pt x="73914" y="76998"/>
                      </a:cubicBezTo>
                      <a:cubicBezTo>
                        <a:pt x="78010" y="70249"/>
                        <a:pt x="83534" y="65116"/>
                        <a:pt x="90488" y="61694"/>
                      </a:cubicBezTo>
                      <a:cubicBezTo>
                        <a:pt x="97346" y="58272"/>
                        <a:pt x="104870" y="56561"/>
                        <a:pt x="112776" y="56561"/>
                      </a:cubicBezTo>
                      <a:cubicBezTo>
                        <a:pt x="118586" y="56561"/>
                        <a:pt x="123634" y="56941"/>
                        <a:pt x="127730" y="57511"/>
                      </a:cubicBezTo>
                      <a:cubicBezTo>
                        <a:pt x="131826" y="58177"/>
                        <a:pt x="135255" y="59032"/>
                        <a:pt x="137922" y="60078"/>
                      </a:cubicBezTo>
                      <a:lnTo>
                        <a:pt x="144685" y="4373"/>
                      </a:lnTo>
                      <a:cubicBezTo>
                        <a:pt x="142589" y="3042"/>
                        <a:pt x="139732" y="1996"/>
                        <a:pt x="136112" y="1236"/>
                      </a:cubicBezTo>
                      <a:cubicBezTo>
                        <a:pt x="132493" y="475"/>
                        <a:pt x="128206" y="0"/>
                        <a:pt x="123158" y="0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024A4411-61BC-074C-D9C0-AC3D57B60ECE}"/>
                    </a:ext>
                  </a:extLst>
                </p:cNvPr>
                <p:cNvSpPr/>
                <p:nvPr/>
              </p:nvSpPr>
              <p:spPr>
                <a:xfrm>
                  <a:off x="5666543" y="-337344"/>
                  <a:ext cx="203072" cy="206850"/>
                </a:xfrm>
                <a:custGeom>
                  <a:avLst/>
                  <a:gdLst>
                    <a:gd name="csX0" fmla="*/ 191738 w 203072"/>
                    <a:gd name="csY0" fmla="*/ 45534 h 206850"/>
                    <a:gd name="csX1" fmla="*/ 158020 w 203072"/>
                    <a:gd name="csY1" fmla="*/ 12168 h 206850"/>
                    <a:gd name="csX2" fmla="*/ 104394 w 203072"/>
                    <a:gd name="csY2" fmla="*/ 0 h 206850"/>
                    <a:gd name="csX3" fmla="*/ 50006 w 203072"/>
                    <a:gd name="csY3" fmla="*/ 12358 h 206850"/>
                    <a:gd name="csX4" fmla="*/ 13144 w 203072"/>
                    <a:gd name="csY4" fmla="*/ 47720 h 206850"/>
                    <a:gd name="csX5" fmla="*/ 0 w 203072"/>
                    <a:gd name="csY5" fmla="*/ 103425 h 206850"/>
                    <a:gd name="csX6" fmla="*/ 13144 w 203072"/>
                    <a:gd name="csY6" fmla="*/ 159130 h 206850"/>
                    <a:gd name="csX7" fmla="*/ 50387 w 203072"/>
                    <a:gd name="csY7" fmla="*/ 194493 h 206850"/>
                    <a:gd name="csX8" fmla="*/ 107537 w 203072"/>
                    <a:gd name="csY8" fmla="*/ 206850 h 206850"/>
                    <a:gd name="csX9" fmla="*/ 147161 w 203072"/>
                    <a:gd name="csY9" fmla="*/ 200862 h 206850"/>
                    <a:gd name="csX10" fmla="*/ 179832 w 203072"/>
                    <a:gd name="csY10" fmla="*/ 183180 h 206850"/>
                    <a:gd name="csX11" fmla="*/ 199168 w 203072"/>
                    <a:gd name="csY11" fmla="*/ 154377 h 206850"/>
                    <a:gd name="csX12" fmla="*/ 144971 w 203072"/>
                    <a:gd name="csY12" fmla="*/ 136506 h 206850"/>
                    <a:gd name="csX13" fmla="*/ 131635 w 203072"/>
                    <a:gd name="csY13" fmla="*/ 153236 h 206850"/>
                    <a:gd name="csX14" fmla="*/ 107537 w 203072"/>
                    <a:gd name="csY14" fmla="*/ 159225 h 206850"/>
                    <a:gd name="csX15" fmla="*/ 84392 w 203072"/>
                    <a:gd name="csY15" fmla="*/ 153902 h 206850"/>
                    <a:gd name="csX16" fmla="*/ 69628 w 203072"/>
                    <a:gd name="csY16" fmla="*/ 136411 h 206850"/>
                    <a:gd name="csX17" fmla="*/ 65532 w 203072"/>
                    <a:gd name="csY17" fmla="*/ 120726 h 206850"/>
                    <a:gd name="csX18" fmla="*/ 201549 w 203072"/>
                    <a:gd name="csY18" fmla="*/ 120726 h 206850"/>
                    <a:gd name="csX19" fmla="*/ 202692 w 203072"/>
                    <a:gd name="csY19" fmla="*/ 108749 h 206850"/>
                    <a:gd name="csX20" fmla="*/ 203073 w 203072"/>
                    <a:gd name="csY20" fmla="*/ 94394 h 206850"/>
                    <a:gd name="csX21" fmla="*/ 191548 w 203072"/>
                    <a:gd name="csY21" fmla="*/ 45724 h 206850"/>
                    <a:gd name="csX22" fmla="*/ 82772 w 203072"/>
                    <a:gd name="csY22" fmla="*/ 53329 h 206850"/>
                    <a:gd name="csX23" fmla="*/ 104489 w 203072"/>
                    <a:gd name="csY23" fmla="*/ 47340 h 206850"/>
                    <a:gd name="csX24" fmla="*/ 130969 w 203072"/>
                    <a:gd name="csY24" fmla="*/ 60078 h 206850"/>
                    <a:gd name="csX25" fmla="*/ 138779 w 203072"/>
                    <a:gd name="csY25" fmla="*/ 84318 h 206850"/>
                    <a:gd name="csX26" fmla="*/ 66104 w 203072"/>
                    <a:gd name="csY26" fmla="*/ 84318 h 206850"/>
                    <a:gd name="csX27" fmla="*/ 69151 w 203072"/>
                    <a:gd name="csY27" fmla="*/ 71960 h 206850"/>
                    <a:gd name="csX28" fmla="*/ 82677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91738" y="45534"/>
                      </a:moveTo>
                      <a:cubicBezTo>
                        <a:pt x="184023" y="31370"/>
                        <a:pt x="172784" y="20248"/>
                        <a:pt x="158020" y="12168"/>
                      </a:cubicBez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8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8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1" y="136506"/>
                      </a:lnTo>
                      <a:cubicBezTo>
                        <a:pt x="142018" y="143635"/>
                        <a:pt x="137636" y="149244"/>
                        <a:pt x="131635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8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1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lose/>
                      <a:moveTo>
                        <a:pt x="82772" y="53329"/>
                      </a:moveTo>
                      <a:cubicBezTo>
                        <a:pt x="88773" y="49336"/>
                        <a:pt x="96012" y="47340"/>
                        <a:pt x="104489" y="47340"/>
                      </a:cubicBezTo>
                      <a:cubicBezTo>
                        <a:pt x="116396" y="47340"/>
                        <a:pt x="125254" y="51618"/>
                        <a:pt x="130969" y="60078"/>
                      </a:cubicBezTo>
                      <a:cubicBezTo>
                        <a:pt x="135064" y="66162"/>
                        <a:pt x="137636" y="74337"/>
                        <a:pt x="138779" y="84318"/>
                      </a:cubicBezTo>
                      <a:lnTo>
                        <a:pt x="66104" y="84318"/>
                      </a:lnTo>
                      <a:cubicBezTo>
                        <a:pt x="66865" y="79755"/>
                        <a:pt x="67818" y="75668"/>
                        <a:pt x="69151" y="71960"/>
                      </a:cubicBezTo>
                      <a:cubicBezTo>
                        <a:pt x="72200" y="63500"/>
                        <a:pt x="76676" y="57226"/>
                        <a:pt x="82677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</p:grpSp>
        </p:grpSp>
      </p:grpSp>
      <p:sp>
        <p:nvSpPr>
          <p:cNvPr id="79" name="Text Placeholder 20">
            <a:extLst>
              <a:ext uri="{FF2B5EF4-FFF2-40B4-BE49-F238E27FC236}">
                <a16:creationId xmlns:a16="http://schemas.microsoft.com/office/drawing/2014/main" id="{80E27740-6969-0116-1D19-D67EED1AE5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80" name="Text Placeholder 20">
            <a:extLst>
              <a:ext uri="{FF2B5EF4-FFF2-40B4-BE49-F238E27FC236}">
                <a16:creationId xmlns:a16="http://schemas.microsoft.com/office/drawing/2014/main" id="{BA51D620-FAEB-2869-C9A6-2B9126A192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808" y="374534"/>
            <a:ext cx="8113191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628559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2800" userDrawn="1">
          <p15:clr>
            <a:srgbClr val="FBAE40"/>
          </p15:clr>
        </p15:guide>
        <p15:guide id="5" pos="2960" userDrawn="1">
          <p15:clr>
            <a:srgbClr val="FBAE40"/>
          </p15:clr>
        </p15:guide>
        <p15:guide id="6" pos="5440" userDrawn="1">
          <p15:clr>
            <a:srgbClr val="FBAE40"/>
          </p15:clr>
        </p15:guide>
        <p15:guide id="7" orient="horz" userDrawn="1">
          <p15:clr>
            <a:srgbClr val="FBAE40"/>
          </p15:clr>
        </p15:guide>
        <p15:guide id="8" orient="horz" pos="3240" userDrawn="1">
          <p15:clr>
            <a:srgbClr val="FBAE40"/>
          </p15:clr>
        </p15:guide>
        <p15:guide id="9" orient="horz" pos="320" userDrawn="1">
          <p15:clr>
            <a:srgbClr val="FBAE40"/>
          </p15:clr>
        </p15:guide>
        <p15:guide id="10" orient="horz" pos="306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3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1351760" y="1690107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416106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7999" y="2724799"/>
            <a:ext cx="2540001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7999" y="3130597"/>
            <a:ext cx="254000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4145761" y="1690107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4210106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6939760" y="1690107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004106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02000" y="2724799"/>
            <a:ext cx="2539999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02000" y="3130597"/>
            <a:ext cx="2539999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2724799"/>
            <a:ext cx="2539999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6000" y="3130597"/>
            <a:ext cx="2539999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7902D2-5E4C-1366-128D-8AFC3C053CA9}"/>
              </a:ext>
            </a:extLst>
          </p:cNvPr>
          <p:cNvGrpSpPr/>
          <p:nvPr userDrawn="1"/>
        </p:nvGrpSpPr>
        <p:grpSpPr>
          <a:xfrm>
            <a:off x="0" y="3991254"/>
            <a:ext cx="9144000" cy="1169348"/>
            <a:chOff x="0" y="3991254"/>
            <a:chExt cx="9144000" cy="116934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B92E544F-37E2-B42D-DE0D-B41307F3B496}"/>
                </a:ext>
              </a:extLst>
            </p:cNvPr>
            <p:cNvPicPr>
              <a:picLocks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0" y="4416606"/>
              <a:ext cx="9144000" cy="737002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154B5CA-31A1-3832-A61B-94323E553D2B}"/>
                </a:ext>
              </a:extLst>
            </p:cNvPr>
            <p:cNvGrpSpPr/>
            <p:nvPr userDrawn="1"/>
          </p:nvGrpSpPr>
          <p:grpSpPr>
            <a:xfrm>
              <a:off x="517003" y="4562756"/>
              <a:ext cx="932241" cy="374209"/>
              <a:chOff x="5918198" y="0"/>
              <a:chExt cx="1803400" cy="723900"/>
            </a:xfrm>
          </p:grpSpPr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A06234AF-75A6-7F83-DFDB-FA8B0F625330}"/>
                  </a:ext>
                </a:extLst>
              </p:cNvPr>
              <p:cNvSpPr/>
              <p:nvPr/>
            </p:nvSpPr>
            <p:spPr>
              <a:xfrm>
                <a:off x="5918198" y="0"/>
                <a:ext cx="1803400" cy="723900"/>
              </a:xfrm>
              <a:custGeom>
                <a:avLst/>
                <a:gdLst>
                  <a:gd name="connsiteX0" fmla="*/ 0 w 1803400"/>
                  <a:gd name="connsiteY0" fmla="*/ 0 h 723900"/>
                  <a:gd name="connsiteX1" fmla="*/ 1803400 w 1803400"/>
                  <a:gd name="connsiteY1" fmla="*/ 0 h 723900"/>
                  <a:gd name="connsiteX2" fmla="*/ 1803400 w 1803400"/>
                  <a:gd name="connsiteY2" fmla="*/ 723900 h 723900"/>
                  <a:gd name="connsiteX3" fmla="*/ 0 w 1803400"/>
                  <a:gd name="connsiteY3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400" h="723900">
                    <a:moveTo>
                      <a:pt x="0" y="0"/>
                    </a:moveTo>
                    <a:lnTo>
                      <a:pt x="1803400" y="0"/>
                    </a:lnTo>
                    <a:lnTo>
                      <a:pt x="1803400" y="723900"/>
                    </a:lnTo>
                    <a:lnTo>
                      <a:pt x="0" y="723900"/>
                    </a:lnTo>
                    <a:close/>
                  </a:path>
                </a:pathLst>
              </a:custGeom>
              <a:solidFill>
                <a:schemeClr val="accent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2B29E4A1-2A97-791D-20D5-BABD54D4DB27}"/>
                  </a:ext>
                </a:extLst>
              </p:cNvPr>
              <p:cNvGrpSpPr/>
              <p:nvPr/>
            </p:nvGrpSpPr>
            <p:grpSpPr>
              <a:xfrm>
                <a:off x="6088666" y="231552"/>
                <a:ext cx="1437025" cy="285083"/>
                <a:chOff x="6088666" y="231552"/>
                <a:chExt cx="1437025" cy="285083"/>
              </a:xfrm>
            </p:grpSpPr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id="{CCD3C850-A398-6CAC-52BE-318E8A212B3E}"/>
                    </a:ext>
                  </a:extLst>
                </p:cNvPr>
                <p:cNvSpPr/>
                <p:nvPr/>
              </p:nvSpPr>
              <p:spPr>
                <a:xfrm>
                  <a:off x="6088666" y="236029"/>
                  <a:ext cx="265954" cy="276796"/>
                </a:xfrm>
                <a:custGeom>
                  <a:avLst/>
                  <a:gdLst>
                    <a:gd name="connsiteX0" fmla="*/ 228272 w 265954"/>
                    <a:gd name="connsiteY0" fmla="*/ 0 h 276796"/>
                    <a:gd name="connsiteX1" fmla="*/ 179771 w 265954"/>
                    <a:gd name="connsiteY1" fmla="*/ 0 h 276796"/>
                    <a:gd name="connsiteX2" fmla="*/ 169140 w 265954"/>
                    <a:gd name="connsiteY2" fmla="*/ 66675 h 276796"/>
                    <a:gd name="connsiteX3" fmla="*/ 115228 w 265954"/>
                    <a:gd name="connsiteY3" fmla="*/ 66675 h 276796"/>
                    <a:gd name="connsiteX4" fmla="*/ 125858 w 265954"/>
                    <a:gd name="connsiteY4" fmla="*/ 0 h 276796"/>
                    <a:gd name="connsiteX5" fmla="*/ 77356 w 265954"/>
                    <a:gd name="connsiteY5" fmla="*/ 0 h 276796"/>
                    <a:gd name="connsiteX6" fmla="*/ 66726 w 265954"/>
                    <a:gd name="connsiteY6" fmla="*/ 66675 h 276796"/>
                    <a:gd name="connsiteX7" fmla="*/ 18034 w 265954"/>
                    <a:gd name="connsiteY7" fmla="*/ 66675 h 276796"/>
                    <a:gd name="connsiteX8" fmla="*/ 18034 w 265954"/>
                    <a:gd name="connsiteY8" fmla="*/ 109442 h 276796"/>
                    <a:gd name="connsiteX9" fmla="*/ 59892 w 265954"/>
                    <a:gd name="connsiteY9" fmla="*/ 109442 h 276796"/>
                    <a:gd name="connsiteX10" fmla="*/ 50590 w 265954"/>
                    <a:gd name="connsiteY10" fmla="*/ 167354 h 276796"/>
                    <a:gd name="connsiteX11" fmla="*/ 0 w 265954"/>
                    <a:gd name="connsiteY11" fmla="*/ 167354 h 276796"/>
                    <a:gd name="connsiteX12" fmla="*/ 0 w 265954"/>
                    <a:gd name="connsiteY12" fmla="*/ 210122 h 276796"/>
                    <a:gd name="connsiteX13" fmla="*/ 43661 w 265954"/>
                    <a:gd name="connsiteY13" fmla="*/ 210122 h 276796"/>
                    <a:gd name="connsiteX14" fmla="*/ 33031 w 265954"/>
                    <a:gd name="connsiteY14" fmla="*/ 276797 h 276796"/>
                    <a:gd name="connsiteX15" fmla="*/ 81533 w 265954"/>
                    <a:gd name="connsiteY15" fmla="*/ 276797 h 276796"/>
                    <a:gd name="connsiteX16" fmla="*/ 92163 w 265954"/>
                    <a:gd name="connsiteY16" fmla="*/ 210122 h 276796"/>
                    <a:gd name="connsiteX17" fmla="*/ 146075 w 265954"/>
                    <a:gd name="connsiteY17" fmla="*/ 210122 h 276796"/>
                    <a:gd name="connsiteX18" fmla="*/ 135445 w 265954"/>
                    <a:gd name="connsiteY18" fmla="*/ 276797 h 276796"/>
                    <a:gd name="connsiteX19" fmla="*/ 183472 w 265954"/>
                    <a:gd name="connsiteY19" fmla="*/ 276797 h 276796"/>
                    <a:gd name="connsiteX20" fmla="*/ 194293 w 265954"/>
                    <a:gd name="connsiteY20" fmla="*/ 210122 h 276796"/>
                    <a:gd name="connsiteX21" fmla="*/ 247920 w 265954"/>
                    <a:gd name="connsiteY21" fmla="*/ 210122 h 276796"/>
                    <a:gd name="connsiteX22" fmla="*/ 247920 w 265954"/>
                    <a:gd name="connsiteY22" fmla="*/ 167354 h 276796"/>
                    <a:gd name="connsiteX23" fmla="*/ 201221 w 265954"/>
                    <a:gd name="connsiteY23" fmla="*/ 167354 h 276796"/>
                    <a:gd name="connsiteX24" fmla="*/ 210618 w 265954"/>
                    <a:gd name="connsiteY24" fmla="*/ 109442 h 276796"/>
                    <a:gd name="connsiteX25" fmla="*/ 265954 w 265954"/>
                    <a:gd name="connsiteY25" fmla="*/ 109442 h 276796"/>
                    <a:gd name="connsiteX26" fmla="*/ 265954 w 265954"/>
                    <a:gd name="connsiteY26" fmla="*/ 66675 h 276796"/>
                    <a:gd name="connsiteX27" fmla="*/ 217547 w 265954"/>
                    <a:gd name="connsiteY27" fmla="*/ 66675 h 276796"/>
                    <a:gd name="connsiteX28" fmla="*/ 228367 w 265954"/>
                    <a:gd name="connsiteY28" fmla="*/ 0 h 276796"/>
                    <a:gd name="connsiteX29" fmla="*/ 153004 w 265954"/>
                    <a:gd name="connsiteY29" fmla="*/ 167354 h 276796"/>
                    <a:gd name="connsiteX30" fmla="*/ 99092 w 265954"/>
                    <a:gd name="connsiteY30" fmla="*/ 167354 h 276796"/>
                    <a:gd name="connsiteX31" fmla="*/ 108394 w 265954"/>
                    <a:gd name="connsiteY31" fmla="*/ 109442 h 276796"/>
                    <a:gd name="connsiteX32" fmla="*/ 162306 w 265954"/>
                    <a:gd name="connsiteY32" fmla="*/ 109442 h 276796"/>
                    <a:gd name="connsiteX33" fmla="*/ 153004 w 265954"/>
                    <a:gd name="connsiteY33" fmla="*/ 167354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5954" h="276796">
                      <a:moveTo>
                        <a:pt x="228272" y="0"/>
                      </a:moveTo>
                      <a:lnTo>
                        <a:pt x="179771" y="0"/>
                      </a:lnTo>
                      <a:lnTo>
                        <a:pt x="169140" y="66675"/>
                      </a:lnTo>
                      <a:lnTo>
                        <a:pt x="115228" y="66675"/>
                      </a:lnTo>
                      <a:lnTo>
                        <a:pt x="125858" y="0"/>
                      </a:lnTo>
                      <a:lnTo>
                        <a:pt x="77356" y="0"/>
                      </a:lnTo>
                      <a:lnTo>
                        <a:pt x="66726" y="66675"/>
                      </a:lnTo>
                      <a:lnTo>
                        <a:pt x="18034" y="66675"/>
                      </a:lnTo>
                      <a:lnTo>
                        <a:pt x="18034" y="109442"/>
                      </a:lnTo>
                      <a:lnTo>
                        <a:pt x="59892" y="109442"/>
                      </a:lnTo>
                      <a:lnTo>
                        <a:pt x="50590" y="167354"/>
                      </a:lnTo>
                      <a:lnTo>
                        <a:pt x="0" y="167354"/>
                      </a:lnTo>
                      <a:lnTo>
                        <a:pt x="0" y="210122"/>
                      </a:lnTo>
                      <a:lnTo>
                        <a:pt x="43661" y="210122"/>
                      </a:lnTo>
                      <a:lnTo>
                        <a:pt x="33031" y="276797"/>
                      </a:lnTo>
                      <a:lnTo>
                        <a:pt x="81533" y="276797"/>
                      </a:lnTo>
                      <a:lnTo>
                        <a:pt x="92163" y="210122"/>
                      </a:lnTo>
                      <a:lnTo>
                        <a:pt x="146075" y="210122"/>
                      </a:lnTo>
                      <a:lnTo>
                        <a:pt x="135445" y="276797"/>
                      </a:lnTo>
                      <a:lnTo>
                        <a:pt x="183472" y="276797"/>
                      </a:lnTo>
                      <a:lnTo>
                        <a:pt x="194293" y="210122"/>
                      </a:lnTo>
                      <a:lnTo>
                        <a:pt x="247920" y="210122"/>
                      </a:lnTo>
                      <a:lnTo>
                        <a:pt x="247920" y="167354"/>
                      </a:lnTo>
                      <a:lnTo>
                        <a:pt x="201221" y="167354"/>
                      </a:lnTo>
                      <a:lnTo>
                        <a:pt x="210618" y="109442"/>
                      </a:lnTo>
                      <a:lnTo>
                        <a:pt x="265954" y="109442"/>
                      </a:lnTo>
                      <a:lnTo>
                        <a:pt x="265954" y="66675"/>
                      </a:lnTo>
                      <a:lnTo>
                        <a:pt x="217547" y="66675"/>
                      </a:lnTo>
                      <a:lnTo>
                        <a:pt x="228367" y="0"/>
                      </a:lnTo>
                      <a:close/>
                      <a:moveTo>
                        <a:pt x="153004" y="167354"/>
                      </a:moveTo>
                      <a:lnTo>
                        <a:pt x="99092" y="167354"/>
                      </a:lnTo>
                      <a:lnTo>
                        <a:pt x="108394" y="109442"/>
                      </a:lnTo>
                      <a:lnTo>
                        <a:pt x="162306" y="109442"/>
                      </a:lnTo>
                      <a:lnTo>
                        <a:pt x="153004" y="1673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4" name="Freeform 73">
                  <a:extLst>
                    <a:ext uri="{FF2B5EF4-FFF2-40B4-BE49-F238E27FC236}">
                      <a16:creationId xmlns:a16="http://schemas.microsoft.com/office/drawing/2014/main" id="{B34AF32E-FB43-F47C-1584-ABB156768D1B}"/>
                    </a:ext>
                  </a:extLst>
                </p:cNvPr>
                <p:cNvSpPr/>
                <p:nvPr/>
              </p:nvSpPr>
              <p:spPr>
                <a:xfrm>
                  <a:off x="6507909" y="235934"/>
                  <a:ext cx="250767" cy="276891"/>
                </a:xfrm>
                <a:custGeom>
                  <a:avLst/>
                  <a:gdLst>
                    <a:gd name="connsiteX0" fmla="*/ 117031 w 250767"/>
                    <a:gd name="connsiteY0" fmla="*/ 95 h 276891"/>
                    <a:gd name="connsiteX1" fmla="*/ 0 w 250767"/>
                    <a:gd name="connsiteY1" fmla="*/ 95 h 276891"/>
                    <a:gd name="connsiteX2" fmla="*/ 0 w 250767"/>
                    <a:gd name="connsiteY2" fmla="*/ 276892 h 276891"/>
                    <a:gd name="connsiteX3" fmla="*/ 117031 w 250767"/>
                    <a:gd name="connsiteY3" fmla="*/ 276892 h 276891"/>
                    <a:gd name="connsiteX4" fmla="*/ 216313 w 250767"/>
                    <a:gd name="connsiteY4" fmla="*/ 240792 h 276891"/>
                    <a:gd name="connsiteX5" fmla="*/ 250768 w 250767"/>
                    <a:gd name="connsiteY5" fmla="*/ 138494 h 276891"/>
                    <a:gd name="connsiteX6" fmla="*/ 216313 w 250767"/>
                    <a:gd name="connsiteY6" fmla="*/ 36100 h 276891"/>
                    <a:gd name="connsiteX7" fmla="*/ 117031 w 250767"/>
                    <a:gd name="connsiteY7" fmla="*/ 0 h 276891"/>
                    <a:gd name="connsiteX8" fmla="*/ 161167 w 250767"/>
                    <a:gd name="connsiteY8" fmla="*/ 201263 h 276891"/>
                    <a:gd name="connsiteX9" fmla="*/ 110007 w 250767"/>
                    <a:gd name="connsiteY9" fmla="*/ 222409 h 276891"/>
                    <a:gd name="connsiteX10" fmla="*/ 71946 w 250767"/>
                    <a:gd name="connsiteY10" fmla="*/ 222409 h 276891"/>
                    <a:gd name="connsiteX11" fmla="*/ 71946 w 250767"/>
                    <a:gd name="connsiteY11" fmla="*/ 54673 h 276891"/>
                    <a:gd name="connsiteX12" fmla="*/ 110007 w 250767"/>
                    <a:gd name="connsiteY12" fmla="*/ 54673 h 276891"/>
                    <a:gd name="connsiteX13" fmla="*/ 161167 w 250767"/>
                    <a:gd name="connsiteY13" fmla="*/ 75819 h 276891"/>
                    <a:gd name="connsiteX14" fmla="*/ 177303 w 250767"/>
                    <a:gd name="connsiteY14" fmla="*/ 138494 h 276891"/>
                    <a:gd name="connsiteX15" fmla="*/ 161167 w 250767"/>
                    <a:gd name="connsiteY15" fmla="*/ 201168 h 27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767" h="276891">
                      <a:moveTo>
                        <a:pt x="117031" y="95"/>
                      </a:moveTo>
                      <a:lnTo>
                        <a:pt x="0" y="95"/>
                      </a:lnTo>
                      <a:lnTo>
                        <a:pt x="0" y="276892"/>
                      </a:lnTo>
                      <a:lnTo>
                        <a:pt x="117031" y="276892"/>
                      </a:lnTo>
                      <a:cubicBezTo>
                        <a:pt x="160218" y="276892"/>
                        <a:pt x="193343" y="264890"/>
                        <a:pt x="216313" y="240792"/>
                      </a:cubicBezTo>
                      <a:cubicBezTo>
                        <a:pt x="239283" y="216789"/>
                        <a:pt x="250768" y="182594"/>
                        <a:pt x="250768" y="138494"/>
                      </a:cubicBezTo>
                      <a:cubicBezTo>
                        <a:pt x="250768" y="94393"/>
                        <a:pt x="239283" y="60198"/>
                        <a:pt x="216313" y="36100"/>
                      </a:cubicBezTo>
                      <a:cubicBezTo>
                        <a:pt x="193343" y="12097"/>
                        <a:pt x="160218" y="0"/>
                        <a:pt x="117031" y="0"/>
                      </a:cubicBezTo>
                      <a:close/>
                      <a:moveTo>
                        <a:pt x="161167" y="201263"/>
                      </a:moveTo>
                      <a:cubicBezTo>
                        <a:pt x="150442" y="215360"/>
                        <a:pt x="133357" y="222409"/>
                        <a:pt x="110007" y="222409"/>
                      </a:cubicBezTo>
                      <a:lnTo>
                        <a:pt x="71946" y="222409"/>
                      </a:lnTo>
                      <a:lnTo>
                        <a:pt x="71946" y="54673"/>
                      </a:lnTo>
                      <a:lnTo>
                        <a:pt x="110007" y="54673"/>
                      </a:lnTo>
                      <a:cubicBezTo>
                        <a:pt x="133452" y="54673"/>
                        <a:pt x="150442" y="61722"/>
                        <a:pt x="161167" y="75819"/>
                      </a:cubicBezTo>
                      <a:cubicBezTo>
                        <a:pt x="171892" y="89916"/>
                        <a:pt x="177303" y="110871"/>
                        <a:pt x="177303" y="138494"/>
                      </a:cubicBezTo>
                      <a:cubicBezTo>
                        <a:pt x="177303" y="166116"/>
                        <a:pt x="171892" y="187071"/>
                        <a:pt x="161167" y="201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5" name="Freeform 74">
                  <a:extLst>
                    <a:ext uri="{FF2B5EF4-FFF2-40B4-BE49-F238E27FC236}">
                      <a16:creationId xmlns:a16="http://schemas.microsoft.com/office/drawing/2014/main" id="{B1B98237-80B1-2C6A-B4E2-4CB0C22ACCA5}"/>
                    </a:ext>
                  </a:extLst>
                </p:cNvPr>
                <p:cNvSpPr/>
                <p:nvPr/>
              </p:nvSpPr>
              <p:spPr>
                <a:xfrm>
                  <a:off x="6797592" y="236029"/>
                  <a:ext cx="252096" cy="276796"/>
                </a:xfrm>
                <a:custGeom>
                  <a:avLst/>
                  <a:gdLst>
                    <a:gd name="connsiteX0" fmla="*/ 208530 w 252096"/>
                    <a:gd name="connsiteY0" fmla="*/ 149733 h 276796"/>
                    <a:gd name="connsiteX1" fmla="*/ 235676 w 252096"/>
                    <a:gd name="connsiteY1" fmla="*/ 85154 h 276796"/>
                    <a:gd name="connsiteX2" fmla="*/ 208340 w 252096"/>
                    <a:gd name="connsiteY2" fmla="*/ 23241 h 276796"/>
                    <a:gd name="connsiteX3" fmla="*/ 131648 w 252096"/>
                    <a:gd name="connsiteY3" fmla="*/ 0 h 276796"/>
                    <a:gd name="connsiteX4" fmla="*/ 0 w 252096"/>
                    <a:gd name="connsiteY4" fmla="*/ 0 h 276796"/>
                    <a:gd name="connsiteX5" fmla="*/ 0 w 252096"/>
                    <a:gd name="connsiteY5" fmla="*/ 276797 h 276796"/>
                    <a:gd name="connsiteX6" fmla="*/ 70617 w 252096"/>
                    <a:gd name="connsiteY6" fmla="*/ 276797 h 276796"/>
                    <a:gd name="connsiteX7" fmla="*/ 70617 w 252096"/>
                    <a:gd name="connsiteY7" fmla="*/ 175736 h 276796"/>
                    <a:gd name="connsiteX8" fmla="*/ 113709 w 252096"/>
                    <a:gd name="connsiteY8" fmla="*/ 175736 h 276796"/>
                    <a:gd name="connsiteX9" fmla="*/ 172652 w 252096"/>
                    <a:gd name="connsiteY9" fmla="*/ 276797 h 276796"/>
                    <a:gd name="connsiteX10" fmla="*/ 252096 w 252096"/>
                    <a:gd name="connsiteY10" fmla="*/ 276797 h 276796"/>
                    <a:gd name="connsiteX11" fmla="*/ 180150 w 252096"/>
                    <a:gd name="connsiteY11" fmla="*/ 164973 h 276796"/>
                    <a:gd name="connsiteX12" fmla="*/ 208625 w 252096"/>
                    <a:gd name="connsiteY12" fmla="*/ 149733 h 276796"/>
                    <a:gd name="connsiteX13" fmla="*/ 70617 w 252096"/>
                    <a:gd name="connsiteY13" fmla="*/ 54483 h 276796"/>
                    <a:gd name="connsiteX14" fmla="*/ 121587 w 252096"/>
                    <a:gd name="connsiteY14" fmla="*/ 54483 h 276796"/>
                    <a:gd name="connsiteX15" fmla="*/ 152909 w 252096"/>
                    <a:gd name="connsiteY15" fmla="*/ 62865 h 276796"/>
                    <a:gd name="connsiteX16" fmla="*/ 163350 w 252096"/>
                    <a:gd name="connsiteY16" fmla="*/ 89249 h 276796"/>
                    <a:gd name="connsiteX17" fmla="*/ 152909 w 252096"/>
                    <a:gd name="connsiteY17" fmla="*/ 116110 h 276796"/>
                    <a:gd name="connsiteX18" fmla="*/ 121587 w 252096"/>
                    <a:gd name="connsiteY18" fmla="*/ 124492 h 276796"/>
                    <a:gd name="connsiteX19" fmla="*/ 70617 w 252096"/>
                    <a:gd name="connsiteY19" fmla="*/ 124492 h 276796"/>
                    <a:gd name="connsiteX20" fmla="*/ 70617 w 252096"/>
                    <a:gd name="connsiteY20" fmla="*/ 54483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52096" h="276796">
                      <a:moveTo>
                        <a:pt x="208530" y="149733"/>
                      </a:moveTo>
                      <a:cubicBezTo>
                        <a:pt x="226659" y="134874"/>
                        <a:pt x="235676" y="113348"/>
                        <a:pt x="235676" y="85154"/>
                      </a:cubicBezTo>
                      <a:cubicBezTo>
                        <a:pt x="235676" y="59436"/>
                        <a:pt x="226564" y="38767"/>
                        <a:pt x="208340" y="23241"/>
                      </a:cubicBezTo>
                      <a:cubicBezTo>
                        <a:pt x="190116" y="7715"/>
                        <a:pt x="164489" y="0"/>
                        <a:pt x="131648" y="0"/>
                      </a:cubicBezTo>
                      <a:lnTo>
                        <a:pt x="0" y="0"/>
                      </a:lnTo>
                      <a:lnTo>
                        <a:pt x="0" y="276797"/>
                      </a:lnTo>
                      <a:lnTo>
                        <a:pt x="70617" y="276797"/>
                      </a:lnTo>
                      <a:lnTo>
                        <a:pt x="70617" y="175736"/>
                      </a:lnTo>
                      <a:lnTo>
                        <a:pt x="113709" y="175736"/>
                      </a:lnTo>
                      <a:lnTo>
                        <a:pt x="172652" y="276797"/>
                      </a:lnTo>
                      <a:lnTo>
                        <a:pt x="252096" y="276797"/>
                      </a:lnTo>
                      <a:lnTo>
                        <a:pt x="180150" y="164973"/>
                      </a:lnTo>
                      <a:cubicBezTo>
                        <a:pt x="191065" y="161354"/>
                        <a:pt x="200557" y="156305"/>
                        <a:pt x="208625" y="149733"/>
                      </a:cubicBezTo>
                      <a:close/>
                      <a:moveTo>
                        <a:pt x="70617" y="54483"/>
                      </a:moveTo>
                      <a:lnTo>
                        <a:pt x="121587" y="54483"/>
                      </a:lnTo>
                      <a:cubicBezTo>
                        <a:pt x="135540" y="54483"/>
                        <a:pt x="145980" y="57245"/>
                        <a:pt x="152909" y="62865"/>
                      </a:cubicBezTo>
                      <a:cubicBezTo>
                        <a:pt x="159838" y="68485"/>
                        <a:pt x="163350" y="77248"/>
                        <a:pt x="163350" y="89249"/>
                      </a:cubicBezTo>
                      <a:cubicBezTo>
                        <a:pt x="163350" y="101251"/>
                        <a:pt x="159838" y="110490"/>
                        <a:pt x="152909" y="116110"/>
                      </a:cubicBezTo>
                      <a:cubicBezTo>
                        <a:pt x="145980" y="121730"/>
                        <a:pt x="135540" y="124492"/>
                        <a:pt x="121587" y="124492"/>
                      </a:cubicBezTo>
                      <a:lnTo>
                        <a:pt x="70617" y="124492"/>
                      </a:lnTo>
                      <a:lnTo>
                        <a:pt x="70617" y="544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6" name="Freeform 75">
                  <a:extLst>
                    <a:ext uri="{FF2B5EF4-FFF2-40B4-BE49-F238E27FC236}">
                      <a16:creationId xmlns:a16="http://schemas.microsoft.com/office/drawing/2014/main" id="{04ABF66F-7CA9-D69B-889F-01848D6191F9}"/>
                    </a:ext>
                  </a:extLst>
                </p:cNvPr>
                <p:cNvSpPr/>
                <p:nvPr/>
              </p:nvSpPr>
              <p:spPr>
                <a:xfrm>
                  <a:off x="7061079" y="231933"/>
                  <a:ext cx="215743" cy="280987"/>
                </a:xfrm>
                <a:custGeom>
                  <a:avLst/>
                  <a:gdLst>
                    <a:gd name="connsiteX0" fmla="*/ 131933 w 215743"/>
                    <a:gd name="connsiteY0" fmla="*/ 226219 h 280987"/>
                    <a:gd name="connsiteX1" fmla="*/ 111906 w 215743"/>
                    <a:gd name="connsiteY1" fmla="*/ 226885 h 280987"/>
                    <a:gd name="connsiteX2" fmla="*/ 95201 w 215743"/>
                    <a:gd name="connsiteY2" fmla="*/ 227743 h 280987"/>
                    <a:gd name="connsiteX3" fmla="*/ 95201 w 215743"/>
                    <a:gd name="connsiteY3" fmla="*/ 227362 h 280987"/>
                    <a:gd name="connsiteX4" fmla="*/ 158509 w 215743"/>
                    <a:gd name="connsiteY4" fmla="*/ 183928 h 280987"/>
                    <a:gd name="connsiteX5" fmla="*/ 198469 w 215743"/>
                    <a:gd name="connsiteY5" fmla="*/ 139065 h 280987"/>
                    <a:gd name="connsiteX6" fmla="*/ 212232 w 215743"/>
                    <a:gd name="connsiteY6" fmla="*/ 88963 h 280987"/>
                    <a:gd name="connsiteX7" fmla="*/ 206157 w 215743"/>
                    <a:gd name="connsiteY7" fmla="*/ 56864 h 280987"/>
                    <a:gd name="connsiteX8" fmla="*/ 187554 w 215743"/>
                    <a:gd name="connsiteY8" fmla="*/ 28384 h 280987"/>
                    <a:gd name="connsiteX9" fmla="*/ 155187 w 215743"/>
                    <a:gd name="connsiteY9" fmla="*/ 7810 h 280987"/>
                    <a:gd name="connsiteX10" fmla="*/ 108204 w 215743"/>
                    <a:gd name="connsiteY10" fmla="*/ 0 h 280987"/>
                    <a:gd name="connsiteX11" fmla="*/ 53058 w 215743"/>
                    <a:gd name="connsiteY11" fmla="*/ 10668 h 280987"/>
                    <a:gd name="connsiteX12" fmla="*/ 14807 w 215743"/>
                    <a:gd name="connsiteY12" fmla="*/ 42386 h 280987"/>
                    <a:gd name="connsiteX13" fmla="*/ 0 w 215743"/>
                    <a:gd name="connsiteY13" fmla="*/ 94393 h 280987"/>
                    <a:gd name="connsiteX14" fmla="*/ 61410 w 215743"/>
                    <a:gd name="connsiteY14" fmla="*/ 113252 h 280987"/>
                    <a:gd name="connsiteX15" fmla="*/ 73085 w 215743"/>
                    <a:gd name="connsiteY15" fmla="*/ 71152 h 280987"/>
                    <a:gd name="connsiteX16" fmla="*/ 103553 w 215743"/>
                    <a:gd name="connsiteY16" fmla="*/ 56674 h 280987"/>
                    <a:gd name="connsiteX17" fmla="*/ 131363 w 215743"/>
                    <a:gd name="connsiteY17" fmla="*/ 67342 h 280987"/>
                    <a:gd name="connsiteX18" fmla="*/ 140760 w 215743"/>
                    <a:gd name="connsiteY18" fmla="*/ 94012 h 280987"/>
                    <a:gd name="connsiteX19" fmla="*/ 133262 w 215743"/>
                    <a:gd name="connsiteY19" fmla="*/ 124206 h 280987"/>
                    <a:gd name="connsiteX20" fmla="*/ 110102 w 215743"/>
                    <a:gd name="connsiteY20" fmla="*/ 156877 h 280987"/>
                    <a:gd name="connsiteX21" fmla="*/ 69383 w 215743"/>
                    <a:gd name="connsiteY21" fmla="*/ 193358 h 280987"/>
                    <a:gd name="connsiteX22" fmla="*/ 8827 w 215743"/>
                    <a:gd name="connsiteY22" fmla="*/ 234886 h 280987"/>
                    <a:gd name="connsiteX23" fmla="*/ 8827 w 215743"/>
                    <a:gd name="connsiteY23" fmla="*/ 280987 h 280987"/>
                    <a:gd name="connsiteX24" fmla="*/ 215744 w 215743"/>
                    <a:gd name="connsiteY24" fmla="*/ 280987 h 280987"/>
                    <a:gd name="connsiteX25" fmla="*/ 215744 w 215743"/>
                    <a:gd name="connsiteY25" fmla="*/ 226028 h 280987"/>
                    <a:gd name="connsiteX26" fmla="*/ 150916 w 215743"/>
                    <a:gd name="connsiteY26" fmla="*/ 226028 h 280987"/>
                    <a:gd name="connsiteX27" fmla="*/ 132123 w 215743"/>
                    <a:gd name="connsiteY27" fmla="*/ 226219 h 280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5743" h="280987">
                      <a:moveTo>
                        <a:pt x="131933" y="226219"/>
                      </a:moveTo>
                      <a:cubicBezTo>
                        <a:pt x="125004" y="226314"/>
                        <a:pt x="118265" y="226600"/>
                        <a:pt x="111906" y="226885"/>
                      </a:cubicBezTo>
                      <a:cubicBezTo>
                        <a:pt x="105451" y="227171"/>
                        <a:pt x="99946" y="227457"/>
                        <a:pt x="95201" y="227743"/>
                      </a:cubicBezTo>
                      <a:lnTo>
                        <a:pt x="95201" y="227362"/>
                      </a:lnTo>
                      <a:cubicBezTo>
                        <a:pt x="119974" y="212788"/>
                        <a:pt x="141140" y="198406"/>
                        <a:pt x="158509" y="183928"/>
                      </a:cubicBezTo>
                      <a:cubicBezTo>
                        <a:pt x="175879" y="169545"/>
                        <a:pt x="189262" y="154591"/>
                        <a:pt x="198469" y="139065"/>
                      </a:cubicBezTo>
                      <a:cubicBezTo>
                        <a:pt x="207676" y="123539"/>
                        <a:pt x="212232" y="106870"/>
                        <a:pt x="212232" y="88963"/>
                      </a:cubicBezTo>
                      <a:cubicBezTo>
                        <a:pt x="212232" y="78105"/>
                        <a:pt x="210238" y="67342"/>
                        <a:pt x="206157" y="56864"/>
                      </a:cubicBezTo>
                      <a:cubicBezTo>
                        <a:pt x="202076" y="46387"/>
                        <a:pt x="195906" y="36862"/>
                        <a:pt x="187554" y="28384"/>
                      </a:cubicBezTo>
                      <a:cubicBezTo>
                        <a:pt x="179201" y="19907"/>
                        <a:pt x="168381" y="13049"/>
                        <a:pt x="155187" y="7810"/>
                      </a:cubicBezTo>
                      <a:cubicBezTo>
                        <a:pt x="141994" y="2572"/>
                        <a:pt x="126238" y="0"/>
                        <a:pt x="108204" y="0"/>
                      </a:cubicBezTo>
                      <a:cubicBezTo>
                        <a:pt x="87607" y="0"/>
                        <a:pt x="69194" y="3619"/>
                        <a:pt x="53058" y="10668"/>
                      </a:cubicBezTo>
                      <a:cubicBezTo>
                        <a:pt x="36922" y="17812"/>
                        <a:pt x="24109" y="28384"/>
                        <a:pt x="14807" y="42386"/>
                      </a:cubicBezTo>
                      <a:cubicBezTo>
                        <a:pt x="5505" y="56388"/>
                        <a:pt x="569" y="73724"/>
                        <a:pt x="0" y="94393"/>
                      </a:cubicBezTo>
                      <a:lnTo>
                        <a:pt x="61410" y="113252"/>
                      </a:lnTo>
                      <a:cubicBezTo>
                        <a:pt x="61980" y="94774"/>
                        <a:pt x="65872" y="80772"/>
                        <a:pt x="73085" y="71152"/>
                      </a:cubicBezTo>
                      <a:cubicBezTo>
                        <a:pt x="80299" y="61531"/>
                        <a:pt x="90455" y="56674"/>
                        <a:pt x="103553" y="56674"/>
                      </a:cubicBezTo>
                      <a:cubicBezTo>
                        <a:pt x="115797" y="56674"/>
                        <a:pt x="125099" y="60198"/>
                        <a:pt x="131363" y="67342"/>
                      </a:cubicBezTo>
                      <a:cubicBezTo>
                        <a:pt x="137628" y="74485"/>
                        <a:pt x="140760" y="83344"/>
                        <a:pt x="140760" y="94012"/>
                      </a:cubicBezTo>
                      <a:cubicBezTo>
                        <a:pt x="140760" y="103823"/>
                        <a:pt x="138292" y="113824"/>
                        <a:pt x="133262" y="124206"/>
                      </a:cubicBezTo>
                      <a:cubicBezTo>
                        <a:pt x="128231" y="134588"/>
                        <a:pt x="120543" y="145447"/>
                        <a:pt x="110102" y="156877"/>
                      </a:cubicBezTo>
                      <a:cubicBezTo>
                        <a:pt x="99662" y="168307"/>
                        <a:pt x="86089" y="180499"/>
                        <a:pt x="69383" y="193358"/>
                      </a:cubicBezTo>
                      <a:cubicBezTo>
                        <a:pt x="52678" y="206216"/>
                        <a:pt x="32461" y="220028"/>
                        <a:pt x="8827" y="234886"/>
                      </a:cubicBezTo>
                      <a:lnTo>
                        <a:pt x="8827" y="280987"/>
                      </a:lnTo>
                      <a:lnTo>
                        <a:pt x="215744" y="280987"/>
                      </a:lnTo>
                      <a:lnTo>
                        <a:pt x="215744" y="226028"/>
                      </a:lnTo>
                      <a:lnTo>
                        <a:pt x="150916" y="226028"/>
                      </a:lnTo>
                      <a:cubicBezTo>
                        <a:pt x="145316" y="226028"/>
                        <a:pt x="139052" y="226028"/>
                        <a:pt x="132123" y="226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7" name="Freeform 76">
                  <a:extLst>
                    <a:ext uri="{FF2B5EF4-FFF2-40B4-BE49-F238E27FC236}">
                      <a16:creationId xmlns:a16="http://schemas.microsoft.com/office/drawing/2014/main" id="{E66E1270-0125-9AF2-EB7D-9F6E41FB4BAB}"/>
                    </a:ext>
                  </a:extLst>
                </p:cNvPr>
                <p:cNvSpPr/>
                <p:nvPr/>
              </p:nvSpPr>
              <p:spPr>
                <a:xfrm>
                  <a:off x="7303019" y="231552"/>
                  <a:ext cx="222672" cy="285083"/>
                </a:xfrm>
                <a:custGeom>
                  <a:avLst/>
                  <a:gdLst>
                    <a:gd name="connsiteX0" fmla="*/ 211567 w 222672"/>
                    <a:gd name="connsiteY0" fmla="*/ 147733 h 285083"/>
                    <a:gd name="connsiteX1" fmla="*/ 180055 w 222672"/>
                    <a:gd name="connsiteY1" fmla="*/ 118967 h 285083"/>
                    <a:gd name="connsiteX2" fmla="*/ 134496 w 222672"/>
                    <a:gd name="connsiteY2" fmla="*/ 108871 h 285083"/>
                    <a:gd name="connsiteX3" fmla="*/ 106875 w 222672"/>
                    <a:gd name="connsiteY3" fmla="*/ 113443 h 285083"/>
                    <a:gd name="connsiteX4" fmla="*/ 82387 w 222672"/>
                    <a:gd name="connsiteY4" fmla="*/ 126683 h 285083"/>
                    <a:gd name="connsiteX5" fmla="*/ 66726 w 222672"/>
                    <a:gd name="connsiteY5" fmla="*/ 147828 h 285083"/>
                    <a:gd name="connsiteX6" fmla="*/ 65872 w 222672"/>
                    <a:gd name="connsiteY6" fmla="*/ 145352 h 285083"/>
                    <a:gd name="connsiteX7" fmla="*/ 65872 w 222672"/>
                    <a:gd name="connsiteY7" fmla="*/ 138684 h 285083"/>
                    <a:gd name="connsiteX8" fmla="*/ 69384 w 222672"/>
                    <a:gd name="connsiteY8" fmla="*/ 104680 h 285083"/>
                    <a:gd name="connsiteX9" fmla="*/ 80014 w 222672"/>
                    <a:gd name="connsiteY9" fmla="*/ 79058 h 285083"/>
                    <a:gd name="connsiteX10" fmla="*/ 96909 w 222672"/>
                    <a:gd name="connsiteY10" fmla="*/ 62865 h 285083"/>
                    <a:gd name="connsiteX11" fmla="*/ 118455 w 222672"/>
                    <a:gd name="connsiteY11" fmla="*/ 57245 h 285083"/>
                    <a:gd name="connsiteX12" fmla="*/ 145791 w 222672"/>
                    <a:gd name="connsiteY12" fmla="*/ 65818 h 285083"/>
                    <a:gd name="connsiteX13" fmla="*/ 160218 w 222672"/>
                    <a:gd name="connsiteY13" fmla="*/ 89059 h 285083"/>
                    <a:gd name="connsiteX14" fmla="*/ 218686 w 222672"/>
                    <a:gd name="connsiteY14" fmla="*/ 61341 h 285083"/>
                    <a:gd name="connsiteX15" fmla="*/ 197330 w 222672"/>
                    <a:gd name="connsiteY15" fmla="*/ 25241 h 285083"/>
                    <a:gd name="connsiteX16" fmla="*/ 164109 w 222672"/>
                    <a:gd name="connsiteY16" fmla="*/ 5906 h 285083"/>
                    <a:gd name="connsiteX17" fmla="*/ 122916 w 222672"/>
                    <a:gd name="connsiteY17" fmla="*/ 0 h 285083"/>
                    <a:gd name="connsiteX18" fmla="*/ 60461 w 222672"/>
                    <a:gd name="connsiteY18" fmla="*/ 15907 h 285083"/>
                    <a:gd name="connsiteX19" fmla="*/ 16326 w 222672"/>
                    <a:gd name="connsiteY19" fmla="*/ 63722 h 285083"/>
                    <a:gd name="connsiteX20" fmla="*/ 0 w 222672"/>
                    <a:gd name="connsiteY20" fmla="*/ 145066 h 285083"/>
                    <a:gd name="connsiteX21" fmla="*/ 14807 w 222672"/>
                    <a:gd name="connsiteY21" fmla="*/ 222409 h 285083"/>
                    <a:gd name="connsiteX22" fmla="*/ 56570 w 222672"/>
                    <a:gd name="connsiteY22" fmla="*/ 269367 h 285083"/>
                    <a:gd name="connsiteX23" fmla="*/ 119024 w 222672"/>
                    <a:gd name="connsiteY23" fmla="*/ 285083 h 285083"/>
                    <a:gd name="connsiteX24" fmla="*/ 173791 w 222672"/>
                    <a:gd name="connsiteY24" fmla="*/ 273749 h 285083"/>
                    <a:gd name="connsiteX25" fmla="*/ 209764 w 222672"/>
                    <a:gd name="connsiteY25" fmla="*/ 241649 h 285083"/>
                    <a:gd name="connsiteX26" fmla="*/ 222673 w 222672"/>
                    <a:gd name="connsiteY26" fmla="*/ 192405 h 285083"/>
                    <a:gd name="connsiteX27" fmla="*/ 211188 w 222672"/>
                    <a:gd name="connsiteY27" fmla="*/ 147352 h 285083"/>
                    <a:gd name="connsiteX28" fmla="*/ 147214 w 222672"/>
                    <a:gd name="connsiteY28" fmla="*/ 221742 h 285083"/>
                    <a:gd name="connsiteX29" fmla="*/ 118170 w 222672"/>
                    <a:gd name="connsiteY29" fmla="*/ 231362 h 285083"/>
                    <a:gd name="connsiteX30" fmla="*/ 98523 w 222672"/>
                    <a:gd name="connsiteY30" fmla="*/ 226790 h 285083"/>
                    <a:gd name="connsiteX31" fmla="*/ 84285 w 222672"/>
                    <a:gd name="connsiteY31" fmla="*/ 213741 h 285083"/>
                    <a:gd name="connsiteX32" fmla="*/ 78875 w 222672"/>
                    <a:gd name="connsiteY32" fmla="*/ 194405 h 285083"/>
                    <a:gd name="connsiteX33" fmla="*/ 84095 w 222672"/>
                    <a:gd name="connsiteY33" fmla="*/ 174689 h 285083"/>
                    <a:gd name="connsiteX34" fmla="*/ 98333 w 222672"/>
                    <a:gd name="connsiteY34" fmla="*/ 161925 h 285083"/>
                    <a:gd name="connsiteX35" fmla="*/ 118170 w 222672"/>
                    <a:gd name="connsiteY35" fmla="*/ 157543 h 285083"/>
                    <a:gd name="connsiteX36" fmla="*/ 139716 w 222672"/>
                    <a:gd name="connsiteY36" fmla="*/ 161925 h 285083"/>
                    <a:gd name="connsiteX37" fmla="*/ 152909 w 222672"/>
                    <a:gd name="connsiteY37" fmla="*/ 174498 h 285083"/>
                    <a:gd name="connsiteX38" fmla="*/ 157465 w 222672"/>
                    <a:gd name="connsiteY38" fmla="*/ 194405 h 285083"/>
                    <a:gd name="connsiteX39" fmla="*/ 147214 w 222672"/>
                    <a:gd name="connsiteY39" fmla="*/ 221647 h 285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22672" h="285083">
                      <a:moveTo>
                        <a:pt x="211567" y="147733"/>
                      </a:moveTo>
                      <a:cubicBezTo>
                        <a:pt x="203879" y="135255"/>
                        <a:pt x="193344" y="125730"/>
                        <a:pt x="180055" y="118967"/>
                      </a:cubicBezTo>
                      <a:cubicBezTo>
                        <a:pt x="166672" y="112300"/>
                        <a:pt x="151486" y="108871"/>
                        <a:pt x="134496" y="108871"/>
                      </a:cubicBezTo>
                      <a:cubicBezTo>
                        <a:pt x="125289" y="108871"/>
                        <a:pt x="116082" y="110395"/>
                        <a:pt x="106875" y="113443"/>
                      </a:cubicBezTo>
                      <a:cubicBezTo>
                        <a:pt x="97668" y="116491"/>
                        <a:pt x="89506" y="120967"/>
                        <a:pt x="82387" y="126683"/>
                      </a:cubicBezTo>
                      <a:cubicBezTo>
                        <a:pt x="75268" y="132398"/>
                        <a:pt x="70048" y="139446"/>
                        <a:pt x="66726" y="147828"/>
                      </a:cubicBezTo>
                      <a:lnTo>
                        <a:pt x="65872" y="145352"/>
                      </a:lnTo>
                      <a:lnTo>
                        <a:pt x="65872" y="138684"/>
                      </a:lnTo>
                      <a:cubicBezTo>
                        <a:pt x="65872" y="126111"/>
                        <a:pt x="67011" y="114776"/>
                        <a:pt x="69384" y="104680"/>
                      </a:cubicBezTo>
                      <a:cubicBezTo>
                        <a:pt x="71756" y="94583"/>
                        <a:pt x="75268" y="86106"/>
                        <a:pt x="80014" y="79058"/>
                      </a:cubicBezTo>
                      <a:cubicBezTo>
                        <a:pt x="84760" y="72104"/>
                        <a:pt x="90360" y="66675"/>
                        <a:pt x="96909" y="62865"/>
                      </a:cubicBezTo>
                      <a:cubicBezTo>
                        <a:pt x="103458" y="59055"/>
                        <a:pt x="110672" y="57245"/>
                        <a:pt x="118455" y="57245"/>
                      </a:cubicBezTo>
                      <a:cubicBezTo>
                        <a:pt x="129845" y="57245"/>
                        <a:pt x="139052" y="60103"/>
                        <a:pt x="145791" y="65818"/>
                      </a:cubicBezTo>
                      <a:cubicBezTo>
                        <a:pt x="152625" y="71533"/>
                        <a:pt x="157465" y="79343"/>
                        <a:pt x="160218" y="89059"/>
                      </a:cubicBezTo>
                      <a:lnTo>
                        <a:pt x="218686" y="61341"/>
                      </a:lnTo>
                      <a:cubicBezTo>
                        <a:pt x="213940" y="46292"/>
                        <a:pt x="206822" y="34195"/>
                        <a:pt x="197330" y="25241"/>
                      </a:cubicBezTo>
                      <a:cubicBezTo>
                        <a:pt x="187838" y="16288"/>
                        <a:pt x="176733" y="9906"/>
                        <a:pt x="164109" y="5906"/>
                      </a:cubicBezTo>
                      <a:cubicBezTo>
                        <a:pt x="151486" y="1905"/>
                        <a:pt x="137723" y="0"/>
                        <a:pt x="122916" y="0"/>
                      </a:cubicBezTo>
                      <a:cubicBezTo>
                        <a:pt x="99757" y="0"/>
                        <a:pt x="78970" y="5334"/>
                        <a:pt x="60461" y="15907"/>
                      </a:cubicBezTo>
                      <a:cubicBezTo>
                        <a:pt x="41953" y="26575"/>
                        <a:pt x="27241" y="42482"/>
                        <a:pt x="16326" y="63722"/>
                      </a:cubicBezTo>
                      <a:cubicBezTo>
                        <a:pt x="5505" y="84963"/>
                        <a:pt x="0" y="112109"/>
                        <a:pt x="0" y="145066"/>
                      </a:cubicBezTo>
                      <a:cubicBezTo>
                        <a:pt x="0" y="175832"/>
                        <a:pt x="4936" y="201644"/>
                        <a:pt x="14807" y="222409"/>
                      </a:cubicBezTo>
                      <a:cubicBezTo>
                        <a:pt x="24678" y="243173"/>
                        <a:pt x="38631" y="258890"/>
                        <a:pt x="56570" y="269367"/>
                      </a:cubicBezTo>
                      <a:cubicBezTo>
                        <a:pt x="74509" y="279845"/>
                        <a:pt x="95390" y="285083"/>
                        <a:pt x="119024" y="285083"/>
                      </a:cubicBezTo>
                      <a:cubicBezTo>
                        <a:pt x="140191" y="285083"/>
                        <a:pt x="158414" y="281273"/>
                        <a:pt x="173791" y="273749"/>
                      </a:cubicBezTo>
                      <a:cubicBezTo>
                        <a:pt x="189072" y="266224"/>
                        <a:pt x="201127" y="255461"/>
                        <a:pt x="209764" y="241649"/>
                      </a:cubicBezTo>
                      <a:cubicBezTo>
                        <a:pt x="218401" y="227838"/>
                        <a:pt x="222673" y="211360"/>
                        <a:pt x="222673" y="192405"/>
                      </a:cubicBezTo>
                      <a:cubicBezTo>
                        <a:pt x="222673" y="174784"/>
                        <a:pt x="218876" y="159734"/>
                        <a:pt x="211188" y="147352"/>
                      </a:cubicBezTo>
                      <a:close/>
                      <a:moveTo>
                        <a:pt x="147214" y="221742"/>
                      </a:moveTo>
                      <a:cubicBezTo>
                        <a:pt x="140381" y="228219"/>
                        <a:pt x="130699" y="231362"/>
                        <a:pt x="118170" y="231362"/>
                      </a:cubicBezTo>
                      <a:cubicBezTo>
                        <a:pt x="110957" y="231362"/>
                        <a:pt x="104407" y="229838"/>
                        <a:pt x="98523" y="226790"/>
                      </a:cubicBezTo>
                      <a:cubicBezTo>
                        <a:pt x="92638" y="223742"/>
                        <a:pt x="87892" y="219361"/>
                        <a:pt x="84285" y="213741"/>
                      </a:cubicBezTo>
                      <a:cubicBezTo>
                        <a:pt x="80678" y="208121"/>
                        <a:pt x="78875" y="201740"/>
                        <a:pt x="78875" y="194405"/>
                      </a:cubicBezTo>
                      <a:cubicBezTo>
                        <a:pt x="78875" y="187071"/>
                        <a:pt x="80584" y="180308"/>
                        <a:pt x="84095" y="174689"/>
                      </a:cubicBezTo>
                      <a:cubicBezTo>
                        <a:pt x="87607" y="169069"/>
                        <a:pt x="92353" y="164783"/>
                        <a:pt x="98333" y="161925"/>
                      </a:cubicBezTo>
                      <a:cubicBezTo>
                        <a:pt x="104313" y="158972"/>
                        <a:pt x="110957" y="157543"/>
                        <a:pt x="118170" y="157543"/>
                      </a:cubicBezTo>
                      <a:cubicBezTo>
                        <a:pt x="126808" y="157543"/>
                        <a:pt x="134021" y="158972"/>
                        <a:pt x="139716" y="161925"/>
                      </a:cubicBezTo>
                      <a:cubicBezTo>
                        <a:pt x="145411" y="164878"/>
                        <a:pt x="149777" y="169069"/>
                        <a:pt x="152909" y="174498"/>
                      </a:cubicBezTo>
                      <a:cubicBezTo>
                        <a:pt x="155947" y="179927"/>
                        <a:pt x="157465" y="186595"/>
                        <a:pt x="157465" y="194405"/>
                      </a:cubicBezTo>
                      <a:cubicBezTo>
                        <a:pt x="157465" y="206121"/>
                        <a:pt x="154048" y="215265"/>
                        <a:pt x="147214" y="221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8" name="Freeform 77">
                  <a:extLst>
                    <a:ext uri="{FF2B5EF4-FFF2-40B4-BE49-F238E27FC236}">
                      <a16:creationId xmlns:a16="http://schemas.microsoft.com/office/drawing/2014/main" id="{80E30899-E517-48CD-1F7D-0B0F389D02DE}"/>
                    </a:ext>
                  </a:extLst>
                </p:cNvPr>
                <p:cNvSpPr/>
                <p:nvPr/>
              </p:nvSpPr>
              <p:spPr>
                <a:xfrm>
                  <a:off x="6389644" y="232029"/>
                  <a:ext cx="66915" cy="67151"/>
                </a:xfrm>
                <a:custGeom>
                  <a:avLst/>
                  <a:gdLst>
                    <a:gd name="connsiteX0" fmla="*/ 66916 w 66915"/>
                    <a:gd name="connsiteY0" fmla="*/ 7906 h 67151"/>
                    <a:gd name="connsiteX1" fmla="*/ 42332 w 66915"/>
                    <a:gd name="connsiteY1" fmla="*/ 0 h 67151"/>
                    <a:gd name="connsiteX2" fmla="*/ 0 w 66915"/>
                    <a:gd name="connsiteY2" fmla="*/ 42481 h 67151"/>
                    <a:gd name="connsiteX3" fmla="*/ 7878 w 66915"/>
                    <a:gd name="connsiteY3" fmla="*/ 67151 h 67151"/>
                    <a:gd name="connsiteX4" fmla="*/ 66916 w 66915"/>
                    <a:gd name="connsiteY4" fmla="*/ 790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66916" y="7906"/>
                      </a:moveTo>
                      <a:cubicBezTo>
                        <a:pt x="59987" y="2953"/>
                        <a:pt x="51539" y="0"/>
                        <a:pt x="42332" y="0"/>
                      </a:cubicBezTo>
                      <a:cubicBezTo>
                        <a:pt x="18983" y="0"/>
                        <a:pt x="0" y="19050"/>
                        <a:pt x="0" y="42481"/>
                      </a:cubicBezTo>
                      <a:cubicBezTo>
                        <a:pt x="0" y="51721"/>
                        <a:pt x="2942" y="60198"/>
                        <a:pt x="7878" y="67151"/>
                      </a:cubicBezTo>
                      <a:lnTo>
                        <a:pt x="66916" y="79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9" name="Freeform 78">
                  <a:extLst>
                    <a:ext uri="{FF2B5EF4-FFF2-40B4-BE49-F238E27FC236}">
                      <a16:creationId xmlns:a16="http://schemas.microsoft.com/office/drawing/2014/main" id="{D91E5E08-B42C-BFFC-2F7B-43099DF1350A}"/>
                    </a:ext>
                  </a:extLst>
                </p:cNvPr>
                <p:cNvSpPr/>
                <p:nvPr/>
              </p:nvSpPr>
              <p:spPr>
                <a:xfrm>
                  <a:off x="6407393" y="249840"/>
                  <a:ext cx="66915" cy="67151"/>
                </a:xfrm>
                <a:custGeom>
                  <a:avLst/>
                  <a:gdLst>
                    <a:gd name="connsiteX0" fmla="*/ 0 w 66915"/>
                    <a:gd name="connsiteY0" fmla="*/ 59246 h 67151"/>
                    <a:gd name="connsiteX1" fmla="*/ 24583 w 66915"/>
                    <a:gd name="connsiteY1" fmla="*/ 67151 h 67151"/>
                    <a:gd name="connsiteX2" fmla="*/ 66916 w 66915"/>
                    <a:gd name="connsiteY2" fmla="*/ 24670 h 67151"/>
                    <a:gd name="connsiteX3" fmla="*/ 59038 w 66915"/>
                    <a:gd name="connsiteY3" fmla="*/ 0 h 67151"/>
                    <a:gd name="connsiteX4" fmla="*/ 0 w 66915"/>
                    <a:gd name="connsiteY4" fmla="*/ 5924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0" y="59246"/>
                      </a:moveTo>
                      <a:cubicBezTo>
                        <a:pt x="6929" y="64199"/>
                        <a:pt x="15376" y="67151"/>
                        <a:pt x="24583" y="67151"/>
                      </a:cubicBezTo>
                      <a:cubicBezTo>
                        <a:pt x="47932" y="67151"/>
                        <a:pt x="66916" y="48101"/>
                        <a:pt x="66916" y="24670"/>
                      </a:cubicBezTo>
                      <a:cubicBezTo>
                        <a:pt x="66916" y="15431"/>
                        <a:pt x="63973" y="6953"/>
                        <a:pt x="59038" y="0"/>
                      </a:cubicBezTo>
                      <a:lnTo>
                        <a:pt x="0" y="59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0" name="Freeform 79">
                  <a:extLst>
                    <a:ext uri="{FF2B5EF4-FFF2-40B4-BE49-F238E27FC236}">
                      <a16:creationId xmlns:a16="http://schemas.microsoft.com/office/drawing/2014/main" id="{3B17CF4B-EAC4-DD6E-9B5A-1AADCE91178E}"/>
                    </a:ext>
                  </a:extLst>
                </p:cNvPr>
                <p:cNvSpPr/>
                <p:nvPr/>
              </p:nvSpPr>
              <p:spPr>
                <a:xfrm>
                  <a:off x="6391827" y="429767"/>
                  <a:ext cx="80393" cy="83439"/>
                </a:xfrm>
                <a:custGeom>
                  <a:avLst/>
                  <a:gdLst>
                    <a:gd name="connsiteX0" fmla="*/ 0 w 80393"/>
                    <a:gd name="connsiteY0" fmla="*/ 55245 h 83439"/>
                    <a:gd name="connsiteX1" fmla="*/ 28095 w 80393"/>
                    <a:gd name="connsiteY1" fmla="*/ 83439 h 83439"/>
                    <a:gd name="connsiteX2" fmla="*/ 52299 w 80393"/>
                    <a:gd name="connsiteY2" fmla="*/ 83439 h 83439"/>
                    <a:gd name="connsiteX3" fmla="*/ 80394 w 80393"/>
                    <a:gd name="connsiteY3" fmla="*/ 55245 h 83439"/>
                    <a:gd name="connsiteX4" fmla="*/ 80394 w 80393"/>
                    <a:gd name="connsiteY4" fmla="*/ 0 h 83439"/>
                    <a:gd name="connsiteX5" fmla="*/ 95 w 80393"/>
                    <a:gd name="connsiteY5" fmla="*/ 0 h 83439"/>
                    <a:gd name="connsiteX6" fmla="*/ 95 w 80393"/>
                    <a:gd name="connsiteY6" fmla="*/ 55245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93" h="83439">
                      <a:moveTo>
                        <a:pt x="0" y="55245"/>
                      </a:moveTo>
                      <a:cubicBezTo>
                        <a:pt x="0" y="70771"/>
                        <a:pt x="12529" y="83439"/>
                        <a:pt x="28095" y="83439"/>
                      </a:cubicBezTo>
                      <a:lnTo>
                        <a:pt x="52299" y="83439"/>
                      </a:lnTo>
                      <a:cubicBezTo>
                        <a:pt x="67770" y="83439"/>
                        <a:pt x="80394" y="70866"/>
                        <a:pt x="80394" y="55245"/>
                      </a:cubicBezTo>
                      <a:lnTo>
                        <a:pt x="80394" y="0"/>
                      </a:lnTo>
                      <a:lnTo>
                        <a:pt x="95" y="0"/>
                      </a:lnTo>
                      <a:lnTo>
                        <a:pt x="95" y="552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1" name="Freeform 80">
                  <a:extLst>
                    <a:ext uri="{FF2B5EF4-FFF2-40B4-BE49-F238E27FC236}">
                      <a16:creationId xmlns:a16="http://schemas.microsoft.com/office/drawing/2014/main" id="{467FB8D7-BDB6-623D-EE64-8957BA85F4BB}"/>
                    </a:ext>
                  </a:extLst>
                </p:cNvPr>
                <p:cNvSpPr/>
                <p:nvPr/>
              </p:nvSpPr>
              <p:spPr>
                <a:xfrm>
                  <a:off x="6391827" y="330231"/>
                  <a:ext cx="80298" cy="83439"/>
                </a:xfrm>
                <a:custGeom>
                  <a:avLst/>
                  <a:gdLst>
                    <a:gd name="connsiteX0" fmla="*/ 52299 w 80298"/>
                    <a:gd name="connsiteY0" fmla="*/ 0 h 83439"/>
                    <a:gd name="connsiteX1" fmla="*/ 28095 w 80298"/>
                    <a:gd name="connsiteY1" fmla="*/ 0 h 83439"/>
                    <a:gd name="connsiteX2" fmla="*/ 0 w 80298"/>
                    <a:gd name="connsiteY2" fmla="*/ 28194 h 83439"/>
                    <a:gd name="connsiteX3" fmla="*/ 0 w 80298"/>
                    <a:gd name="connsiteY3" fmla="*/ 83439 h 83439"/>
                    <a:gd name="connsiteX4" fmla="*/ 80299 w 80298"/>
                    <a:gd name="connsiteY4" fmla="*/ 83439 h 83439"/>
                    <a:gd name="connsiteX5" fmla="*/ 80299 w 80298"/>
                    <a:gd name="connsiteY5" fmla="*/ 28194 h 83439"/>
                    <a:gd name="connsiteX6" fmla="*/ 52204 w 80298"/>
                    <a:gd name="connsiteY6" fmla="*/ 0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298" h="83439">
                      <a:moveTo>
                        <a:pt x="52299" y="0"/>
                      </a:moveTo>
                      <a:lnTo>
                        <a:pt x="28095" y="0"/>
                      </a:lnTo>
                      <a:cubicBezTo>
                        <a:pt x="12624" y="0"/>
                        <a:pt x="0" y="12573"/>
                        <a:pt x="0" y="28194"/>
                      </a:cubicBezTo>
                      <a:lnTo>
                        <a:pt x="0" y="83439"/>
                      </a:lnTo>
                      <a:lnTo>
                        <a:pt x="80299" y="83439"/>
                      </a:lnTo>
                      <a:lnTo>
                        <a:pt x="80299" y="28194"/>
                      </a:lnTo>
                      <a:cubicBezTo>
                        <a:pt x="80299" y="12668"/>
                        <a:pt x="67770" y="0"/>
                        <a:pt x="5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74BEFA8-2861-0060-241A-AAAD0B09EBFD}"/>
                </a:ext>
              </a:extLst>
            </p:cNvPr>
            <p:cNvGrpSpPr/>
            <p:nvPr userDrawn="1"/>
          </p:nvGrpSpPr>
          <p:grpSpPr>
            <a:xfrm>
              <a:off x="7661542" y="3991254"/>
              <a:ext cx="974457" cy="1169348"/>
              <a:chOff x="4905227" y="964011"/>
              <a:chExt cx="3810000" cy="4572000"/>
            </a:xfrm>
          </p:grpSpPr>
          <p:pic>
            <p:nvPicPr>
              <p:cNvPr id="69" name="Graphic 68">
                <a:extLst>
                  <a:ext uri="{FF2B5EF4-FFF2-40B4-BE49-F238E27FC236}">
                    <a16:creationId xmlns:a16="http://schemas.microsoft.com/office/drawing/2014/main" id="{9F88FAC2-0E52-E59A-A375-9CBF233E21E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alphaModFix amt="8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981426" y="4276755"/>
                <a:ext cx="3657601" cy="876300"/>
              </a:xfrm>
              <a:prstGeom prst="rect">
                <a:avLst/>
              </a:prstGeom>
            </p:spPr>
          </p:pic>
          <p:pic>
            <p:nvPicPr>
              <p:cNvPr id="70" name="Graphic 69">
                <a:extLst>
                  <a:ext uri="{FF2B5EF4-FFF2-40B4-BE49-F238E27FC236}">
                    <a16:creationId xmlns:a16="http://schemas.microsoft.com/office/drawing/2014/main" id="{DF545E44-483F-0B69-B82B-489FC1D21F0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4905227" y="964011"/>
                <a:ext cx="3810000" cy="4572000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65D5217-C959-874D-AE31-7455FF97A3F6}"/>
                </a:ext>
              </a:extLst>
            </p:cNvPr>
            <p:cNvGrpSpPr/>
            <p:nvPr userDrawn="1"/>
          </p:nvGrpSpPr>
          <p:grpSpPr>
            <a:xfrm>
              <a:off x="3031384" y="4643050"/>
              <a:ext cx="3081233" cy="283734"/>
              <a:chOff x="2451940" y="4422850"/>
              <a:chExt cx="4043552" cy="372348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B7EEAA18-FB94-D4D6-F20E-B8A84D5EA69E}"/>
                  </a:ext>
                </a:extLst>
              </p:cNvPr>
              <p:cNvGrpSpPr/>
              <p:nvPr userDrawn="1"/>
            </p:nvGrpSpPr>
            <p:grpSpPr>
              <a:xfrm>
                <a:off x="2451940" y="4422850"/>
                <a:ext cx="2017299" cy="372348"/>
                <a:chOff x="3899465" y="-850382"/>
                <a:chExt cx="2017299" cy="372348"/>
              </a:xfrm>
            </p:grpSpPr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id="{F0F110BE-29F6-DCD6-12A5-CF8F8F05396C}"/>
                    </a:ext>
                  </a:extLst>
                </p:cNvPr>
                <p:cNvSpPr/>
                <p:nvPr/>
              </p:nvSpPr>
              <p:spPr>
                <a:xfrm>
                  <a:off x="3899465" y="-826142"/>
                  <a:ext cx="237077" cy="262555"/>
                </a:xfrm>
                <a:custGeom>
                  <a:avLst/>
                  <a:gdLst>
                    <a:gd name="csX0" fmla="*/ 176594 w 237077"/>
                    <a:gd name="csY0" fmla="*/ 132418 h 262555"/>
                    <a:gd name="csX1" fmla="*/ 178118 w 237077"/>
                    <a:gd name="csY1" fmla="*/ 180994 h 262555"/>
                    <a:gd name="csX2" fmla="*/ 177737 w 237077"/>
                    <a:gd name="csY2" fmla="*/ 180994 h 262555"/>
                    <a:gd name="csX3" fmla="*/ 157829 w 237077"/>
                    <a:gd name="csY3" fmla="*/ 142019 h 262555"/>
                    <a:gd name="csX4" fmla="*/ 76105 w 237077"/>
                    <a:gd name="csY4" fmla="*/ 0 h 262555"/>
                    <a:gd name="csX5" fmla="*/ 0 w 237077"/>
                    <a:gd name="csY5" fmla="*/ 0 h 262555"/>
                    <a:gd name="csX6" fmla="*/ 0 w 237077"/>
                    <a:gd name="csY6" fmla="*/ 262555 h 262555"/>
                    <a:gd name="csX7" fmla="*/ 60579 w 237077"/>
                    <a:gd name="csY7" fmla="*/ 262555 h 262555"/>
                    <a:gd name="csX8" fmla="*/ 60579 w 237077"/>
                    <a:gd name="csY8" fmla="*/ 130042 h 262555"/>
                    <a:gd name="csX9" fmla="*/ 58960 w 237077"/>
                    <a:gd name="csY9" fmla="*/ 81561 h 262555"/>
                    <a:gd name="csX10" fmla="*/ 59341 w 237077"/>
                    <a:gd name="csY10" fmla="*/ 81561 h 262555"/>
                    <a:gd name="csX11" fmla="*/ 79343 w 237077"/>
                    <a:gd name="csY11" fmla="*/ 120536 h 262555"/>
                    <a:gd name="csX12" fmla="*/ 160973 w 237077"/>
                    <a:gd name="csY12" fmla="*/ 262555 h 262555"/>
                    <a:gd name="csX13" fmla="*/ 237077 w 237077"/>
                    <a:gd name="csY13" fmla="*/ 262555 h 262555"/>
                    <a:gd name="csX14" fmla="*/ 237077 w 237077"/>
                    <a:gd name="csY14" fmla="*/ 0 h 262555"/>
                    <a:gd name="csX15" fmla="*/ 176594 w 237077"/>
                    <a:gd name="csY15" fmla="*/ 0 h 262555"/>
                    <a:gd name="csX16" fmla="*/ 176594 w 237077"/>
                    <a:gd name="csY16" fmla="*/ 132418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237077" h="262555">
                      <a:moveTo>
                        <a:pt x="176594" y="132418"/>
                      </a:moveTo>
                      <a:lnTo>
                        <a:pt x="178118" y="180994"/>
                      </a:lnTo>
                      <a:lnTo>
                        <a:pt x="177737" y="180994"/>
                      </a:lnTo>
                      <a:lnTo>
                        <a:pt x="157829" y="142019"/>
                      </a:lnTo>
                      <a:lnTo>
                        <a:pt x="76105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lnTo>
                        <a:pt x="60579" y="262555"/>
                      </a:lnTo>
                      <a:lnTo>
                        <a:pt x="60579" y="130042"/>
                      </a:lnTo>
                      <a:lnTo>
                        <a:pt x="58960" y="81561"/>
                      </a:lnTo>
                      <a:lnTo>
                        <a:pt x="59341" y="81561"/>
                      </a:lnTo>
                      <a:lnTo>
                        <a:pt x="79343" y="120536"/>
                      </a:lnTo>
                      <a:lnTo>
                        <a:pt x="160973" y="262555"/>
                      </a:lnTo>
                      <a:lnTo>
                        <a:pt x="237077" y="262555"/>
                      </a:lnTo>
                      <a:lnTo>
                        <a:pt x="237077" y="0"/>
                      </a:lnTo>
                      <a:lnTo>
                        <a:pt x="176594" y="0"/>
                      </a:lnTo>
                      <a:lnTo>
                        <a:pt x="176594" y="132418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8" name="Freeform 57">
                  <a:extLst>
                    <a:ext uri="{FF2B5EF4-FFF2-40B4-BE49-F238E27FC236}">
                      <a16:creationId xmlns:a16="http://schemas.microsoft.com/office/drawing/2014/main" id="{19537759-CFFF-3579-75B8-166C958C592F}"/>
                    </a:ext>
                  </a:extLst>
                </p:cNvPr>
                <p:cNvSpPr/>
                <p:nvPr/>
              </p:nvSpPr>
              <p:spPr>
                <a:xfrm>
                  <a:off x="4172546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7 w 215646"/>
                    <a:gd name="csY3" fmla="*/ 8555 h 206755"/>
                    <a:gd name="csX4" fmla="*/ 98012 w 215646"/>
                    <a:gd name="csY4" fmla="*/ 0 h 206755"/>
                    <a:gd name="csX5" fmla="*/ 30670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20015 w 215646"/>
                    <a:gd name="csY29" fmla="*/ 144396 h 206755"/>
                    <a:gd name="csX30" fmla="*/ 112490 w 215646"/>
                    <a:gd name="csY30" fmla="*/ 154948 h 206755"/>
                    <a:gd name="csX31" fmla="*/ 101537 w 215646"/>
                    <a:gd name="csY31" fmla="*/ 161127 h 206755"/>
                    <a:gd name="csX32" fmla="*/ 88583 w 215646"/>
                    <a:gd name="csY32" fmla="*/ 163123 h 206755"/>
                    <a:gd name="csX33" fmla="*/ 73438 w 215646"/>
                    <a:gd name="csY33" fmla="*/ 158750 h 206755"/>
                    <a:gd name="csX34" fmla="*/ 67056 w 215646"/>
                    <a:gd name="csY34" fmla="*/ 145632 h 206755"/>
                    <a:gd name="csX35" fmla="*/ 72866 w 215646"/>
                    <a:gd name="csY35" fmla="*/ 131943 h 206755"/>
                    <a:gd name="csX36" fmla="*/ 90583 w 215646"/>
                    <a:gd name="csY36" fmla="*/ 125004 h 206755"/>
                    <a:gd name="csX37" fmla="*/ 122873 w 215646"/>
                    <a:gd name="csY37" fmla="*/ 118255 h 206755"/>
                    <a:gd name="csX38" fmla="*/ 122873 w 215646"/>
                    <a:gd name="csY38" fmla="*/ 129377 h 206755"/>
                    <a:gd name="csX39" fmla="*/ 120110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4" y="14259"/>
                        <a:pt x="147637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0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2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2" y="197534"/>
                        <a:pt x="120206" y="191831"/>
                        <a:pt x="126968" y="184131"/>
                      </a:cubicBezTo>
                      <a:cubicBezTo>
                        <a:pt x="128968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80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20015" y="144396"/>
                      </a:moveTo>
                      <a:cubicBezTo>
                        <a:pt x="118110" y="148674"/>
                        <a:pt x="115634" y="152191"/>
                        <a:pt x="112490" y="154948"/>
                      </a:cubicBezTo>
                      <a:cubicBezTo>
                        <a:pt x="109347" y="157704"/>
                        <a:pt x="105632" y="159796"/>
                        <a:pt x="101537" y="161127"/>
                      </a:cubicBezTo>
                      <a:cubicBezTo>
                        <a:pt x="97441" y="162457"/>
                        <a:pt x="93059" y="163123"/>
                        <a:pt x="88583" y="163123"/>
                      </a:cubicBezTo>
                      <a:cubicBezTo>
                        <a:pt x="82772" y="163123"/>
                        <a:pt x="77724" y="161697"/>
                        <a:pt x="73438" y="158750"/>
                      </a:cubicBezTo>
                      <a:cubicBezTo>
                        <a:pt x="69152" y="155803"/>
                        <a:pt x="67056" y="151430"/>
                        <a:pt x="67056" y="145632"/>
                      </a:cubicBezTo>
                      <a:cubicBezTo>
                        <a:pt x="67056" y="139833"/>
                        <a:pt x="68961" y="134985"/>
                        <a:pt x="72866" y="131943"/>
                      </a:cubicBezTo>
                      <a:cubicBezTo>
                        <a:pt x="76676" y="128901"/>
                        <a:pt x="82582" y="126525"/>
                        <a:pt x="90583" y="125004"/>
                      </a:cubicBezTo>
                      <a:lnTo>
                        <a:pt x="122873" y="118255"/>
                      </a:lnTo>
                      <a:lnTo>
                        <a:pt x="122873" y="129377"/>
                      </a:lnTo>
                      <a:cubicBezTo>
                        <a:pt x="122873" y="135175"/>
                        <a:pt x="121920" y="140213"/>
                        <a:pt x="120110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9" name="Freeform 58">
                  <a:extLst>
                    <a:ext uri="{FF2B5EF4-FFF2-40B4-BE49-F238E27FC236}">
                      <a16:creationId xmlns:a16="http://schemas.microsoft.com/office/drawing/2014/main" id="{0667FF2A-5BDC-0041-6C74-D3CA078DF01E}"/>
                    </a:ext>
                  </a:extLst>
                </p:cNvPr>
                <p:cNvSpPr/>
                <p:nvPr/>
              </p:nvSpPr>
              <p:spPr>
                <a:xfrm>
                  <a:off x="4377905" y="-762452"/>
                  <a:ext cx="224313" cy="198865"/>
                </a:xfrm>
                <a:custGeom>
                  <a:avLst/>
                  <a:gdLst>
                    <a:gd name="csX0" fmla="*/ 112395 w 224313"/>
                    <a:gd name="csY0" fmla="*/ 151525 h 198865"/>
                    <a:gd name="csX1" fmla="*/ 71342 w 224313"/>
                    <a:gd name="csY1" fmla="*/ 0 h 198865"/>
                    <a:gd name="csX2" fmla="*/ 0 w 224313"/>
                    <a:gd name="csY2" fmla="*/ 0 h 198865"/>
                    <a:gd name="csX3" fmla="*/ 71723 w 224313"/>
                    <a:gd name="csY3" fmla="*/ 198865 h 198865"/>
                    <a:gd name="csX4" fmla="*/ 152591 w 224313"/>
                    <a:gd name="csY4" fmla="*/ 198865 h 198865"/>
                    <a:gd name="csX5" fmla="*/ 224314 w 224313"/>
                    <a:gd name="csY5" fmla="*/ 0 h 198865"/>
                    <a:gd name="csX6" fmla="*/ 154210 w 224313"/>
                    <a:gd name="csY6" fmla="*/ 0 h 198865"/>
                    <a:gd name="csX7" fmla="*/ 112395 w 224313"/>
                    <a:gd name="csY7" fmla="*/ 151525 h 1988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224313" h="198865">
                      <a:moveTo>
                        <a:pt x="112395" y="151525"/>
                      </a:moveTo>
                      <a:lnTo>
                        <a:pt x="71342" y="0"/>
                      </a:lnTo>
                      <a:lnTo>
                        <a:pt x="0" y="0"/>
                      </a:lnTo>
                      <a:lnTo>
                        <a:pt x="71723" y="198865"/>
                      </a:lnTo>
                      <a:lnTo>
                        <a:pt x="152591" y="198865"/>
                      </a:lnTo>
                      <a:lnTo>
                        <a:pt x="224314" y="0"/>
                      </a:lnTo>
                      <a:lnTo>
                        <a:pt x="154210" y="0"/>
                      </a:lnTo>
                      <a:lnTo>
                        <a:pt x="112395" y="151525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5A5C725B-A79E-A79E-EE3F-E01B5AC5B5FE}"/>
                    </a:ext>
                  </a:extLst>
                </p:cNvPr>
                <p:cNvSpPr/>
                <p:nvPr/>
              </p:nvSpPr>
              <p:spPr>
                <a:xfrm>
                  <a:off x="4621079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1" name="Freeform 60">
                  <a:extLst>
                    <a:ext uri="{FF2B5EF4-FFF2-40B4-BE49-F238E27FC236}">
                      <a16:creationId xmlns:a16="http://schemas.microsoft.com/office/drawing/2014/main" id="{E9C455F2-FFDF-6721-11FC-46A86A5B6317}"/>
                    </a:ext>
                  </a:extLst>
                </p:cNvPr>
                <p:cNvSpPr/>
                <p:nvPr/>
              </p:nvSpPr>
              <p:spPr>
                <a:xfrm>
                  <a:off x="4615554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5 w 78866"/>
                    <a:gd name="csY1" fmla="*/ 7795 h 64925"/>
                    <a:gd name="csX2" fmla="*/ 0 w 78866"/>
                    <a:gd name="csY2" fmla="*/ 32701 h 64925"/>
                    <a:gd name="csX3" fmla="*/ 9335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5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5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2" name="Freeform 61">
                  <a:extLst>
                    <a:ext uri="{FF2B5EF4-FFF2-40B4-BE49-F238E27FC236}">
                      <a16:creationId xmlns:a16="http://schemas.microsoft.com/office/drawing/2014/main" id="{D3866F02-2B31-ECC0-08DB-74805ED87C0F}"/>
                    </a:ext>
                  </a:extLst>
                </p:cNvPr>
                <p:cNvSpPr/>
                <p:nvPr/>
              </p:nvSpPr>
              <p:spPr>
                <a:xfrm>
                  <a:off x="4721377" y="-766540"/>
                  <a:ext cx="210502" cy="288411"/>
                </a:xfrm>
                <a:custGeom>
                  <a:avLst/>
                  <a:gdLst>
                    <a:gd name="csX0" fmla="*/ 147923 w 210502"/>
                    <a:gd name="csY0" fmla="*/ 46579 h 288411"/>
                    <a:gd name="csX1" fmla="*/ 124777 w 210502"/>
                    <a:gd name="csY1" fmla="*/ 12928 h 288411"/>
                    <a:gd name="csX2" fmla="*/ 82106 w 210502"/>
                    <a:gd name="csY2" fmla="*/ 0 h 288411"/>
                    <a:gd name="csX3" fmla="*/ 40100 w 210502"/>
                    <a:gd name="csY3" fmla="*/ 11692 h 288411"/>
                    <a:gd name="csX4" fmla="*/ 10763 w 210502"/>
                    <a:gd name="csY4" fmla="*/ 45724 h 288411"/>
                    <a:gd name="csX5" fmla="*/ 0 w 210502"/>
                    <a:gd name="csY5" fmla="*/ 99433 h 288411"/>
                    <a:gd name="csX6" fmla="*/ 10001 w 210502"/>
                    <a:gd name="csY6" fmla="*/ 152096 h 288411"/>
                    <a:gd name="csX7" fmla="*/ 38481 w 210502"/>
                    <a:gd name="csY7" fmla="*/ 185747 h 288411"/>
                    <a:gd name="csX8" fmla="*/ 82106 w 210502"/>
                    <a:gd name="csY8" fmla="*/ 197249 h 288411"/>
                    <a:gd name="csX9" fmla="*/ 118205 w 210502"/>
                    <a:gd name="csY9" fmla="*/ 188314 h 288411"/>
                    <a:gd name="csX10" fmla="*/ 142304 w 210502"/>
                    <a:gd name="csY10" fmla="*/ 164644 h 288411"/>
                    <a:gd name="csX11" fmla="*/ 142304 w 210502"/>
                    <a:gd name="csY11" fmla="*/ 203238 h 288411"/>
                    <a:gd name="csX12" fmla="*/ 132969 w 210502"/>
                    <a:gd name="csY12" fmla="*/ 234608 h 288411"/>
                    <a:gd name="csX13" fmla="*/ 106108 w 210502"/>
                    <a:gd name="csY13" fmla="*/ 245730 h 288411"/>
                    <a:gd name="csX14" fmla="*/ 77629 w 210502"/>
                    <a:gd name="csY14" fmla="*/ 236414 h 288411"/>
                    <a:gd name="csX15" fmla="*/ 66294 w 210502"/>
                    <a:gd name="csY15" fmla="*/ 209607 h 288411"/>
                    <a:gd name="csX16" fmla="*/ 952 w 210502"/>
                    <a:gd name="csY16" fmla="*/ 217972 h 288411"/>
                    <a:gd name="csX17" fmla="*/ 19050 w 210502"/>
                    <a:gd name="csY17" fmla="*/ 260749 h 288411"/>
                    <a:gd name="csX18" fmla="*/ 54673 w 210502"/>
                    <a:gd name="csY18" fmla="*/ 282233 h 288411"/>
                    <a:gd name="csX19" fmla="*/ 102108 w 210502"/>
                    <a:gd name="csY19" fmla="*/ 288412 h 288411"/>
                    <a:gd name="csX20" fmla="*/ 159925 w 210502"/>
                    <a:gd name="csY20" fmla="*/ 278240 h 288411"/>
                    <a:gd name="csX21" fmla="*/ 197358 w 210502"/>
                    <a:gd name="csY21" fmla="*/ 246015 h 288411"/>
                    <a:gd name="csX22" fmla="*/ 210502 w 210502"/>
                    <a:gd name="csY22" fmla="*/ 186983 h 288411"/>
                    <a:gd name="csX23" fmla="*/ 210502 w 210502"/>
                    <a:gd name="csY23" fmla="*/ 4088 h 288411"/>
                    <a:gd name="csX24" fmla="*/ 149542 w 210502"/>
                    <a:gd name="csY24" fmla="*/ 4088 h 288411"/>
                    <a:gd name="csX25" fmla="*/ 147923 w 210502"/>
                    <a:gd name="csY25" fmla="*/ 46674 h 288411"/>
                    <a:gd name="csX26" fmla="*/ 132398 w 210502"/>
                    <a:gd name="csY26" fmla="*/ 135650 h 288411"/>
                    <a:gd name="csX27" fmla="*/ 105727 w 210502"/>
                    <a:gd name="csY27" fmla="*/ 148008 h 288411"/>
                    <a:gd name="csX28" fmla="*/ 78200 w 210502"/>
                    <a:gd name="csY28" fmla="*/ 136031 h 288411"/>
                    <a:gd name="csX29" fmla="*/ 68199 w 210502"/>
                    <a:gd name="csY29" fmla="*/ 98672 h 288411"/>
                    <a:gd name="csX30" fmla="*/ 72771 w 210502"/>
                    <a:gd name="csY30" fmla="*/ 71675 h 288411"/>
                    <a:gd name="csX31" fmla="*/ 85725 w 210502"/>
                    <a:gd name="csY31" fmla="*/ 55420 h 288411"/>
                    <a:gd name="csX32" fmla="*/ 105632 w 210502"/>
                    <a:gd name="csY32" fmla="*/ 49811 h 288411"/>
                    <a:gd name="csX33" fmla="*/ 132683 w 210502"/>
                    <a:gd name="csY33" fmla="*/ 62359 h 288411"/>
                    <a:gd name="csX34" fmla="*/ 142208 w 210502"/>
                    <a:gd name="csY34" fmla="*/ 98767 h 288411"/>
                    <a:gd name="csX35" fmla="*/ 132207 w 210502"/>
                    <a:gd name="csY35" fmla="*/ 135746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7923" y="46579"/>
                      </a:move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6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19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6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2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19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4088"/>
                      </a:lnTo>
                      <a:lnTo>
                        <a:pt x="149542" y="4088"/>
                      </a:lnTo>
                      <a:lnTo>
                        <a:pt x="147923" y="46674"/>
                      </a:lnTo>
                      <a:close/>
                      <a:moveTo>
                        <a:pt x="132398" y="135650"/>
                      </a:moveTo>
                      <a:cubicBezTo>
                        <a:pt x="125730" y="143826"/>
                        <a:pt x="116872" y="148008"/>
                        <a:pt x="105727" y="148008"/>
                      </a:cubicBezTo>
                      <a:cubicBezTo>
                        <a:pt x="94583" y="148008"/>
                        <a:pt x="84868" y="144016"/>
                        <a:pt x="78200" y="136031"/>
                      </a:cubicBezTo>
                      <a:cubicBezTo>
                        <a:pt x="71533" y="128046"/>
                        <a:pt x="68199" y="115593"/>
                        <a:pt x="68199" y="98672"/>
                      </a:cubicBezTo>
                      <a:cubicBezTo>
                        <a:pt x="68199" y="87835"/>
                        <a:pt x="69723" y="78805"/>
                        <a:pt x="72771" y="71675"/>
                      </a:cubicBezTo>
                      <a:cubicBezTo>
                        <a:pt x="75819" y="64546"/>
                        <a:pt x="80105" y="59127"/>
                        <a:pt x="85725" y="55420"/>
                      </a:cubicBezTo>
                      <a:cubicBezTo>
                        <a:pt x="91345" y="51713"/>
                        <a:pt x="97917" y="49811"/>
                        <a:pt x="105632" y="49811"/>
                      </a:cubicBezTo>
                      <a:cubicBezTo>
                        <a:pt x="117348" y="49811"/>
                        <a:pt x="126397" y="53994"/>
                        <a:pt x="132683" y="62359"/>
                      </a:cubicBezTo>
                      <a:cubicBezTo>
                        <a:pt x="139065" y="70725"/>
                        <a:pt x="142208" y="82892"/>
                        <a:pt x="142208" y="98767"/>
                      </a:cubicBezTo>
                      <a:cubicBezTo>
                        <a:pt x="142208" y="114642"/>
                        <a:pt x="138875" y="127570"/>
                        <a:pt x="132207" y="13574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3" name="Freeform 62">
                  <a:extLst>
                    <a:ext uri="{FF2B5EF4-FFF2-40B4-BE49-F238E27FC236}">
                      <a16:creationId xmlns:a16="http://schemas.microsoft.com/office/drawing/2014/main" id="{6C5B62C8-E8A6-78F4-373F-5F6529C07CF6}"/>
                    </a:ext>
                  </a:extLst>
                </p:cNvPr>
                <p:cNvSpPr/>
                <p:nvPr/>
              </p:nvSpPr>
              <p:spPr>
                <a:xfrm>
                  <a:off x="4963788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8 w 215646"/>
                    <a:gd name="csY3" fmla="*/ 8555 h 206755"/>
                    <a:gd name="csX4" fmla="*/ 98012 w 215646"/>
                    <a:gd name="csY4" fmla="*/ 0 h 206755"/>
                    <a:gd name="csX5" fmla="*/ 30671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19920 w 215646"/>
                    <a:gd name="csY29" fmla="*/ 144396 h 206755"/>
                    <a:gd name="csX30" fmla="*/ 112395 w 215646"/>
                    <a:gd name="csY30" fmla="*/ 154948 h 206755"/>
                    <a:gd name="csX31" fmla="*/ 101441 w 215646"/>
                    <a:gd name="csY31" fmla="*/ 161127 h 206755"/>
                    <a:gd name="csX32" fmla="*/ 88487 w 215646"/>
                    <a:gd name="csY32" fmla="*/ 163123 h 206755"/>
                    <a:gd name="csX33" fmla="*/ 73343 w 215646"/>
                    <a:gd name="csY33" fmla="*/ 158750 h 206755"/>
                    <a:gd name="csX34" fmla="*/ 66961 w 215646"/>
                    <a:gd name="csY34" fmla="*/ 145632 h 206755"/>
                    <a:gd name="csX35" fmla="*/ 72771 w 215646"/>
                    <a:gd name="csY35" fmla="*/ 131943 h 206755"/>
                    <a:gd name="csX36" fmla="*/ 90488 w 215646"/>
                    <a:gd name="csY36" fmla="*/ 125004 h 206755"/>
                    <a:gd name="csX37" fmla="*/ 122777 w 215646"/>
                    <a:gd name="csY37" fmla="*/ 118255 h 206755"/>
                    <a:gd name="csX38" fmla="*/ 122777 w 215646"/>
                    <a:gd name="csY38" fmla="*/ 129377 h 206755"/>
                    <a:gd name="csX39" fmla="*/ 120015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3" y="14259"/>
                        <a:pt x="147638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1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3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3" y="197534"/>
                        <a:pt x="120206" y="191831"/>
                        <a:pt x="126968" y="184131"/>
                      </a:cubicBezTo>
                      <a:cubicBezTo>
                        <a:pt x="128969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79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19920" y="144396"/>
                      </a:moveTo>
                      <a:cubicBezTo>
                        <a:pt x="118015" y="148674"/>
                        <a:pt x="115538" y="152191"/>
                        <a:pt x="112395" y="154948"/>
                      </a:cubicBezTo>
                      <a:cubicBezTo>
                        <a:pt x="109252" y="157704"/>
                        <a:pt x="105537" y="159796"/>
                        <a:pt x="101441" y="161127"/>
                      </a:cubicBezTo>
                      <a:cubicBezTo>
                        <a:pt x="97346" y="162457"/>
                        <a:pt x="92964" y="163123"/>
                        <a:pt x="88487" y="163123"/>
                      </a:cubicBezTo>
                      <a:cubicBezTo>
                        <a:pt x="82677" y="163123"/>
                        <a:pt x="77629" y="161697"/>
                        <a:pt x="73343" y="158750"/>
                      </a:cubicBezTo>
                      <a:cubicBezTo>
                        <a:pt x="69056" y="155803"/>
                        <a:pt x="66961" y="151430"/>
                        <a:pt x="66961" y="145632"/>
                      </a:cubicBezTo>
                      <a:cubicBezTo>
                        <a:pt x="66961" y="139833"/>
                        <a:pt x="68866" y="134985"/>
                        <a:pt x="72771" y="131943"/>
                      </a:cubicBezTo>
                      <a:cubicBezTo>
                        <a:pt x="76581" y="128901"/>
                        <a:pt x="82487" y="126525"/>
                        <a:pt x="90488" y="125004"/>
                      </a:cubicBezTo>
                      <a:lnTo>
                        <a:pt x="122777" y="118255"/>
                      </a:lnTo>
                      <a:lnTo>
                        <a:pt x="122777" y="129377"/>
                      </a:lnTo>
                      <a:cubicBezTo>
                        <a:pt x="122777" y="135175"/>
                        <a:pt x="121825" y="140213"/>
                        <a:pt x="120015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61CCD46A-E5A1-038A-9935-CCDF11F0FD1B}"/>
                    </a:ext>
                  </a:extLst>
                </p:cNvPr>
                <p:cNvSpPr/>
                <p:nvPr/>
              </p:nvSpPr>
              <p:spPr>
                <a:xfrm>
                  <a:off x="5176386" y="-825762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786 h 266072"/>
                    <a:gd name="csX1" fmla="*/ 128302 w 164591"/>
                    <a:gd name="csY1" fmla="*/ 217972 h 266072"/>
                    <a:gd name="csX2" fmla="*/ 108966 w 164591"/>
                    <a:gd name="csY2" fmla="*/ 211793 h 266072"/>
                    <a:gd name="csX3" fmla="*/ 102013 w 164591"/>
                    <a:gd name="csY3" fmla="*/ 191356 h 266072"/>
                    <a:gd name="csX4" fmla="*/ 102013 w 164591"/>
                    <a:gd name="csY4" fmla="*/ 111410 h 266072"/>
                    <a:gd name="csX5" fmla="*/ 161354 w 164591"/>
                    <a:gd name="csY5" fmla="*/ 111410 h 266072"/>
                    <a:gd name="csX6" fmla="*/ 161354 w 164591"/>
                    <a:gd name="csY6" fmla="*/ 63310 h 266072"/>
                    <a:gd name="csX7" fmla="*/ 102013 w 164591"/>
                    <a:gd name="csY7" fmla="*/ 63310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786"/>
                      </a:moveTo>
                      <a:cubicBezTo>
                        <a:pt x="140208" y="217212"/>
                        <a:pt x="134684" y="217972"/>
                        <a:pt x="128302" y="217972"/>
                      </a:cubicBezTo>
                      <a:cubicBezTo>
                        <a:pt x="120015" y="217972"/>
                        <a:pt x="113633" y="215881"/>
                        <a:pt x="108966" y="211793"/>
                      </a:cubicBezTo>
                      <a:cubicBezTo>
                        <a:pt x="104299" y="207706"/>
                        <a:pt x="102013" y="200862"/>
                        <a:pt x="102013" y="191356"/>
                      </a:cubicBezTo>
                      <a:lnTo>
                        <a:pt x="102013" y="111410"/>
                      </a:lnTo>
                      <a:lnTo>
                        <a:pt x="161354" y="111410"/>
                      </a:lnTo>
                      <a:lnTo>
                        <a:pt x="161354" y="63310"/>
                      </a:lnTo>
                      <a:lnTo>
                        <a:pt x="102013" y="63310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2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0B97CF82-2D69-893F-94CE-A177978F8429}"/>
                    </a:ext>
                  </a:extLst>
                </p:cNvPr>
                <p:cNvSpPr/>
                <p:nvPr/>
              </p:nvSpPr>
              <p:spPr>
                <a:xfrm>
                  <a:off x="5360123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4 w 78866"/>
                    <a:gd name="csY1" fmla="*/ 7795 h 64925"/>
                    <a:gd name="csX2" fmla="*/ 0 w 78866"/>
                    <a:gd name="csY2" fmla="*/ 32701 h 64925"/>
                    <a:gd name="csX3" fmla="*/ 9334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4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4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A24AC685-B15A-D050-882E-518F124C7749}"/>
                    </a:ext>
                  </a:extLst>
                </p:cNvPr>
                <p:cNvSpPr/>
                <p:nvPr/>
              </p:nvSpPr>
              <p:spPr>
                <a:xfrm>
                  <a:off x="5365743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id="{0E356373-B6F5-4B5E-2CD8-A53291A0619B}"/>
                    </a:ext>
                  </a:extLst>
                </p:cNvPr>
                <p:cNvSpPr/>
                <p:nvPr/>
              </p:nvSpPr>
              <p:spPr>
                <a:xfrm>
                  <a:off x="5474042" y="-766540"/>
                  <a:ext cx="199548" cy="202857"/>
                </a:xfrm>
                <a:custGeom>
                  <a:avLst/>
                  <a:gdLst>
                    <a:gd name="csX0" fmla="*/ 166878 w 199548"/>
                    <a:gd name="csY0" fmla="*/ 7985 h 202857"/>
                    <a:gd name="csX1" fmla="*/ 130778 w 199548"/>
                    <a:gd name="csY1" fmla="*/ 0 h 202857"/>
                    <a:gd name="csX2" fmla="*/ 96298 w 199548"/>
                    <a:gd name="csY2" fmla="*/ 7320 h 202857"/>
                    <a:gd name="csX3" fmla="*/ 70771 w 199548"/>
                    <a:gd name="csY3" fmla="*/ 28993 h 202857"/>
                    <a:gd name="csX4" fmla="*/ 62675 w 199548"/>
                    <a:gd name="csY4" fmla="*/ 43918 h 202857"/>
                    <a:gd name="csX5" fmla="*/ 60579 w 199548"/>
                    <a:gd name="csY5" fmla="*/ 3993 h 202857"/>
                    <a:gd name="csX6" fmla="*/ 0 w 199548"/>
                    <a:gd name="csY6" fmla="*/ 3993 h 202857"/>
                    <a:gd name="csX7" fmla="*/ 0 w 199548"/>
                    <a:gd name="csY7" fmla="*/ 202858 h 202857"/>
                    <a:gd name="csX8" fmla="*/ 67723 w 199548"/>
                    <a:gd name="csY8" fmla="*/ 202858 h 202857"/>
                    <a:gd name="csX9" fmla="*/ 67723 w 199548"/>
                    <a:gd name="csY9" fmla="*/ 97436 h 202857"/>
                    <a:gd name="csX10" fmla="*/ 72485 w 199548"/>
                    <a:gd name="csY10" fmla="*/ 70820 h 202857"/>
                    <a:gd name="csX11" fmla="*/ 85630 w 199548"/>
                    <a:gd name="csY11" fmla="*/ 56275 h 202857"/>
                    <a:gd name="csX12" fmla="*/ 103537 w 199548"/>
                    <a:gd name="csY12" fmla="*/ 51713 h 202857"/>
                    <a:gd name="csX13" fmla="*/ 123825 w 199548"/>
                    <a:gd name="csY13" fmla="*/ 59698 h 202857"/>
                    <a:gd name="csX14" fmla="*/ 131826 w 199548"/>
                    <a:gd name="csY14" fmla="*/ 88311 h 202857"/>
                    <a:gd name="csX15" fmla="*/ 131826 w 199548"/>
                    <a:gd name="csY15" fmla="*/ 202858 h 202857"/>
                    <a:gd name="csX16" fmla="*/ 199549 w 199548"/>
                    <a:gd name="csY16" fmla="*/ 202858 h 202857"/>
                    <a:gd name="csX17" fmla="*/ 199549 w 199548"/>
                    <a:gd name="csY17" fmla="*/ 70439 h 202857"/>
                    <a:gd name="csX18" fmla="*/ 190786 w 199548"/>
                    <a:gd name="csY18" fmla="*/ 31465 h 202857"/>
                    <a:gd name="csX19" fmla="*/ 166688 w 199548"/>
                    <a:gd name="csY19" fmla="*/ 7985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548" h="202857">
                      <a:moveTo>
                        <a:pt x="166878" y="7985"/>
                      </a:moveTo>
                      <a:cubicBezTo>
                        <a:pt x="156686" y="2662"/>
                        <a:pt x="144590" y="0"/>
                        <a:pt x="130778" y="0"/>
                      </a:cubicBezTo>
                      <a:cubicBezTo>
                        <a:pt x="118015" y="0"/>
                        <a:pt x="106490" y="2472"/>
                        <a:pt x="96298" y="7320"/>
                      </a:cubicBezTo>
                      <a:cubicBezTo>
                        <a:pt x="86106" y="12263"/>
                        <a:pt x="77533" y="19487"/>
                        <a:pt x="70771" y="28993"/>
                      </a:cubicBezTo>
                      <a:cubicBezTo>
                        <a:pt x="67628" y="33461"/>
                        <a:pt x="64961" y="38404"/>
                        <a:pt x="62675" y="43918"/>
                      </a:cubicBezTo>
                      <a:lnTo>
                        <a:pt x="60579" y="3993"/>
                      </a:lnTo>
                      <a:lnTo>
                        <a:pt x="0" y="3993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97436"/>
                      </a:lnTo>
                      <a:cubicBezTo>
                        <a:pt x="67723" y="86314"/>
                        <a:pt x="69342" y="77379"/>
                        <a:pt x="72485" y="70820"/>
                      </a:cubicBezTo>
                      <a:cubicBezTo>
                        <a:pt x="75629" y="64165"/>
                        <a:pt x="80010" y="59317"/>
                        <a:pt x="85630" y="56275"/>
                      </a:cubicBezTo>
                      <a:cubicBezTo>
                        <a:pt x="91250" y="53234"/>
                        <a:pt x="97155" y="51713"/>
                        <a:pt x="103537" y="51713"/>
                      </a:cubicBezTo>
                      <a:cubicBezTo>
                        <a:pt x="111728" y="51713"/>
                        <a:pt x="118586" y="54374"/>
                        <a:pt x="123825" y="59698"/>
                      </a:cubicBezTo>
                      <a:cubicBezTo>
                        <a:pt x="129064" y="65021"/>
                        <a:pt x="131826" y="74527"/>
                        <a:pt x="131826" y="88311"/>
                      </a:cubicBezTo>
                      <a:lnTo>
                        <a:pt x="131826" y="202858"/>
                      </a:lnTo>
                      <a:lnTo>
                        <a:pt x="199549" y="202858"/>
                      </a:lnTo>
                      <a:lnTo>
                        <a:pt x="199549" y="70439"/>
                      </a:lnTo>
                      <a:cubicBezTo>
                        <a:pt x="199549" y="54754"/>
                        <a:pt x="196596" y="41826"/>
                        <a:pt x="190786" y="31465"/>
                      </a:cubicBezTo>
                      <a:cubicBezTo>
                        <a:pt x="184975" y="21103"/>
                        <a:pt x="176879" y="13308"/>
                        <a:pt x="166688" y="798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8" name="Freeform 67">
                  <a:extLst>
                    <a:ext uri="{FF2B5EF4-FFF2-40B4-BE49-F238E27FC236}">
                      <a16:creationId xmlns:a16="http://schemas.microsoft.com/office/drawing/2014/main" id="{41DB5FE9-1A8E-C35E-8B8D-053D9AC8340C}"/>
                    </a:ext>
                  </a:extLst>
                </p:cNvPr>
                <p:cNvSpPr/>
                <p:nvPr/>
              </p:nvSpPr>
              <p:spPr>
                <a:xfrm>
                  <a:off x="5706262" y="-766445"/>
                  <a:ext cx="210502" cy="288411"/>
                </a:xfrm>
                <a:custGeom>
                  <a:avLst/>
                  <a:gdLst>
                    <a:gd name="csX0" fmla="*/ 149542 w 210502"/>
                    <a:gd name="csY0" fmla="*/ 3993 h 288411"/>
                    <a:gd name="csX1" fmla="*/ 147923 w 210502"/>
                    <a:gd name="csY1" fmla="*/ 46579 h 288411"/>
                    <a:gd name="csX2" fmla="*/ 124777 w 210502"/>
                    <a:gd name="csY2" fmla="*/ 12928 h 288411"/>
                    <a:gd name="csX3" fmla="*/ 82105 w 210502"/>
                    <a:gd name="csY3" fmla="*/ 0 h 288411"/>
                    <a:gd name="csX4" fmla="*/ 40100 w 210502"/>
                    <a:gd name="csY4" fmla="*/ 11692 h 288411"/>
                    <a:gd name="csX5" fmla="*/ 10763 w 210502"/>
                    <a:gd name="csY5" fmla="*/ 45724 h 288411"/>
                    <a:gd name="csX6" fmla="*/ 0 w 210502"/>
                    <a:gd name="csY6" fmla="*/ 99433 h 288411"/>
                    <a:gd name="csX7" fmla="*/ 10001 w 210502"/>
                    <a:gd name="csY7" fmla="*/ 152096 h 288411"/>
                    <a:gd name="csX8" fmla="*/ 38481 w 210502"/>
                    <a:gd name="csY8" fmla="*/ 185747 h 288411"/>
                    <a:gd name="csX9" fmla="*/ 82105 w 210502"/>
                    <a:gd name="csY9" fmla="*/ 197249 h 288411"/>
                    <a:gd name="csX10" fmla="*/ 118205 w 210502"/>
                    <a:gd name="csY10" fmla="*/ 188314 h 288411"/>
                    <a:gd name="csX11" fmla="*/ 142304 w 210502"/>
                    <a:gd name="csY11" fmla="*/ 164644 h 288411"/>
                    <a:gd name="csX12" fmla="*/ 142304 w 210502"/>
                    <a:gd name="csY12" fmla="*/ 203238 h 288411"/>
                    <a:gd name="csX13" fmla="*/ 132969 w 210502"/>
                    <a:gd name="csY13" fmla="*/ 234608 h 288411"/>
                    <a:gd name="csX14" fmla="*/ 106108 w 210502"/>
                    <a:gd name="csY14" fmla="*/ 245730 h 288411"/>
                    <a:gd name="csX15" fmla="*/ 77629 w 210502"/>
                    <a:gd name="csY15" fmla="*/ 236414 h 288411"/>
                    <a:gd name="csX16" fmla="*/ 66294 w 210502"/>
                    <a:gd name="csY16" fmla="*/ 209607 h 288411"/>
                    <a:gd name="csX17" fmla="*/ 952 w 210502"/>
                    <a:gd name="csY17" fmla="*/ 217972 h 288411"/>
                    <a:gd name="csX18" fmla="*/ 19050 w 210502"/>
                    <a:gd name="csY18" fmla="*/ 260749 h 288411"/>
                    <a:gd name="csX19" fmla="*/ 54673 w 210502"/>
                    <a:gd name="csY19" fmla="*/ 282233 h 288411"/>
                    <a:gd name="csX20" fmla="*/ 102108 w 210502"/>
                    <a:gd name="csY20" fmla="*/ 288412 h 288411"/>
                    <a:gd name="csX21" fmla="*/ 159925 w 210502"/>
                    <a:gd name="csY21" fmla="*/ 278240 h 288411"/>
                    <a:gd name="csX22" fmla="*/ 197358 w 210502"/>
                    <a:gd name="csY22" fmla="*/ 246015 h 288411"/>
                    <a:gd name="csX23" fmla="*/ 210502 w 210502"/>
                    <a:gd name="csY23" fmla="*/ 186983 h 288411"/>
                    <a:gd name="csX24" fmla="*/ 210502 w 210502"/>
                    <a:gd name="csY24" fmla="*/ 3993 h 288411"/>
                    <a:gd name="csX25" fmla="*/ 149542 w 210502"/>
                    <a:gd name="csY25" fmla="*/ 3993 h 288411"/>
                    <a:gd name="csX26" fmla="*/ 132397 w 210502"/>
                    <a:gd name="csY26" fmla="*/ 135555 h 288411"/>
                    <a:gd name="csX27" fmla="*/ 105727 w 210502"/>
                    <a:gd name="csY27" fmla="*/ 147913 h 288411"/>
                    <a:gd name="csX28" fmla="*/ 78200 w 210502"/>
                    <a:gd name="csY28" fmla="*/ 135936 h 288411"/>
                    <a:gd name="csX29" fmla="*/ 68199 w 210502"/>
                    <a:gd name="csY29" fmla="*/ 98577 h 288411"/>
                    <a:gd name="csX30" fmla="*/ 72771 w 210502"/>
                    <a:gd name="csY30" fmla="*/ 71580 h 288411"/>
                    <a:gd name="csX31" fmla="*/ 85725 w 210502"/>
                    <a:gd name="csY31" fmla="*/ 55325 h 288411"/>
                    <a:gd name="csX32" fmla="*/ 105632 w 210502"/>
                    <a:gd name="csY32" fmla="*/ 49716 h 288411"/>
                    <a:gd name="csX33" fmla="*/ 132683 w 210502"/>
                    <a:gd name="csY33" fmla="*/ 62264 h 288411"/>
                    <a:gd name="csX34" fmla="*/ 142208 w 210502"/>
                    <a:gd name="csY34" fmla="*/ 98672 h 288411"/>
                    <a:gd name="csX35" fmla="*/ 132207 w 210502"/>
                    <a:gd name="csY35" fmla="*/ 135650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9542" y="3993"/>
                      </a:moveTo>
                      <a:lnTo>
                        <a:pt x="147923" y="46579"/>
                      </a:ln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5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20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5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3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20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3993"/>
                      </a:lnTo>
                      <a:lnTo>
                        <a:pt x="149542" y="3993"/>
                      </a:lnTo>
                      <a:close/>
                      <a:moveTo>
                        <a:pt x="132397" y="135555"/>
                      </a:moveTo>
                      <a:cubicBezTo>
                        <a:pt x="125730" y="143731"/>
                        <a:pt x="116872" y="147913"/>
                        <a:pt x="105727" y="147913"/>
                      </a:cubicBezTo>
                      <a:cubicBezTo>
                        <a:pt x="94583" y="147913"/>
                        <a:pt x="84868" y="143921"/>
                        <a:pt x="78200" y="135936"/>
                      </a:cubicBezTo>
                      <a:cubicBezTo>
                        <a:pt x="71533" y="127951"/>
                        <a:pt x="68199" y="115498"/>
                        <a:pt x="68199" y="98577"/>
                      </a:cubicBezTo>
                      <a:cubicBezTo>
                        <a:pt x="68199" y="87740"/>
                        <a:pt x="69723" y="78710"/>
                        <a:pt x="72771" y="71580"/>
                      </a:cubicBezTo>
                      <a:cubicBezTo>
                        <a:pt x="75819" y="64451"/>
                        <a:pt x="80105" y="59032"/>
                        <a:pt x="85725" y="55325"/>
                      </a:cubicBezTo>
                      <a:cubicBezTo>
                        <a:pt x="91345" y="51618"/>
                        <a:pt x="97917" y="49716"/>
                        <a:pt x="105632" y="49716"/>
                      </a:cubicBezTo>
                      <a:cubicBezTo>
                        <a:pt x="117348" y="49716"/>
                        <a:pt x="126397" y="53899"/>
                        <a:pt x="132683" y="62264"/>
                      </a:cubicBezTo>
                      <a:cubicBezTo>
                        <a:pt x="139065" y="70629"/>
                        <a:pt x="142208" y="82797"/>
                        <a:pt x="142208" y="98672"/>
                      </a:cubicBezTo>
                      <a:cubicBezTo>
                        <a:pt x="142208" y="114547"/>
                        <a:pt x="138875" y="127475"/>
                        <a:pt x="132207" y="13565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B4AC0ADA-A324-CB9F-DED8-9D15F93B41C9}"/>
                  </a:ext>
                </a:extLst>
              </p:cNvPr>
              <p:cNvGrpSpPr/>
              <p:nvPr userDrawn="1"/>
            </p:nvGrpSpPr>
            <p:grpSpPr>
              <a:xfrm>
                <a:off x="4559155" y="4434639"/>
                <a:ext cx="1936337" cy="287176"/>
                <a:chOff x="3933278" y="-417670"/>
                <a:chExt cx="1936337" cy="287176"/>
              </a:xfrm>
            </p:grpSpPr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BAF6DD04-18D1-11D3-E2AF-8D138D42F638}"/>
                    </a:ext>
                  </a:extLst>
                </p:cNvPr>
                <p:cNvSpPr/>
                <p:nvPr/>
              </p:nvSpPr>
              <p:spPr>
                <a:xfrm>
                  <a:off x="3933278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2" y="255521"/>
                        <a:pt x="69152" y="259704"/>
                      </a:cubicBezTo>
                      <a:cubicBezTo>
                        <a:pt x="80201" y="263981"/>
                        <a:pt x="93250" y="266073"/>
                        <a:pt x="108395" y="266073"/>
                      </a:cubicBezTo>
                      <a:cubicBezTo>
                        <a:pt x="119062" y="266073"/>
                        <a:pt x="129349" y="264742"/>
                        <a:pt x="139446" y="262080"/>
                      </a:cubicBezTo>
                      <a:cubicBezTo>
                        <a:pt x="149543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3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63F0CD1A-31B6-C2C0-1AE8-3CBB18CE9342}"/>
                    </a:ext>
                  </a:extLst>
                </p:cNvPr>
                <p:cNvSpPr/>
                <p:nvPr/>
              </p:nvSpPr>
              <p:spPr>
                <a:xfrm>
                  <a:off x="4123493" y="-417670"/>
                  <a:ext cx="199643" cy="283373"/>
                </a:xfrm>
                <a:custGeom>
                  <a:avLst/>
                  <a:gdLst>
                    <a:gd name="csX0" fmla="*/ 166783 w 199643"/>
                    <a:gd name="csY0" fmla="*/ 88311 h 283373"/>
                    <a:gd name="csX1" fmla="*/ 130683 w 199643"/>
                    <a:gd name="csY1" fmla="*/ 80326 h 283373"/>
                    <a:gd name="csX2" fmla="*/ 92869 w 199643"/>
                    <a:gd name="csY2" fmla="*/ 90497 h 283373"/>
                    <a:gd name="csX3" fmla="*/ 67723 w 199643"/>
                    <a:gd name="csY3" fmla="*/ 120536 h 283373"/>
                    <a:gd name="csX4" fmla="*/ 67723 w 199643"/>
                    <a:gd name="csY4" fmla="*/ 0 h 283373"/>
                    <a:gd name="csX5" fmla="*/ 0 w 199643"/>
                    <a:gd name="csY5" fmla="*/ 0 h 283373"/>
                    <a:gd name="csX6" fmla="*/ 0 w 199643"/>
                    <a:gd name="csY6" fmla="*/ 283183 h 283373"/>
                    <a:gd name="csX7" fmla="*/ 67723 w 199643"/>
                    <a:gd name="csY7" fmla="*/ 283183 h 283373"/>
                    <a:gd name="csX8" fmla="*/ 67723 w 199643"/>
                    <a:gd name="csY8" fmla="*/ 178617 h 283373"/>
                    <a:gd name="csX9" fmla="*/ 72485 w 199643"/>
                    <a:gd name="csY9" fmla="*/ 151621 h 283373"/>
                    <a:gd name="csX10" fmla="*/ 85630 w 199643"/>
                    <a:gd name="csY10" fmla="*/ 136506 h 283373"/>
                    <a:gd name="csX11" fmla="*/ 103537 w 199643"/>
                    <a:gd name="csY11" fmla="*/ 131753 h 283373"/>
                    <a:gd name="csX12" fmla="*/ 124111 w 199643"/>
                    <a:gd name="csY12" fmla="*/ 139928 h 283373"/>
                    <a:gd name="csX13" fmla="*/ 131921 w 199643"/>
                    <a:gd name="csY13" fmla="*/ 169587 h 283373"/>
                    <a:gd name="csX14" fmla="*/ 131921 w 199643"/>
                    <a:gd name="csY14" fmla="*/ 283374 h 283373"/>
                    <a:gd name="csX15" fmla="*/ 199644 w 199643"/>
                    <a:gd name="csY15" fmla="*/ 283374 h 283373"/>
                    <a:gd name="csX16" fmla="*/ 199644 w 199643"/>
                    <a:gd name="csY16" fmla="*/ 150955 h 283373"/>
                    <a:gd name="csX17" fmla="*/ 190881 w 199643"/>
                    <a:gd name="csY17" fmla="*/ 111981 h 283373"/>
                    <a:gd name="csX18" fmla="*/ 166783 w 199643"/>
                    <a:gd name="csY18" fmla="*/ 88501 h 283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99643" h="283373">
                      <a:moveTo>
                        <a:pt x="166783" y="88311"/>
                      </a:moveTo>
                      <a:cubicBezTo>
                        <a:pt x="156591" y="82987"/>
                        <a:pt x="144494" y="80326"/>
                        <a:pt x="130683" y="80326"/>
                      </a:cubicBezTo>
                      <a:cubicBezTo>
                        <a:pt x="116872" y="80326"/>
                        <a:pt x="103727" y="83748"/>
                        <a:pt x="92869" y="90497"/>
                      </a:cubicBezTo>
                      <a:cubicBezTo>
                        <a:pt x="82010" y="97246"/>
                        <a:pt x="73628" y="107228"/>
                        <a:pt x="67723" y="120536"/>
                      </a:cubicBezTo>
                      <a:lnTo>
                        <a:pt x="67723" y="0"/>
                      </a:lnTo>
                      <a:lnTo>
                        <a:pt x="0" y="0"/>
                      </a:lnTo>
                      <a:lnTo>
                        <a:pt x="0" y="283183"/>
                      </a:lnTo>
                      <a:lnTo>
                        <a:pt x="67723" y="283183"/>
                      </a:lnTo>
                      <a:lnTo>
                        <a:pt x="67723" y="178617"/>
                      </a:lnTo>
                      <a:cubicBezTo>
                        <a:pt x="67723" y="167496"/>
                        <a:pt x="69342" y="158465"/>
                        <a:pt x="72485" y="151621"/>
                      </a:cubicBezTo>
                      <a:cubicBezTo>
                        <a:pt x="75628" y="144776"/>
                        <a:pt x="80010" y="139738"/>
                        <a:pt x="85630" y="136506"/>
                      </a:cubicBezTo>
                      <a:cubicBezTo>
                        <a:pt x="91249" y="133369"/>
                        <a:pt x="97155" y="131753"/>
                        <a:pt x="103537" y="131753"/>
                      </a:cubicBezTo>
                      <a:cubicBezTo>
                        <a:pt x="112014" y="131753"/>
                        <a:pt x="118872" y="134510"/>
                        <a:pt x="124111" y="139928"/>
                      </a:cubicBezTo>
                      <a:cubicBezTo>
                        <a:pt x="129254" y="145347"/>
                        <a:pt x="131921" y="155233"/>
                        <a:pt x="131921" y="169587"/>
                      </a:cubicBezTo>
                      <a:lnTo>
                        <a:pt x="131921" y="283374"/>
                      </a:lnTo>
                      <a:lnTo>
                        <a:pt x="199644" y="283374"/>
                      </a:lnTo>
                      <a:lnTo>
                        <a:pt x="199644" y="150955"/>
                      </a:lnTo>
                      <a:cubicBezTo>
                        <a:pt x="199644" y="135270"/>
                        <a:pt x="196691" y="122342"/>
                        <a:pt x="190881" y="111981"/>
                      </a:cubicBezTo>
                      <a:cubicBezTo>
                        <a:pt x="185071" y="101619"/>
                        <a:pt x="176974" y="93824"/>
                        <a:pt x="166783" y="8850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05FCE575-4499-C722-F400-AC50870871DC}"/>
                    </a:ext>
                  </a:extLst>
                </p:cNvPr>
                <p:cNvSpPr/>
                <p:nvPr/>
              </p:nvSpPr>
              <p:spPr>
                <a:xfrm>
                  <a:off x="4352283" y="-337344"/>
                  <a:ext cx="203072" cy="206850"/>
                </a:xfrm>
                <a:custGeom>
                  <a:avLst/>
                  <a:gdLst>
                    <a:gd name="csX0" fmla="*/ 158020 w 203072"/>
                    <a:gd name="csY0" fmla="*/ 12168 h 206850"/>
                    <a:gd name="csX1" fmla="*/ 104394 w 203072"/>
                    <a:gd name="csY1" fmla="*/ 0 h 206850"/>
                    <a:gd name="csX2" fmla="*/ 50006 w 203072"/>
                    <a:gd name="csY2" fmla="*/ 12358 h 206850"/>
                    <a:gd name="csX3" fmla="*/ 13144 w 203072"/>
                    <a:gd name="csY3" fmla="*/ 47720 h 206850"/>
                    <a:gd name="csX4" fmla="*/ 0 w 203072"/>
                    <a:gd name="csY4" fmla="*/ 103425 h 206850"/>
                    <a:gd name="csX5" fmla="*/ 13144 w 203072"/>
                    <a:gd name="csY5" fmla="*/ 159130 h 206850"/>
                    <a:gd name="csX6" fmla="*/ 50387 w 203072"/>
                    <a:gd name="csY6" fmla="*/ 194493 h 206850"/>
                    <a:gd name="csX7" fmla="*/ 107537 w 203072"/>
                    <a:gd name="csY7" fmla="*/ 206850 h 206850"/>
                    <a:gd name="csX8" fmla="*/ 147161 w 203072"/>
                    <a:gd name="csY8" fmla="*/ 200862 h 206850"/>
                    <a:gd name="csX9" fmla="*/ 179832 w 203072"/>
                    <a:gd name="csY9" fmla="*/ 183180 h 206850"/>
                    <a:gd name="csX10" fmla="*/ 199168 w 203072"/>
                    <a:gd name="csY10" fmla="*/ 154377 h 206850"/>
                    <a:gd name="csX11" fmla="*/ 144970 w 203072"/>
                    <a:gd name="csY11" fmla="*/ 136506 h 206850"/>
                    <a:gd name="csX12" fmla="*/ 131636 w 203072"/>
                    <a:gd name="csY12" fmla="*/ 153236 h 206850"/>
                    <a:gd name="csX13" fmla="*/ 107537 w 203072"/>
                    <a:gd name="csY13" fmla="*/ 159225 h 206850"/>
                    <a:gd name="csX14" fmla="*/ 84392 w 203072"/>
                    <a:gd name="csY14" fmla="*/ 153902 h 206850"/>
                    <a:gd name="csX15" fmla="*/ 69628 w 203072"/>
                    <a:gd name="csY15" fmla="*/ 136411 h 206850"/>
                    <a:gd name="csX16" fmla="*/ 65532 w 203072"/>
                    <a:gd name="csY16" fmla="*/ 120726 h 206850"/>
                    <a:gd name="csX17" fmla="*/ 201549 w 203072"/>
                    <a:gd name="csY17" fmla="*/ 120726 h 206850"/>
                    <a:gd name="csX18" fmla="*/ 202692 w 203072"/>
                    <a:gd name="csY18" fmla="*/ 108749 h 206850"/>
                    <a:gd name="csX19" fmla="*/ 203073 w 203072"/>
                    <a:gd name="csY19" fmla="*/ 94394 h 206850"/>
                    <a:gd name="csX20" fmla="*/ 191548 w 203072"/>
                    <a:gd name="csY20" fmla="*/ 45724 h 206850"/>
                    <a:gd name="csX21" fmla="*/ 157829 w 203072"/>
                    <a:gd name="csY21" fmla="*/ 12358 h 206850"/>
                    <a:gd name="csX22" fmla="*/ 82677 w 203072"/>
                    <a:gd name="csY22" fmla="*/ 53329 h 206850"/>
                    <a:gd name="csX23" fmla="*/ 104394 w 203072"/>
                    <a:gd name="csY23" fmla="*/ 47340 h 206850"/>
                    <a:gd name="csX24" fmla="*/ 130873 w 203072"/>
                    <a:gd name="csY24" fmla="*/ 60078 h 206850"/>
                    <a:gd name="csX25" fmla="*/ 138684 w 203072"/>
                    <a:gd name="csY25" fmla="*/ 84318 h 206850"/>
                    <a:gd name="csX26" fmla="*/ 66008 w 203072"/>
                    <a:gd name="csY26" fmla="*/ 84318 h 206850"/>
                    <a:gd name="csX27" fmla="*/ 69056 w 203072"/>
                    <a:gd name="csY27" fmla="*/ 71960 h 206850"/>
                    <a:gd name="csX28" fmla="*/ 82582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58020" y="12168"/>
                      </a:move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7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7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0" y="136506"/>
                      </a:lnTo>
                      <a:cubicBezTo>
                        <a:pt x="142018" y="143635"/>
                        <a:pt x="137636" y="149244"/>
                        <a:pt x="131636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9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2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ubicBezTo>
                        <a:pt x="183832" y="31560"/>
                        <a:pt x="172593" y="20438"/>
                        <a:pt x="157829" y="12358"/>
                      </a:cubicBezTo>
                      <a:close/>
                      <a:moveTo>
                        <a:pt x="82677" y="53329"/>
                      </a:moveTo>
                      <a:cubicBezTo>
                        <a:pt x="88678" y="49336"/>
                        <a:pt x="95917" y="47340"/>
                        <a:pt x="104394" y="47340"/>
                      </a:cubicBezTo>
                      <a:cubicBezTo>
                        <a:pt x="116300" y="47340"/>
                        <a:pt x="125158" y="51618"/>
                        <a:pt x="130873" y="60078"/>
                      </a:cubicBezTo>
                      <a:cubicBezTo>
                        <a:pt x="134969" y="66162"/>
                        <a:pt x="137541" y="74337"/>
                        <a:pt x="138684" y="84318"/>
                      </a:cubicBezTo>
                      <a:lnTo>
                        <a:pt x="66008" y="84318"/>
                      </a:lnTo>
                      <a:cubicBezTo>
                        <a:pt x="66770" y="79755"/>
                        <a:pt x="67723" y="75668"/>
                        <a:pt x="69056" y="71960"/>
                      </a:cubicBezTo>
                      <a:cubicBezTo>
                        <a:pt x="72104" y="63500"/>
                        <a:pt x="76581" y="57226"/>
                        <a:pt x="82582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DE50CDE7-D585-778C-8A26-5FADC137D784}"/>
                    </a:ext>
                  </a:extLst>
                </p:cNvPr>
                <p:cNvSpPr/>
                <p:nvPr/>
              </p:nvSpPr>
              <p:spPr>
                <a:xfrm>
                  <a:off x="4640033" y="-397042"/>
                  <a:ext cx="204406" cy="262555"/>
                </a:xfrm>
                <a:custGeom>
                  <a:avLst/>
                  <a:gdLst>
                    <a:gd name="csX0" fmla="*/ 0 w 204406"/>
                    <a:gd name="csY0" fmla="*/ 262555 h 262555"/>
                    <a:gd name="csX1" fmla="*/ 68580 w 204406"/>
                    <a:gd name="csY1" fmla="*/ 262555 h 262555"/>
                    <a:gd name="csX2" fmla="*/ 68580 w 204406"/>
                    <a:gd name="csY2" fmla="*/ 161507 h 262555"/>
                    <a:gd name="csX3" fmla="*/ 176975 w 204406"/>
                    <a:gd name="csY3" fmla="*/ 161507 h 262555"/>
                    <a:gd name="csX4" fmla="*/ 176975 w 204406"/>
                    <a:gd name="csY4" fmla="*/ 108653 h 262555"/>
                    <a:gd name="csX5" fmla="*/ 68580 w 204406"/>
                    <a:gd name="csY5" fmla="*/ 108653 h 262555"/>
                    <a:gd name="csX6" fmla="*/ 68580 w 204406"/>
                    <a:gd name="csY6" fmla="*/ 52948 h 262555"/>
                    <a:gd name="csX7" fmla="*/ 204406 w 204406"/>
                    <a:gd name="csY7" fmla="*/ 52948 h 262555"/>
                    <a:gd name="csX8" fmla="*/ 204406 w 204406"/>
                    <a:gd name="csY8" fmla="*/ 0 h 262555"/>
                    <a:gd name="csX9" fmla="*/ 0 w 204406"/>
                    <a:gd name="csY9" fmla="*/ 0 h 262555"/>
                    <a:gd name="csX10" fmla="*/ 0 w 204406"/>
                    <a:gd name="csY10" fmla="*/ 262555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04406" h="262555">
                      <a:moveTo>
                        <a:pt x="0" y="262555"/>
                      </a:moveTo>
                      <a:lnTo>
                        <a:pt x="68580" y="262555"/>
                      </a:lnTo>
                      <a:lnTo>
                        <a:pt x="68580" y="161507"/>
                      </a:lnTo>
                      <a:lnTo>
                        <a:pt x="176975" y="161507"/>
                      </a:lnTo>
                      <a:lnTo>
                        <a:pt x="176975" y="108653"/>
                      </a:lnTo>
                      <a:lnTo>
                        <a:pt x="68580" y="108653"/>
                      </a:lnTo>
                      <a:lnTo>
                        <a:pt x="68580" y="52948"/>
                      </a:lnTo>
                      <a:lnTo>
                        <a:pt x="204406" y="52948"/>
                      </a:lnTo>
                      <a:lnTo>
                        <a:pt x="204406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A0483422-B8DB-1F9E-F987-00C71EAFDAD9}"/>
                    </a:ext>
                  </a:extLst>
                </p:cNvPr>
                <p:cNvSpPr/>
                <p:nvPr/>
              </p:nvSpPr>
              <p:spPr>
                <a:xfrm>
                  <a:off x="4863871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300 w 199262"/>
                    <a:gd name="csY3" fmla="*/ 148579 h 202857"/>
                    <a:gd name="csX4" fmla="*/ 96774 w 199262"/>
                    <a:gd name="csY4" fmla="*/ 151145 h 202857"/>
                    <a:gd name="csX5" fmla="*/ 75248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300" y="148579"/>
                      </a:cubicBezTo>
                      <a:cubicBezTo>
                        <a:pt x="106013" y="150290"/>
                        <a:pt x="101537" y="151145"/>
                        <a:pt x="96774" y="151145"/>
                      </a:cubicBezTo>
                      <a:cubicBezTo>
                        <a:pt x="87440" y="151145"/>
                        <a:pt x="80296" y="148674"/>
                        <a:pt x="75248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3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D6762F21-6858-3D7F-8633-6A8208E46FDF}"/>
                    </a:ext>
                  </a:extLst>
                </p:cNvPr>
                <p:cNvSpPr/>
                <p:nvPr/>
              </p:nvSpPr>
              <p:spPr>
                <a:xfrm>
                  <a:off x="5085327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1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1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FBA1AC8A-1C78-88E2-94CE-46EEC93B5EF7}"/>
                    </a:ext>
                  </a:extLst>
                </p:cNvPr>
                <p:cNvSpPr/>
                <p:nvPr/>
              </p:nvSpPr>
              <p:spPr>
                <a:xfrm>
                  <a:off x="5273065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299 w 199262"/>
                    <a:gd name="csY3" fmla="*/ 148579 h 202857"/>
                    <a:gd name="csX4" fmla="*/ 96774 w 199262"/>
                    <a:gd name="csY4" fmla="*/ 151145 h 202857"/>
                    <a:gd name="csX5" fmla="*/ 75247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299" y="148579"/>
                      </a:cubicBezTo>
                      <a:cubicBezTo>
                        <a:pt x="106013" y="150290"/>
                        <a:pt x="101536" y="151145"/>
                        <a:pt x="96774" y="151145"/>
                      </a:cubicBezTo>
                      <a:cubicBezTo>
                        <a:pt x="87439" y="151145"/>
                        <a:pt x="80296" y="148674"/>
                        <a:pt x="75247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2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DCF97A9D-DAE7-5F29-018C-30AE98413B73}"/>
                    </a:ext>
                  </a:extLst>
                </p:cNvPr>
                <p:cNvSpPr/>
                <p:nvPr/>
              </p:nvSpPr>
              <p:spPr>
                <a:xfrm>
                  <a:off x="5512523" y="-337344"/>
                  <a:ext cx="144684" cy="202857"/>
                </a:xfrm>
                <a:custGeom>
                  <a:avLst/>
                  <a:gdLst>
                    <a:gd name="csX0" fmla="*/ 123158 w 144684"/>
                    <a:gd name="csY0" fmla="*/ 0 h 202857"/>
                    <a:gd name="csX1" fmla="*/ 85058 w 144684"/>
                    <a:gd name="csY1" fmla="*/ 12358 h 202857"/>
                    <a:gd name="csX2" fmla="*/ 62579 w 144684"/>
                    <a:gd name="csY2" fmla="*/ 46960 h 202857"/>
                    <a:gd name="csX3" fmla="*/ 59817 w 144684"/>
                    <a:gd name="csY3" fmla="*/ 3992 h 202857"/>
                    <a:gd name="csX4" fmla="*/ 0 w 144684"/>
                    <a:gd name="csY4" fmla="*/ 3992 h 202857"/>
                    <a:gd name="csX5" fmla="*/ 0 w 144684"/>
                    <a:gd name="csY5" fmla="*/ 202858 h 202857"/>
                    <a:gd name="csX6" fmla="*/ 67723 w 144684"/>
                    <a:gd name="csY6" fmla="*/ 202858 h 202857"/>
                    <a:gd name="csX7" fmla="*/ 67723 w 144684"/>
                    <a:gd name="csY7" fmla="*/ 102665 h 202857"/>
                    <a:gd name="csX8" fmla="*/ 73914 w 144684"/>
                    <a:gd name="csY8" fmla="*/ 76998 h 202857"/>
                    <a:gd name="csX9" fmla="*/ 90488 w 144684"/>
                    <a:gd name="csY9" fmla="*/ 61694 h 202857"/>
                    <a:gd name="csX10" fmla="*/ 112776 w 144684"/>
                    <a:gd name="csY10" fmla="*/ 56561 h 202857"/>
                    <a:gd name="csX11" fmla="*/ 127730 w 144684"/>
                    <a:gd name="csY11" fmla="*/ 57511 h 202857"/>
                    <a:gd name="csX12" fmla="*/ 137922 w 144684"/>
                    <a:gd name="csY12" fmla="*/ 60078 h 202857"/>
                    <a:gd name="csX13" fmla="*/ 144685 w 144684"/>
                    <a:gd name="csY13" fmla="*/ 4373 h 202857"/>
                    <a:gd name="csX14" fmla="*/ 136112 w 144684"/>
                    <a:gd name="csY14" fmla="*/ 1236 h 202857"/>
                    <a:gd name="csX15" fmla="*/ 123158 w 144684"/>
                    <a:gd name="csY15" fmla="*/ 0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144684" h="202857">
                      <a:moveTo>
                        <a:pt x="123158" y="0"/>
                      </a:moveTo>
                      <a:cubicBezTo>
                        <a:pt x="107728" y="0"/>
                        <a:pt x="95059" y="4088"/>
                        <a:pt x="85058" y="12358"/>
                      </a:cubicBezTo>
                      <a:cubicBezTo>
                        <a:pt x="75057" y="20628"/>
                        <a:pt x="67627" y="32130"/>
                        <a:pt x="62579" y="46960"/>
                      </a:cubicBezTo>
                      <a:lnTo>
                        <a:pt x="59817" y="3992"/>
                      </a:lnTo>
                      <a:lnTo>
                        <a:pt x="0" y="3992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102665"/>
                      </a:lnTo>
                      <a:cubicBezTo>
                        <a:pt x="67723" y="92303"/>
                        <a:pt x="69723" y="83748"/>
                        <a:pt x="73914" y="76998"/>
                      </a:cubicBezTo>
                      <a:cubicBezTo>
                        <a:pt x="78010" y="70249"/>
                        <a:pt x="83534" y="65116"/>
                        <a:pt x="90488" y="61694"/>
                      </a:cubicBezTo>
                      <a:cubicBezTo>
                        <a:pt x="97346" y="58272"/>
                        <a:pt x="104870" y="56561"/>
                        <a:pt x="112776" y="56561"/>
                      </a:cubicBezTo>
                      <a:cubicBezTo>
                        <a:pt x="118586" y="56561"/>
                        <a:pt x="123634" y="56941"/>
                        <a:pt x="127730" y="57511"/>
                      </a:cubicBezTo>
                      <a:cubicBezTo>
                        <a:pt x="131826" y="58177"/>
                        <a:pt x="135255" y="59032"/>
                        <a:pt x="137922" y="60078"/>
                      </a:cubicBezTo>
                      <a:lnTo>
                        <a:pt x="144685" y="4373"/>
                      </a:lnTo>
                      <a:cubicBezTo>
                        <a:pt x="142589" y="3042"/>
                        <a:pt x="139732" y="1996"/>
                        <a:pt x="136112" y="1236"/>
                      </a:cubicBezTo>
                      <a:cubicBezTo>
                        <a:pt x="132493" y="475"/>
                        <a:pt x="128206" y="0"/>
                        <a:pt x="123158" y="0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id="{902B2D75-6B92-DF92-CE61-A2ED13D267B8}"/>
                    </a:ext>
                  </a:extLst>
                </p:cNvPr>
                <p:cNvSpPr/>
                <p:nvPr/>
              </p:nvSpPr>
              <p:spPr>
                <a:xfrm>
                  <a:off x="5666543" y="-337344"/>
                  <a:ext cx="203072" cy="206850"/>
                </a:xfrm>
                <a:custGeom>
                  <a:avLst/>
                  <a:gdLst>
                    <a:gd name="csX0" fmla="*/ 191738 w 203072"/>
                    <a:gd name="csY0" fmla="*/ 45534 h 206850"/>
                    <a:gd name="csX1" fmla="*/ 158020 w 203072"/>
                    <a:gd name="csY1" fmla="*/ 12168 h 206850"/>
                    <a:gd name="csX2" fmla="*/ 104394 w 203072"/>
                    <a:gd name="csY2" fmla="*/ 0 h 206850"/>
                    <a:gd name="csX3" fmla="*/ 50006 w 203072"/>
                    <a:gd name="csY3" fmla="*/ 12358 h 206850"/>
                    <a:gd name="csX4" fmla="*/ 13144 w 203072"/>
                    <a:gd name="csY4" fmla="*/ 47720 h 206850"/>
                    <a:gd name="csX5" fmla="*/ 0 w 203072"/>
                    <a:gd name="csY5" fmla="*/ 103425 h 206850"/>
                    <a:gd name="csX6" fmla="*/ 13144 w 203072"/>
                    <a:gd name="csY6" fmla="*/ 159130 h 206850"/>
                    <a:gd name="csX7" fmla="*/ 50387 w 203072"/>
                    <a:gd name="csY7" fmla="*/ 194493 h 206850"/>
                    <a:gd name="csX8" fmla="*/ 107537 w 203072"/>
                    <a:gd name="csY8" fmla="*/ 206850 h 206850"/>
                    <a:gd name="csX9" fmla="*/ 147161 w 203072"/>
                    <a:gd name="csY9" fmla="*/ 200862 h 206850"/>
                    <a:gd name="csX10" fmla="*/ 179832 w 203072"/>
                    <a:gd name="csY10" fmla="*/ 183180 h 206850"/>
                    <a:gd name="csX11" fmla="*/ 199168 w 203072"/>
                    <a:gd name="csY11" fmla="*/ 154377 h 206850"/>
                    <a:gd name="csX12" fmla="*/ 144971 w 203072"/>
                    <a:gd name="csY12" fmla="*/ 136506 h 206850"/>
                    <a:gd name="csX13" fmla="*/ 131635 w 203072"/>
                    <a:gd name="csY13" fmla="*/ 153236 h 206850"/>
                    <a:gd name="csX14" fmla="*/ 107537 w 203072"/>
                    <a:gd name="csY14" fmla="*/ 159225 h 206850"/>
                    <a:gd name="csX15" fmla="*/ 84392 w 203072"/>
                    <a:gd name="csY15" fmla="*/ 153902 h 206850"/>
                    <a:gd name="csX16" fmla="*/ 69628 w 203072"/>
                    <a:gd name="csY16" fmla="*/ 136411 h 206850"/>
                    <a:gd name="csX17" fmla="*/ 65532 w 203072"/>
                    <a:gd name="csY17" fmla="*/ 120726 h 206850"/>
                    <a:gd name="csX18" fmla="*/ 201549 w 203072"/>
                    <a:gd name="csY18" fmla="*/ 120726 h 206850"/>
                    <a:gd name="csX19" fmla="*/ 202692 w 203072"/>
                    <a:gd name="csY19" fmla="*/ 108749 h 206850"/>
                    <a:gd name="csX20" fmla="*/ 203073 w 203072"/>
                    <a:gd name="csY20" fmla="*/ 94394 h 206850"/>
                    <a:gd name="csX21" fmla="*/ 191548 w 203072"/>
                    <a:gd name="csY21" fmla="*/ 45724 h 206850"/>
                    <a:gd name="csX22" fmla="*/ 82772 w 203072"/>
                    <a:gd name="csY22" fmla="*/ 53329 h 206850"/>
                    <a:gd name="csX23" fmla="*/ 104489 w 203072"/>
                    <a:gd name="csY23" fmla="*/ 47340 h 206850"/>
                    <a:gd name="csX24" fmla="*/ 130969 w 203072"/>
                    <a:gd name="csY24" fmla="*/ 60078 h 206850"/>
                    <a:gd name="csX25" fmla="*/ 138779 w 203072"/>
                    <a:gd name="csY25" fmla="*/ 84318 h 206850"/>
                    <a:gd name="csX26" fmla="*/ 66104 w 203072"/>
                    <a:gd name="csY26" fmla="*/ 84318 h 206850"/>
                    <a:gd name="csX27" fmla="*/ 69151 w 203072"/>
                    <a:gd name="csY27" fmla="*/ 71960 h 206850"/>
                    <a:gd name="csX28" fmla="*/ 82677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91738" y="45534"/>
                      </a:moveTo>
                      <a:cubicBezTo>
                        <a:pt x="184023" y="31370"/>
                        <a:pt x="172784" y="20248"/>
                        <a:pt x="158020" y="12168"/>
                      </a:cubicBez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8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8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1" y="136506"/>
                      </a:lnTo>
                      <a:cubicBezTo>
                        <a:pt x="142018" y="143635"/>
                        <a:pt x="137636" y="149244"/>
                        <a:pt x="131635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8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1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lose/>
                      <a:moveTo>
                        <a:pt x="82772" y="53329"/>
                      </a:moveTo>
                      <a:cubicBezTo>
                        <a:pt x="88773" y="49336"/>
                        <a:pt x="96012" y="47340"/>
                        <a:pt x="104489" y="47340"/>
                      </a:cubicBezTo>
                      <a:cubicBezTo>
                        <a:pt x="116396" y="47340"/>
                        <a:pt x="125254" y="51618"/>
                        <a:pt x="130969" y="60078"/>
                      </a:cubicBezTo>
                      <a:cubicBezTo>
                        <a:pt x="135064" y="66162"/>
                        <a:pt x="137636" y="74337"/>
                        <a:pt x="138779" y="84318"/>
                      </a:cubicBezTo>
                      <a:lnTo>
                        <a:pt x="66104" y="84318"/>
                      </a:lnTo>
                      <a:cubicBezTo>
                        <a:pt x="66865" y="79755"/>
                        <a:pt x="67818" y="75668"/>
                        <a:pt x="69151" y="71960"/>
                      </a:cubicBezTo>
                      <a:cubicBezTo>
                        <a:pt x="72200" y="63500"/>
                        <a:pt x="76676" y="57226"/>
                        <a:pt x="82677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</p:grpSp>
        </p:grpSp>
      </p:grpSp>
      <p:sp>
        <p:nvSpPr>
          <p:cNvPr id="82" name="Text Placeholder 20">
            <a:extLst>
              <a:ext uri="{FF2B5EF4-FFF2-40B4-BE49-F238E27FC236}">
                <a16:creationId xmlns:a16="http://schemas.microsoft.com/office/drawing/2014/main" id="{677AC61B-FA9D-E986-1D3B-A1DBC5F177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83" name="Text Placeholder 20">
            <a:extLst>
              <a:ext uri="{FF2B5EF4-FFF2-40B4-BE49-F238E27FC236}">
                <a16:creationId xmlns:a16="http://schemas.microsoft.com/office/drawing/2014/main" id="{06816311-CCFE-3846-666E-D3B76F9A34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808" y="374534"/>
            <a:ext cx="8113191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532599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1920" userDrawn="1">
          <p15:clr>
            <a:srgbClr val="FBAE40"/>
          </p15:clr>
        </p15:guide>
        <p15:guide id="5" pos="2080" userDrawn="1">
          <p15:clr>
            <a:srgbClr val="FBAE40"/>
          </p15:clr>
        </p15:guide>
        <p15:guide id="6" pos="3680" userDrawn="1">
          <p15:clr>
            <a:srgbClr val="FBAE40"/>
          </p15:clr>
        </p15:guide>
        <p15:guide id="7" pos="3840" userDrawn="1">
          <p15:clr>
            <a:srgbClr val="FBAE40"/>
          </p15:clr>
        </p15:guide>
        <p15:guide id="8" pos="5440" userDrawn="1">
          <p15:clr>
            <a:srgbClr val="FBAE40"/>
          </p15:clr>
        </p15:guide>
        <p15:guide id="9" orient="horz" userDrawn="1">
          <p15:clr>
            <a:srgbClr val="FBAE40"/>
          </p15:clr>
        </p15:guide>
        <p15:guide id="10" orient="horz" pos="3240" userDrawn="1">
          <p15:clr>
            <a:srgbClr val="FBAE40"/>
          </p15:clr>
        </p15:guide>
        <p15:guide id="11" orient="horz" pos="320" userDrawn="1">
          <p15:clr>
            <a:srgbClr val="FBAE40"/>
          </p15:clr>
        </p15:guide>
        <p15:guide id="12" orient="horz" pos="306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7265198" y="1690107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1042794" y="1690107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107140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329543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865" y="2724799"/>
            <a:ext cx="1876337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0865" y="3130597"/>
            <a:ext cx="1876337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3112342" y="1690107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176687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5193232" y="1690107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5257578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00412" y="2724799"/>
            <a:ext cx="1876338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00412" y="3130597"/>
            <a:ext cx="1876338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82569" y="2724799"/>
            <a:ext cx="1873805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82569" y="3130597"/>
            <a:ext cx="1873805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46875" y="2724799"/>
            <a:ext cx="1889124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46875" y="3130597"/>
            <a:ext cx="1889124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C6AEBB-096F-987C-5AF1-3BCF43477347}"/>
              </a:ext>
            </a:extLst>
          </p:cNvPr>
          <p:cNvGrpSpPr/>
          <p:nvPr userDrawn="1"/>
        </p:nvGrpSpPr>
        <p:grpSpPr>
          <a:xfrm>
            <a:off x="0" y="3991254"/>
            <a:ext cx="9144000" cy="1169348"/>
            <a:chOff x="0" y="3991254"/>
            <a:chExt cx="9144000" cy="1169348"/>
          </a:xfrm>
        </p:grpSpPr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9FF9E144-12E3-00CB-39A0-BE671B4F7B0A}"/>
                </a:ext>
              </a:extLst>
            </p:cNvPr>
            <p:cNvPicPr>
              <a:picLocks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0" y="4416606"/>
              <a:ext cx="9144000" cy="737002"/>
            </a:xfrm>
            <a:prstGeom prst="rect">
              <a:avLst/>
            </a:prstGeom>
          </p:spPr>
        </p:pic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9259963-D598-17A5-67FE-D81683687482}"/>
                </a:ext>
              </a:extLst>
            </p:cNvPr>
            <p:cNvGrpSpPr/>
            <p:nvPr userDrawn="1"/>
          </p:nvGrpSpPr>
          <p:grpSpPr>
            <a:xfrm>
              <a:off x="517003" y="4562756"/>
              <a:ext cx="932241" cy="374209"/>
              <a:chOff x="5918198" y="0"/>
              <a:chExt cx="1803400" cy="723900"/>
            </a:xfrm>
          </p:grpSpPr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57F36290-B2C0-A9E0-6D57-EC07D365C8C0}"/>
                  </a:ext>
                </a:extLst>
              </p:cNvPr>
              <p:cNvSpPr/>
              <p:nvPr/>
            </p:nvSpPr>
            <p:spPr>
              <a:xfrm>
                <a:off x="5918198" y="0"/>
                <a:ext cx="1803400" cy="723900"/>
              </a:xfrm>
              <a:custGeom>
                <a:avLst/>
                <a:gdLst>
                  <a:gd name="connsiteX0" fmla="*/ 0 w 1803400"/>
                  <a:gd name="connsiteY0" fmla="*/ 0 h 723900"/>
                  <a:gd name="connsiteX1" fmla="*/ 1803400 w 1803400"/>
                  <a:gd name="connsiteY1" fmla="*/ 0 h 723900"/>
                  <a:gd name="connsiteX2" fmla="*/ 1803400 w 1803400"/>
                  <a:gd name="connsiteY2" fmla="*/ 723900 h 723900"/>
                  <a:gd name="connsiteX3" fmla="*/ 0 w 1803400"/>
                  <a:gd name="connsiteY3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400" h="723900">
                    <a:moveTo>
                      <a:pt x="0" y="0"/>
                    </a:moveTo>
                    <a:lnTo>
                      <a:pt x="1803400" y="0"/>
                    </a:lnTo>
                    <a:lnTo>
                      <a:pt x="1803400" y="723900"/>
                    </a:lnTo>
                    <a:lnTo>
                      <a:pt x="0" y="723900"/>
                    </a:lnTo>
                    <a:close/>
                  </a:path>
                </a:pathLst>
              </a:custGeom>
              <a:solidFill>
                <a:schemeClr val="accent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B8A063FB-2FCA-27A2-07F3-10DA9D8E83F8}"/>
                  </a:ext>
                </a:extLst>
              </p:cNvPr>
              <p:cNvGrpSpPr/>
              <p:nvPr/>
            </p:nvGrpSpPr>
            <p:grpSpPr>
              <a:xfrm>
                <a:off x="6088666" y="231552"/>
                <a:ext cx="1437025" cy="285083"/>
                <a:chOff x="6088666" y="231552"/>
                <a:chExt cx="1437025" cy="285083"/>
              </a:xfrm>
            </p:grpSpPr>
            <p:sp>
              <p:nvSpPr>
                <p:cNvPr id="79" name="Freeform 78">
                  <a:extLst>
                    <a:ext uri="{FF2B5EF4-FFF2-40B4-BE49-F238E27FC236}">
                      <a16:creationId xmlns:a16="http://schemas.microsoft.com/office/drawing/2014/main" id="{FF44873A-F74E-D532-01BE-E297263266CD}"/>
                    </a:ext>
                  </a:extLst>
                </p:cNvPr>
                <p:cNvSpPr/>
                <p:nvPr/>
              </p:nvSpPr>
              <p:spPr>
                <a:xfrm>
                  <a:off x="6088666" y="236029"/>
                  <a:ext cx="265954" cy="276796"/>
                </a:xfrm>
                <a:custGeom>
                  <a:avLst/>
                  <a:gdLst>
                    <a:gd name="connsiteX0" fmla="*/ 228272 w 265954"/>
                    <a:gd name="connsiteY0" fmla="*/ 0 h 276796"/>
                    <a:gd name="connsiteX1" fmla="*/ 179771 w 265954"/>
                    <a:gd name="connsiteY1" fmla="*/ 0 h 276796"/>
                    <a:gd name="connsiteX2" fmla="*/ 169140 w 265954"/>
                    <a:gd name="connsiteY2" fmla="*/ 66675 h 276796"/>
                    <a:gd name="connsiteX3" fmla="*/ 115228 w 265954"/>
                    <a:gd name="connsiteY3" fmla="*/ 66675 h 276796"/>
                    <a:gd name="connsiteX4" fmla="*/ 125858 w 265954"/>
                    <a:gd name="connsiteY4" fmla="*/ 0 h 276796"/>
                    <a:gd name="connsiteX5" fmla="*/ 77356 w 265954"/>
                    <a:gd name="connsiteY5" fmla="*/ 0 h 276796"/>
                    <a:gd name="connsiteX6" fmla="*/ 66726 w 265954"/>
                    <a:gd name="connsiteY6" fmla="*/ 66675 h 276796"/>
                    <a:gd name="connsiteX7" fmla="*/ 18034 w 265954"/>
                    <a:gd name="connsiteY7" fmla="*/ 66675 h 276796"/>
                    <a:gd name="connsiteX8" fmla="*/ 18034 w 265954"/>
                    <a:gd name="connsiteY8" fmla="*/ 109442 h 276796"/>
                    <a:gd name="connsiteX9" fmla="*/ 59892 w 265954"/>
                    <a:gd name="connsiteY9" fmla="*/ 109442 h 276796"/>
                    <a:gd name="connsiteX10" fmla="*/ 50590 w 265954"/>
                    <a:gd name="connsiteY10" fmla="*/ 167354 h 276796"/>
                    <a:gd name="connsiteX11" fmla="*/ 0 w 265954"/>
                    <a:gd name="connsiteY11" fmla="*/ 167354 h 276796"/>
                    <a:gd name="connsiteX12" fmla="*/ 0 w 265954"/>
                    <a:gd name="connsiteY12" fmla="*/ 210122 h 276796"/>
                    <a:gd name="connsiteX13" fmla="*/ 43661 w 265954"/>
                    <a:gd name="connsiteY13" fmla="*/ 210122 h 276796"/>
                    <a:gd name="connsiteX14" fmla="*/ 33031 w 265954"/>
                    <a:gd name="connsiteY14" fmla="*/ 276797 h 276796"/>
                    <a:gd name="connsiteX15" fmla="*/ 81533 w 265954"/>
                    <a:gd name="connsiteY15" fmla="*/ 276797 h 276796"/>
                    <a:gd name="connsiteX16" fmla="*/ 92163 w 265954"/>
                    <a:gd name="connsiteY16" fmla="*/ 210122 h 276796"/>
                    <a:gd name="connsiteX17" fmla="*/ 146075 w 265954"/>
                    <a:gd name="connsiteY17" fmla="*/ 210122 h 276796"/>
                    <a:gd name="connsiteX18" fmla="*/ 135445 w 265954"/>
                    <a:gd name="connsiteY18" fmla="*/ 276797 h 276796"/>
                    <a:gd name="connsiteX19" fmla="*/ 183472 w 265954"/>
                    <a:gd name="connsiteY19" fmla="*/ 276797 h 276796"/>
                    <a:gd name="connsiteX20" fmla="*/ 194293 w 265954"/>
                    <a:gd name="connsiteY20" fmla="*/ 210122 h 276796"/>
                    <a:gd name="connsiteX21" fmla="*/ 247920 w 265954"/>
                    <a:gd name="connsiteY21" fmla="*/ 210122 h 276796"/>
                    <a:gd name="connsiteX22" fmla="*/ 247920 w 265954"/>
                    <a:gd name="connsiteY22" fmla="*/ 167354 h 276796"/>
                    <a:gd name="connsiteX23" fmla="*/ 201221 w 265954"/>
                    <a:gd name="connsiteY23" fmla="*/ 167354 h 276796"/>
                    <a:gd name="connsiteX24" fmla="*/ 210618 w 265954"/>
                    <a:gd name="connsiteY24" fmla="*/ 109442 h 276796"/>
                    <a:gd name="connsiteX25" fmla="*/ 265954 w 265954"/>
                    <a:gd name="connsiteY25" fmla="*/ 109442 h 276796"/>
                    <a:gd name="connsiteX26" fmla="*/ 265954 w 265954"/>
                    <a:gd name="connsiteY26" fmla="*/ 66675 h 276796"/>
                    <a:gd name="connsiteX27" fmla="*/ 217547 w 265954"/>
                    <a:gd name="connsiteY27" fmla="*/ 66675 h 276796"/>
                    <a:gd name="connsiteX28" fmla="*/ 228367 w 265954"/>
                    <a:gd name="connsiteY28" fmla="*/ 0 h 276796"/>
                    <a:gd name="connsiteX29" fmla="*/ 153004 w 265954"/>
                    <a:gd name="connsiteY29" fmla="*/ 167354 h 276796"/>
                    <a:gd name="connsiteX30" fmla="*/ 99092 w 265954"/>
                    <a:gd name="connsiteY30" fmla="*/ 167354 h 276796"/>
                    <a:gd name="connsiteX31" fmla="*/ 108394 w 265954"/>
                    <a:gd name="connsiteY31" fmla="*/ 109442 h 276796"/>
                    <a:gd name="connsiteX32" fmla="*/ 162306 w 265954"/>
                    <a:gd name="connsiteY32" fmla="*/ 109442 h 276796"/>
                    <a:gd name="connsiteX33" fmla="*/ 153004 w 265954"/>
                    <a:gd name="connsiteY33" fmla="*/ 167354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5954" h="276796">
                      <a:moveTo>
                        <a:pt x="228272" y="0"/>
                      </a:moveTo>
                      <a:lnTo>
                        <a:pt x="179771" y="0"/>
                      </a:lnTo>
                      <a:lnTo>
                        <a:pt x="169140" y="66675"/>
                      </a:lnTo>
                      <a:lnTo>
                        <a:pt x="115228" y="66675"/>
                      </a:lnTo>
                      <a:lnTo>
                        <a:pt x="125858" y="0"/>
                      </a:lnTo>
                      <a:lnTo>
                        <a:pt x="77356" y="0"/>
                      </a:lnTo>
                      <a:lnTo>
                        <a:pt x="66726" y="66675"/>
                      </a:lnTo>
                      <a:lnTo>
                        <a:pt x="18034" y="66675"/>
                      </a:lnTo>
                      <a:lnTo>
                        <a:pt x="18034" y="109442"/>
                      </a:lnTo>
                      <a:lnTo>
                        <a:pt x="59892" y="109442"/>
                      </a:lnTo>
                      <a:lnTo>
                        <a:pt x="50590" y="167354"/>
                      </a:lnTo>
                      <a:lnTo>
                        <a:pt x="0" y="167354"/>
                      </a:lnTo>
                      <a:lnTo>
                        <a:pt x="0" y="210122"/>
                      </a:lnTo>
                      <a:lnTo>
                        <a:pt x="43661" y="210122"/>
                      </a:lnTo>
                      <a:lnTo>
                        <a:pt x="33031" y="276797"/>
                      </a:lnTo>
                      <a:lnTo>
                        <a:pt x="81533" y="276797"/>
                      </a:lnTo>
                      <a:lnTo>
                        <a:pt x="92163" y="210122"/>
                      </a:lnTo>
                      <a:lnTo>
                        <a:pt x="146075" y="210122"/>
                      </a:lnTo>
                      <a:lnTo>
                        <a:pt x="135445" y="276797"/>
                      </a:lnTo>
                      <a:lnTo>
                        <a:pt x="183472" y="276797"/>
                      </a:lnTo>
                      <a:lnTo>
                        <a:pt x="194293" y="210122"/>
                      </a:lnTo>
                      <a:lnTo>
                        <a:pt x="247920" y="210122"/>
                      </a:lnTo>
                      <a:lnTo>
                        <a:pt x="247920" y="167354"/>
                      </a:lnTo>
                      <a:lnTo>
                        <a:pt x="201221" y="167354"/>
                      </a:lnTo>
                      <a:lnTo>
                        <a:pt x="210618" y="109442"/>
                      </a:lnTo>
                      <a:lnTo>
                        <a:pt x="265954" y="109442"/>
                      </a:lnTo>
                      <a:lnTo>
                        <a:pt x="265954" y="66675"/>
                      </a:lnTo>
                      <a:lnTo>
                        <a:pt x="217547" y="66675"/>
                      </a:lnTo>
                      <a:lnTo>
                        <a:pt x="228367" y="0"/>
                      </a:lnTo>
                      <a:close/>
                      <a:moveTo>
                        <a:pt x="153004" y="167354"/>
                      </a:moveTo>
                      <a:lnTo>
                        <a:pt x="99092" y="167354"/>
                      </a:lnTo>
                      <a:lnTo>
                        <a:pt x="108394" y="109442"/>
                      </a:lnTo>
                      <a:lnTo>
                        <a:pt x="162306" y="109442"/>
                      </a:lnTo>
                      <a:lnTo>
                        <a:pt x="153004" y="1673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0" name="Freeform 79">
                  <a:extLst>
                    <a:ext uri="{FF2B5EF4-FFF2-40B4-BE49-F238E27FC236}">
                      <a16:creationId xmlns:a16="http://schemas.microsoft.com/office/drawing/2014/main" id="{C7E5E808-6E87-630F-EC9C-CBB477FF72AF}"/>
                    </a:ext>
                  </a:extLst>
                </p:cNvPr>
                <p:cNvSpPr/>
                <p:nvPr/>
              </p:nvSpPr>
              <p:spPr>
                <a:xfrm>
                  <a:off x="6507909" y="235934"/>
                  <a:ext cx="250767" cy="276891"/>
                </a:xfrm>
                <a:custGeom>
                  <a:avLst/>
                  <a:gdLst>
                    <a:gd name="connsiteX0" fmla="*/ 117031 w 250767"/>
                    <a:gd name="connsiteY0" fmla="*/ 95 h 276891"/>
                    <a:gd name="connsiteX1" fmla="*/ 0 w 250767"/>
                    <a:gd name="connsiteY1" fmla="*/ 95 h 276891"/>
                    <a:gd name="connsiteX2" fmla="*/ 0 w 250767"/>
                    <a:gd name="connsiteY2" fmla="*/ 276892 h 276891"/>
                    <a:gd name="connsiteX3" fmla="*/ 117031 w 250767"/>
                    <a:gd name="connsiteY3" fmla="*/ 276892 h 276891"/>
                    <a:gd name="connsiteX4" fmla="*/ 216313 w 250767"/>
                    <a:gd name="connsiteY4" fmla="*/ 240792 h 276891"/>
                    <a:gd name="connsiteX5" fmla="*/ 250768 w 250767"/>
                    <a:gd name="connsiteY5" fmla="*/ 138494 h 276891"/>
                    <a:gd name="connsiteX6" fmla="*/ 216313 w 250767"/>
                    <a:gd name="connsiteY6" fmla="*/ 36100 h 276891"/>
                    <a:gd name="connsiteX7" fmla="*/ 117031 w 250767"/>
                    <a:gd name="connsiteY7" fmla="*/ 0 h 276891"/>
                    <a:gd name="connsiteX8" fmla="*/ 161167 w 250767"/>
                    <a:gd name="connsiteY8" fmla="*/ 201263 h 276891"/>
                    <a:gd name="connsiteX9" fmla="*/ 110007 w 250767"/>
                    <a:gd name="connsiteY9" fmla="*/ 222409 h 276891"/>
                    <a:gd name="connsiteX10" fmla="*/ 71946 w 250767"/>
                    <a:gd name="connsiteY10" fmla="*/ 222409 h 276891"/>
                    <a:gd name="connsiteX11" fmla="*/ 71946 w 250767"/>
                    <a:gd name="connsiteY11" fmla="*/ 54673 h 276891"/>
                    <a:gd name="connsiteX12" fmla="*/ 110007 w 250767"/>
                    <a:gd name="connsiteY12" fmla="*/ 54673 h 276891"/>
                    <a:gd name="connsiteX13" fmla="*/ 161167 w 250767"/>
                    <a:gd name="connsiteY13" fmla="*/ 75819 h 276891"/>
                    <a:gd name="connsiteX14" fmla="*/ 177303 w 250767"/>
                    <a:gd name="connsiteY14" fmla="*/ 138494 h 276891"/>
                    <a:gd name="connsiteX15" fmla="*/ 161167 w 250767"/>
                    <a:gd name="connsiteY15" fmla="*/ 201168 h 27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767" h="276891">
                      <a:moveTo>
                        <a:pt x="117031" y="95"/>
                      </a:moveTo>
                      <a:lnTo>
                        <a:pt x="0" y="95"/>
                      </a:lnTo>
                      <a:lnTo>
                        <a:pt x="0" y="276892"/>
                      </a:lnTo>
                      <a:lnTo>
                        <a:pt x="117031" y="276892"/>
                      </a:lnTo>
                      <a:cubicBezTo>
                        <a:pt x="160218" y="276892"/>
                        <a:pt x="193343" y="264890"/>
                        <a:pt x="216313" y="240792"/>
                      </a:cubicBezTo>
                      <a:cubicBezTo>
                        <a:pt x="239283" y="216789"/>
                        <a:pt x="250768" y="182594"/>
                        <a:pt x="250768" y="138494"/>
                      </a:cubicBezTo>
                      <a:cubicBezTo>
                        <a:pt x="250768" y="94393"/>
                        <a:pt x="239283" y="60198"/>
                        <a:pt x="216313" y="36100"/>
                      </a:cubicBezTo>
                      <a:cubicBezTo>
                        <a:pt x="193343" y="12097"/>
                        <a:pt x="160218" y="0"/>
                        <a:pt x="117031" y="0"/>
                      </a:cubicBezTo>
                      <a:close/>
                      <a:moveTo>
                        <a:pt x="161167" y="201263"/>
                      </a:moveTo>
                      <a:cubicBezTo>
                        <a:pt x="150442" y="215360"/>
                        <a:pt x="133357" y="222409"/>
                        <a:pt x="110007" y="222409"/>
                      </a:cubicBezTo>
                      <a:lnTo>
                        <a:pt x="71946" y="222409"/>
                      </a:lnTo>
                      <a:lnTo>
                        <a:pt x="71946" y="54673"/>
                      </a:lnTo>
                      <a:lnTo>
                        <a:pt x="110007" y="54673"/>
                      </a:lnTo>
                      <a:cubicBezTo>
                        <a:pt x="133452" y="54673"/>
                        <a:pt x="150442" y="61722"/>
                        <a:pt x="161167" y="75819"/>
                      </a:cubicBezTo>
                      <a:cubicBezTo>
                        <a:pt x="171892" y="89916"/>
                        <a:pt x="177303" y="110871"/>
                        <a:pt x="177303" y="138494"/>
                      </a:cubicBezTo>
                      <a:cubicBezTo>
                        <a:pt x="177303" y="166116"/>
                        <a:pt x="171892" y="187071"/>
                        <a:pt x="161167" y="201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1" name="Freeform 80">
                  <a:extLst>
                    <a:ext uri="{FF2B5EF4-FFF2-40B4-BE49-F238E27FC236}">
                      <a16:creationId xmlns:a16="http://schemas.microsoft.com/office/drawing/2014/main" id="{07FB8437-7E28-E7A7-8855-723CB154AB27}"/>
                    </a:ext>
                  </a:extLst>
                </p:cNvPr>
                <p:cNvSpPr/>
                <p:nvPr/>
              </p:nvSpPr>
              <p:spPr>
                <a:xfrm>
                  <a:off x="6797592" y="236029"/>
                  <a:ext cx="252096" cy="276796"/>
                </a:xfrm>
                <a:custGeom>
                  <a:avLst/>
                  <a:gdLst>
                    <a:gd name="connsiteX0" fmla="*/ 208530 w 252096"/>
                    <a:gd name="connsiteY0" fmla="*/ 149733 h 276796"/>
                    <a:gd name="connsiteX1" fmla="*/ 235676 w 252096"/>
                    <a:gd name="connsiteY1" fmla="*/ 85154 h 276796"/>
                    <a:gd name="connsiteX2" fmla="*/ 208340 w 252096"/>
                    <a:gd name="connsiteY2" fmla="*/ 23241 h 276796"/>
                    <a:gd name="connsiteX3" fmla="*/ 131648 w 252096"/>
                    <a:gd name="connsiteY3" fmla="*/ 0 h 276796"/>
                    <a:gd name="connsiteX4" fmla="*/ 0 w 252096"/>
                    <a:gd name="connsiteY4" fmla="*/ 0 h 276796"/>
                    <a:gd name="connsiteX5" fmla="*/ 0 w 252096"/>
                    <a:gd name="connsiteY5" fmla="*/ 276797 h 276796"/>
                    <a:gd name="connsiteX6" fmla="*/ 70617 w 252096"/>
                    <a:gd name="connsiteY6" fmla="*/ 276797 h 276796"/>
                    <a:gd name="connsiteX7" fmla="*/ 70617 w 252096"/>
                    <a:gd name="connsiteY7" fmla="*/ 175736 h 276796"/>
                    <a:gd name="connsiteX8" fmla="*/ 113709 w 252096"/>
                    <a:gd name="connsiteY8" fmla="*/ 175736 h 276796"/>
                    <a:gd name="connsiteX9" fmla="*/ 172652 w 252096"/>
                    <a:gd name="connsiteY9" fmla="*/ 276797 h 276796"/>
                    <a:gd name="connsiteX10" fmla="*/ 252096 w 252096"/>
                    <a:gd name="connsiteY10" fmla="*/ 276797 h 276796"/>
                    <a:gd name="connsiteX11" fmla="*/ 180150 w 252096"/>
                    <a:gd name="connsiteY11" fmla="*/ 164973 h 276796"/>
                    <a:gd name="connsiteX12" fmla="*/ 208625 w 252096"/>
                    <a:gd name="connsiteY12" fmla="*/ 149733 h 276796"/>
                    <a:gd name="connsiteX13" fmla="*/ 70617 w 252096"/>
                    <a:gd name="connsiteY13" fmla="*/ 54483 h 276796"/>
                    <a:gd name="connsiteX14" fmla="*/ 121587 w 252096"/>
                    <a:gd name="connsiteY14" fmla="*/ 54483 h 276796"/>
                    <a:gd name="connsiteX15" fmla="*/ 152909 w 252096"/>
                    <a:gd name="connsiteY15" fmla="*/ 62865 h 276796"/>
                    <a:gd name="connsiteX16" fmla="*/ 163350 w 252096"/>
                    <a:gd name="connsiteY16" fmla="*/ 89249 h 276796"/>
                    <a:gd name="connsiteX17" fmla="*/ 152909 w 252096"/>
                    <a:gd name="connsiteY17" fmla="*/ 116110 h 276796"/>
                    <a:gd name="connsiteX18" fmla="*/ 121587 w 252096"/>
                    <a:gd name="connsiteY18" fmla="*/ 124492 h 276796"/>
                    <a:gd name="connsiteX19" fmla="*/ 70617 w 252096"/>
                    <a:gd name="connsiteY19" fmla="*/ 124492 h 276796"/>
                    <a:gd name="connsiteX20" fmla="*/ 70617 w 252096"/>
                    <a:gd name="connsiteY20" fmla="*/ 54483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52096" h="276796">
                      <a:moveTo>
                        <a:pt x="208530" y="149733"/>
                      </a:moveTo>
                      <a:cubicBezTo>
                        <a:pt x="226659" y="134874"/>
                        <a:pt x="235676" y="113348"/>
                        <a:pt x="235676" y="85154"/>
                      </a:cubicBezTo>
                      <a:cubicBezTo>
                        <a:pt x="235676" y="59436"/>
                        <a:pt x="226564" y="38767"/>
                        <a:pt x="208340" y="23241"/>
                      </a:cubicBezTo>
                      <a:cubicBezTo>
                        <a:pt x="190116" y="7715"/>
                        <a:pt x="164489" y="0"/>
                        <a:pt x="131648" y="0"/>
                      </a:cubicBezTo>
                      <a:lnTo>
                        <a:pt x="0" y="0"/>
                      </a:lnTo>
                      <a:lnTo>
                        <a:pt x="0" y="276797"/>
                      </a:lnTo>
                      <a:lnTo>
                        <a:pt x="70617" y="276797"/>
                      </a:lnTo>
                      <a:lnTo>
                        <a:pt x="70617" y="175736"/>
                      </a:lnTo>
                      <a:lnTo>
                        <a:pt x="113709" y="175736"/>
                      </a:lnTo>
                      <a:lnTo>
                        <a:pt x="172652" y="276797"/>
                      </a:lnTo>
                      <a:lnTo>
                        <a:pt x="252096" y="276797"/>
                      </a:lnTo>
                      <a:lnTo>
                        <a:pt x="180150" y="164973"/>
                      </a:lnTo>
                      <a:cubicBezTo>
                        <a:pt x="191065" y="161354"/>
                        <a:pt x="200557" y="156305"/>
                        <a:pt x="208625" y="149733"/>
                      </a:cubicBezTo>
                      <a:close/>
                      <a:moveTo>
                        <a:pt x="70617" y="54483"/>
                      </a:moveTo>
                      <a:lnTo>
                        <a:pt x="121587" y="54483"/>
                      </a:lnTo>
                      <a:cubicBezTo>
                        <a:pt x="135540" y="54483"/>
                        <a:pt x="145980" y="57245"/>
                        <a:pt x="152909" y="62865"/>
                      </a:cubicBezTo>
                      <a:cubicBezTo>
                        <a:pt x="159838" y="68485"/>
                        <a:pt x="163350" y="77248"/>
                        <a:pt x="163350" y="89249"/>
                      </a:cubicBezTo>
                      <a:cubicBezTo>
                        <a:pt x="163350" y="101251"/>
                        <a:pt x="159838" y="110490"/>
                        <a:pt x="152909" y="116110"/>
                      </a:cubicBezTo>
                      <a:cubicBezTo>
                        <a:pt x="145980" y="121730"/>
                        <a:pt x="135540" y="124492"/>
                        <a:pt x="121587" y="124492"/>
                      </a:cubicBezTo>
                      <a:lnTo>
                        <a:pt x="70617" y="124492"/>
                      </a:lnTo>
                      <a:lnTo>
                        <a:pt x="70617" y="544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62526299-CD5B-2510-8AEC-53596C388814}"/>
                    </a:ext>
                  </a:extLst>
                </p:cNvPr>
                <p:cNvSpPr/>
                <p:nvPr/>
              </p:nvSpPr>
              <p:spPr>
                <a:xfrm>
                  <a:off x="7061079" y="231933"/>
                  <a:ext cx="215743" cy="280987"/>
                </a:xfrm>
                <a:custGeom>
                  <a:avLst/>
                  <a:gdLst>
                    <a:gd name="connsiteX0" fmla="*/ 131933 w 215743"/>
                    <a:gd name="connsiteY0" fmla="*/ 226219 h 280987"/>
                    <a:gd name="connsiteX1" fmla="*/ 111906 w 215743"/>
                    <a:gd name="connsiteY1" fmla="*/ 226885 h 280987"/>
                    <a:gd name="connsiteX2" fmla="*/ 95201 w 215743"/>
                    <a:gd name="connsiteY2" fmla="*/ 227743 h 280987"/>
                    <a:gd name="connsiteX3" fmla="*/ 95201 w 215743"/>
                    <a:gd name="connsiteY3" fmla="*/ 227362 h 280987"/>
                    <a:gd name="connsiteX4" fmla="*/ 158509 w 215743"/>
                    <a:gd name="connsiteY4" fmla="*/ 183928 h 280987"/>
                    <a:gd name="connsiteX5" fmla="*/ 198469 w 215743"/>
                    <a:gd name="connsiteY5" fmla="*/ 139065 h 280987"/>
                    <a:gd name="connsiteX6" fmla="*/ 212232 w 215743"/>
                    <a:gd name="connsiteY6" fmla="*/ 88963 h 280987"/>
                    <a:gd name="connsiteX7" fmla="*/ 206157 w 215743"/>
                    <a:gd name="connsiteY7" fmla="*/ 56864 h 280987"/>
                    <a:gd name="connsiteX8" fmla="*/ 187554 w 215743"/>
                    <a:gd name="connsiteY8" fmla="*/ 28384 h 280987"/>
                    <a:gd name="connsiteX9" fmla="*/ 155187 w 215743"/>
                    <a:gd name="connsiteY9" fmla="*/ 7810 h 280987"/>
                    <a:gd name="connsiteX10" fmla="*/ 108204 w 215743"/>
                    <a:gd name="connsiteY10" fmla="*/ 0 h 280987"/>
                    <a:gd name="connsiteX11" fmla="*/ 53058 w 215743"/>
                    <a:gd name="connsiteY11" fmla="*/ 10668 h 280987"/>
                    <a:gd name="connsiteX12" fmla="*/ 14807 w 215743"/>
                    <a:gd name="connsiteY12" fmla="*/ 42386 h 280987"/>
                    <a:gd name="connsiteX13" fmla="*/ 0 w 215743"/>
                    <a:gd name="connsiteY13" fmla="*/ 94393 h 280987"/>
                    <a:gd name="connsiteX14" fmla="*/ 61410 w 215743"/>
                    <a:gd name="connsiteY14" fmla="*/ 113252 h 280987"/>
                    <a:gd name="connsiteX15" fmla="*/ 73085 w 215743"/>
                    <a:gd name="connsiteY15" fmla="*/ 71152 h 280987"/>
                    <a:gd name="connsiteX16" fmla="*/ 103553 w 215743"/>
                    <a:gd name="connsiteY16" fmla="*/ 56674 h 280987"/>
                    <a:gd name="connsiteX17" fmla="*/ 131363 w 215743"/>
                    <a:gd name="connsiteY17" fmla="*/ 67342 h 280987"/>
                    <a:gd name="connsiteX18" fmla="*/ 140760 w 215743"/>
                    <a:gd name="connsiteY18" fmla="*/ 94012 h 280987"/>
                    <a:gd name="connsiteX19" fmla="*/ 133262 w 215743"/>
                    <a:gd name="connsiteY19" fmla="*/ 124206 h 280987"/>
                    <a:gd name="connsiteX20" fmla="*/ 110102 w 215743"/>
                    <a:gd name="connsiteY20" fmla="*/ 156877 h 280987"/>
                    <a:gd name="connsiteX21" fmla="*/ 69383 w 215743"/>
                    <a:gd name="connsiteY21" fmla="*/ 193358 h 280987"/>
                    <a:gd name="connsiteX22" fmla="*/ 8827 w 215743"/>
                    <a:gd name="connsiteY22" fmla="*/ 234886 h 280987"/>
                    <a:gd name="connsiteX23" fmla="*/ 8827 w 215743"/>
                    <a:gd name="connsiteY23" fmla="*/ 280987 h 280987"/>
                    <a:gd name="connsiteX24" fmla="*/ 215744 w 215743"/>
                    <a:gd name="connsiteY24" fmla="*/ 280987 h 280987"/>
                    <a:gd name="connsiteX25" fmla="*/ 215744 w 215743"/>
                    <a:gd name="connsiteY25" fmla="*/ 226028 h 280987"/>
                    <a:gd name="connsiteX26" fmla="*/ 150916 w 215743"/>
                    <a:gd name="connsiteY26" fmla="*/ 226028 h 280987"/>
                    <a:gd name="connsiteX27" fmla="*/ 132123 w 215743"/>
                    <a:gd name="connsiteY27" fmla="*/ 226219 h 280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5743" h="280987">
                      <a:moveTo>
                        <a:pt x="131933" y="226219"/>
                      </a:moveTo>
                      <a:cubicBezTo>
                        <a:pt x="125004" y="226314"/>
                        <a:pt x="118265" y="226600"/>
                        <a:pt x="111906" y="226885"/>
                      </a:cubicBezTo>
                      <a:cubicBezTo>
                        <a:pt x="105451" y="227171"/>
                        <a:pt x="99946" y="227457"/>
                        <a:pt x="95201" y="227743"/>
                      </a:cubicBezTo>
                      <a:lnTo>
                        <a:pt x="95201" y="227362"/>
                      </a:lnTo>
                      <a:cubicBezTo>
                        <a:pt x="119974" y="212788"/>
                        <a:pt x="141140" y="198406"/>
                        <a:pt x="158509" y="183928"/>
                      </a:cubicBezTo>
                      <a:cubicBezTo>
                        <a:pt x="175879" y="169545"/>
                        <a:pt x="189262" y="154591"/>
                        <a:pt x="198469" y="139065"/>
                      </a:cubicBezTo>
                      <a:cubicBezTo>
                        <a:pt x="207676" y="123539"/>
                        <a:pt x="212232" y="106870"/>
                        <a:pt x="212232" y="88963"/>
                      </a:cubicBezTo>
                      <a:cubicBezTo>
                        <a:pt x="212232" y="78105"/>
                        <a:pt x="210238" y="67342"/>
                        <a:pt x="206157" y="56864"/>
                      </a:cubicBezTo>
                      <a:cubicBezTo>
                        <a:pt x="202076" y="46387"/>
                        <a:pt x="195906" y="36862"/>
                        <a:pt x="187554" y="28384"/>
                      </a:cubicBezTo>
                      <a:cubicBezTo>
                        <a:pt x="179201" y="19907"/>
                        <a:pt x="168381" y="13049"/>
                        <a:pt x="155187" y="7810"/>
                      </a:cubicBezTo>
                      <a:cubicBezTo>
                        <a:pt x="141994" y="2572"/>
                        <a:pt x="126238" y="0"/>
                        <a:pt x="108204" y="0"/>
                      </a:cubicBezTo>
                      <a:cubicBezTo>
                        <a:pt x="87607" y="0"/>
                        <a:pt x="69194" y="3619"/>
                        <a:pt x="53058" y="10668"/>
                      </a:cubicBezTo>
                      <a:cubicBezTo>
                        <a:pt x="36922" y="17812"/>
                        <a:pt x="24109" y="28384"/>
                        <a:pt x="14807" y="42386"/>
                      </a:cubicBezTo>
                      <a:cubicBezTo>
                        <a:pt x="5505" y="56388"/>
                        <a:pt x="569" y="73724"/>
                        <a:pt x="0" y="94393"/>
                      </a:cubicBezTo>
                      <a:lnTo>
                        <a:pt x="61410" y="113252"/>
                      </a:lnTo>
                      <a:cubicBezTo>
                        <a:pt x="61980" y="94774"/>
                        <a:pt x="65872" y="80772"/>
                        <a:pt x="73085" y="71152"/>
                      </a:cubicBezTo>
                      <a:cubicBezTo>
                        <a:pt x="80299" y="61531"/>
                        <a:pt x="90455" y="56674"/>
                        <a:pt x="103553" y="56674"/>
                      </a:cubicBezTo>
                      <a:cubicBezTo>
                        <a:pt x="115797" y="56674"/>
                        <a:pt x="125099" y="60198"/>
                        <a:pt x="131363" y="67342"/>
                      </a:cubicBezTo>
                      <a:cubicBezTo>
                        <a:pt x="137628" y="74485"/>
                        <a:pt x="140760" y="83344"/>
                        <a:pt x="140760" y="94012"/>
                      </a:cubicBezTo>
                      <a:cubicBezTo>
                        <a:pt x="140760" y="103823"/>
                        <a:pt x="138292" y="113824"/>
                        <a:pt x="133262" y="124206"/>
                      </a:cubicBezTo>
                      <a:cubicBezTo>
                        <a:pt x="128231" y="134588"/>
                        <a:pt x="120543" y="145447"/>
                        <a:pt x="110102" y="156877"/>
                      </a:cubicBezTo>
                      <a:cubicBezTo>
                        <a:pt x="99662" y="168307"/>
                        <a:pt x="86089" y="180499"/>
                        <a:pt x="69383" y="193358"/>
                      </a:cubicBezTo>
                      <a:cubicBezTo>
                        <a:pt x="52678" y="206216"/>
                        <a:pt x="32461" y="220028"/>
                        <a:pt x="8827" y="234886"/>
                      </a:cubicBezTo>
                      <a:lnTo>
                        <a:pt x="8827" y="280987"/>
                      </a:lnTo>
                      <a:lnTo>
                        <a:pt x="215744" y="280987"/>
                      </a:lnTo>
                      <a:lnTo>
                        <a:pt x="215744" y="226028"/>
                      </a:lnTo>
                      <a:lnTo>
                        <a:pt x="150916" y="226028"/>
                      </a:lnTo>
                      <a:cubicBezTo>
                        <a:pt x="145316" y="226028"/>
                        <a:pt x="139052" y="226028"/>
                        <a:pt x="132123" y="226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3" name="Freeform 82">
                  <a:extLst>
                    <a:ext uri="{FF2B5EF4-FFF2-40B4-BE49-F238E27FC236}">
                      <a16:creationId xmlns:a16="http://schemas.microsoft.com/office/drawing/2014/main" id="{0CFFE950-B40F-EF5A-BA61-A0AECA5F7881}"/>
                    </a:ext>
                  </a:extLst>
                </p:cNvPr>
                <p:cNvSpPr/>
                <p:nvPr/>
              </p:nvSpPr>
              <p:spPr>
                <a:xfrm>
                  <a:off x="7303019" y="231552"/>
                  <a:ext cx="222672" cy="285083"/>
                </a:xfrm>
                <a:custGeom>
                  <a:avLst/>
                  <a:gdLst>
                    <a:gd name="connsiteX0" fmla="*/ 211567 w 222672"/>
                    <a:gd name="connsiteY0" fmla="*/ 147733 h 285083"/>
                    <a:gd name="connsiteX1" fmla="*/ 180055 w 222672"/>
                    <a:gd name="connsiteY1" fmla="*/ 118967 h 285083"/>
                    <a:gd name="connsiteX2" fmla="*/ 134496 w 222672"/>
                    <a:gd name="connsiteY2" fmla="*/ 108871 h 285083"/>
                    <a:gd name="connsiteX3" fmla="*/ 106875 w 222672"/>
                    <a:gd name="connsiteY3" fmla="*/ 113443 h 285083"/>
                    <a:gd name="connsiteX4" fmla="*/ 82387 w 222672"/>
                    <a:gd name="connsiteY4" fmla="*/ 126683 h 285083"/>
                    <a:gd name="connsiteX5" fmla="*/ 66726 w 222672"/>
                    <a:gd name="connsiteY5" fmla="*/ 147828 h 285083"/>
                    <a:gd name="connsiteX6" fmla="*/ 65872 w 222672"/>
                    <a:gd name="connsiteY6" fmla="*/ 145352 h 285083"/>
                    <a:gd name="connsiteX7" fmla="*/ 65872 w 222672"/>
                    <a:gd name="connsiteY7" fmla="*/ 138684 h 285083"/>
                    <a:gd name="connsiteX8" fmla="*/ 69384 w 222672"/>
                    <a:gd name="connsiteY8" fmla="*/ 104680 h 285083"/>
                    <a:gd name="connsiteX9" fmla="*/ 80014 w 222672"/>
                    <a:gd name="connsiteY9" fmla="*/ 79058 h 285083"/>
                    <a:gd name="connsiteX10" fmla="*/ 96909 w 222672"/>
                    <a:gd name="connsiteY10" fmla="*/ 62865 h 285083"/>
                    <a:gd name="connsiteX11" fmla="*/ 118455 w 222672"/>
                    <a:gd name="connsiteY11" fmla="*/ 57245 h 285083"/>
                    <a:gd name="connsiteX12" fmla="*/ 145791 w 222672"/>
                    <a:gd name="connsiteY12" fmla="*/ 65818 h 285083"/>
                    <a:gd name="connsiteX13" fmla="*/ 160218 w 222672"/>
                    <a:gd name="connsiteY13" fmla="*/ 89059 h 285083"/>
                    <a:gd name="connsiteX14" fmla="*/ 218686 w 222672"/>
                    <a:gd name="connsiteY14" fmla="*/ 61341 h 285083"/>
                    <a:gd name="connsiteX15" fmla="*/ 197330 w 222672"/>
                    <a:gd name="connsiteY15" fmla="*/ 25241 h 285083"/>
                    <a:gd name="connsiteX16" fmla="*/ 164109 w 222672"/>
                    <a:gd name="connsiteY16" fmla="*/ 5906 h 285083"/>
                    <a:gd name="connsiteX17" fmla="*/ 122916 w 222672"/>
                    <a:gd name="connsiteY17" fmla="*/ 0 h 285083"/>
                    <a:gd name="connsiteX18" fmla="*/ 60461 w 222672"/>
                    <a:gd name="connsiteY18" fmla="*/ 15907 h 285083"/>
                    <a:gd name="connsiteX19" fmla="*/ 16326 w 222672"/>
                    <a:gd name="connsiteY19" fmla="*/ 63722 h 285083"/>
                    <a:gd name="connsiteX20" fmla="*/ 0 w 222672"/>
                    <a:gd name="connsiteY20" fmla="*/ 145066 h 285083"/>
                    <a:gd name="connsiteX21" fmla="*/ 14807 w 222672"/>
                    <a:gd name="connsiteY21" fmla="*/ 222409 h 285083"/>
                    <a:gd name="connsiteX22" fmla="*/ 56570 w 222672"/>
                    <a:gd name="connsiteY22" fmla="*/ 269367 h 285083"/>
                    <a:gd name="connsiteX23" fmla="*/ 119024 w 222672"/>
                    <a:gd name="connsiteY23" fmla="*/ 285083 h 285083"/>
                    <a:gd name="connsiteX24" fmla="*/ 173791 w 222672"/>
                    <a:gd name="connsiteY24" fmla="*/ 273749 h 285083"/>
                    <a:gd name="connsiteX25" fmla="*/ 209764 w 222672"/>
                    <a:gd name="connsiteY25" fmla="*/ 241649 h 285083"/>
                    <a:gd name="connsiteX26" fmla="*/ 222673 w 222672"/>
                    <a:gd name="connsiteY26" fmla="*/ 192405 h 285083"/>
                    <a:gd name="connsiteX27" fmla="*/ 211188 w 222672"/>
                    <a:gd name="connsiteY27" fmla="*/ 147352 h 285083"/>
                    <a:gd name="connsiteX28" fmla="*/ 147214 w 222672"/>
                    <a:gd name="connsiteY28" fmla="*/ 221742 h 285083"/>
                    <a:gd name="connsiteX29" fmla="*/ 118170 w 222672"/>
                    <a:gd name="connsiteY29" fmla="*/ 231362 h 285083"/>
                    <a:gd name="connsiteX30" fmla="*/ 98523 w 222672"/>
                    <a:gd name="connsiteY30" fmla="*/ 226790 h 285083"/>
                    <a:gd name="connsiteX31" fmla="*/ 84285 w 222672"/>
                    <a:gd name="connsiteY31" fmla="*/ 213741 h 285083"/>
                    <a:gd name="connsiteX32" fmla="*/ 78875 w 222672"/>
                    <a:gd name="connsiteY32" fmla="*/ 194405 h 285083"/>
                    <a:gd name="connsiteX33" fmla="*/ 84095 w 222672"/>
                    <a:gd name="connsiteY33" fmla="*/ 174689 h 285083"/>
                    <a:gd name="connsiteX34" fmla="*/ 98333 w 222672"/>
                    <a:gd name="connsiteY34" fmla="*/ 161925 h 285083"/>
                    <a:gd name="connsiteX35" fmla="*/ 118170 w 222672"/>
                    <a:gd name="connsiteY35" fmla="*/ 157543 h 285083"/>
                    <a:gd name="connsiteX36" fmla="*/ 139716 w 222672"/>
                    <a:gd name="connsiteY36" fmla="*/ 161925 h 285083"/>
                    <a:gd name="connsiteX37" fmla="*/ 152909 w 222672"/>
                    <a:gd name="connsiteY37" fmla="*/ 174498 h 285083"/>
                    <a:gd name="connsiteX38" fmla="*/ 157465 w 222672"/>
                    <a:gd name="connsiteY38" fmla="*/ 194405 h 285083"/>
                    <a:gd name="connsiteX39" fmla="*/ 147214 w 222672"/>
                    <a:gd name="connsiteY39" fmla="*/ 221647 h 285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22672" h="285083">
                      <a:moveTo>
                        <a:pt x="211567" y="147733"/>
                      </a:moveTo>
                      <a:cubicBezTo>
                        <a:pt x="203879" y="135255"/>
                        <a:pt x="193344" y="125730"/>
                        <a:pt x="180055" y="118967"/>
                      </a:cubicBezTo>
                      <a:cubicBezTo>
                        <a:pt x="166672" y="112300"/>
                        <a:pt x="151486" y="108871"/>
                        <a:pt x="134496" y="108871"/>
                      </a:cubicBezTo>
                      <a:cubicBezTo>
                        <a:pt x="125289" y="108871"/>
                        <a:pt x="116082" y="110395"/>
                        <a:pt x="106875" y="113443"/>
                      </a:cubicBezTo>
                      <a:cubicBezTo>
                        <a:pt x="97668" y="116491"/>
                        <a:pt x="89506" y="120967"/>
                        <a:pt x="82387" y="126683"/>
                      </a:cubicBezTo>
                      <a:cubicBezTo>
                        <a:pt x="75268" y="132398"/>
                        <a:pt x="70048" y="139446"/>
                        <a:pt x="66726" y="147828"/>
                      </a:cubicBezTo>
                      <a:lnTo>
                        <a:pt x="65872" y="145352"/>
                      </a:lnTo>
                      <a:lnTo>
                        <a:pt x="65872" y="138684"/>
                      </a:lnTo>
                      <a:cubicBezTo>
                        <a:pt x="65872" y="126111"/>
                        <a:pt x="67011" y="114776"/>
                        <a:pt x="69384" y="104680"/>
                      </a:cubicBezTo>
                      <a:cubicBezTo>
                        <a:pt x="71756" y="94583"/>
                        <a:pt x="75268" y="86106"/>
                        <a:pt x="80014" y="79058"/>
                      </a:cubicBezTo>
                      <a:cubicBezTo>
                        <a:pt x="84760" y="72104"/>
                        <a:pt x="90360" y="66675"/>
                        <a:pt x="96909" y="62865"/>
                      </a:cubicBezTo>
                      <a:cubicBezTo>
                        <a:pt x="103458" y="59055"/>
                        <a:pt x="110672" y="57245"/>
                        <a:pt x="118455" y="57245"/>
                      </a:cubicBezTo>
                      <a:cubicBezTo>
                        <a:pt x="129845" y="57245"/>
                        <a:pt x="139052" y="60103"/>
                        <a:pt x="145791" y="65818"/>
                      </a:cubicBezTo>
                      <a:cubicBezTo>
                        <a:pt x="152625" y="71533"/>
                        <a:pt x="157465" y="79343"/>
                        <a:pt x="160218" y="89059"/>
                      </a:cubicBezTo>
                      <a:lnTo>
                        <a:pt x="218686" y="61341"/>
                      </a:lnTo>
                      <a:cubicBezTo>
                        <a:pt x="213940" y="46292"/>
                        <a:pt x="206822" y="34195"/>
                        <a:pt x="197330" y="25241"/>
                      </a:cubicBezTo>
                      <a:cubicBezTo>
                        <a:pt x="187838" y="16288"/>
                        <a:pt x="176733" y="9906"/>
                        <a:pt x="164109" y="5906"/>
                      </a:cubicBezTo>
                      <a:cubicBezTo>
                        <a:pt x="151486" y="1905"/>
                        <a:pt x="137723" y="0"/>
                        <a:pt x="122916" y="0"/>
                      </a:cubicBezTo>
                      <a:cubicBezTo>
                        <a:pt x="99757" y="0"/>
                        <a:pt x="78970" y="5334"/>
                        <a:pt x="60461" y="15907"/>
                      </a:cubicBezTo>
                      <a:cubicBezTo>
                        <a:pt x="41953" y="26575"/>
                        <a:pt x="27241" y="42482"/>
                        <a:pt x="16326" y="63722"/>
                      </a:cubicBezTo>
                      <a:cubicBezTo>
                        <a:pt x="5505" y="84963"/>
                        <a:pt x="0" y="112109"/>
                        <a:pt x="0" y="145066"/>
                      </a:cubicBezTo>
                      <a:cubicBezTo>
                        <a:pt x="0" y="175832"/>
                        <a:pt x="4936" y="201644"/>
                        <a:pt x="14807" y="222409"/>
                      </a:cubicBezTo>
                      <a:cubicBezTo>
                        <a:pt x="24678" y="243173"/>
                        <a:pt x="38631" y="258890"/>
                        <a:pt x="56570" y="269367"/>
                      </a:cubicBezTo>
                      <a:cubicBezTo>
                        <a:pt x="74509" y="279845"/>
                        <a:pt x="95390" y="285083"/>
                        <a:pt x="119024" y="285083"/>
                      </a:cubicBezTo>
                      <a:cubicBezTo>
                        <a:pt x="140191" y="285083"/>
                        <a:pt x="158414" y="281273"/>
                        <a:pt x="173791" y="273749"/>
                      </a:cubicBezTo>
                      <a:cubicBezTo>
                        <a:pt x="189072" y="266224"/>
                        <a:pt x="201127" y="255461"/>
                        <a:pt x="209764" y="241649"/>
                      </a:cubicBezTo>
                      <a:cubicBezTo>
                        <a:pt x="218401" y="227838"/>
                        <a:pt x="222673" y="211360"/>
                        <a:pt x="222673" y="192405"/>
                      </a:cubicBezTo>
                      <a:cubicBezTo>
                        <a:pt x="222673" y="174784"/>
                        <a:pt x="218876" y="159734"/>
                        <a:pt x="211188" y="147352"/>
                      </a:cubicBezTo>
                      <a:close/>
                      <a:moveTo>
                        <a:pt x="147214" y="221742"/>
                      </a:moveTo>
                      <a:cubicBezTo>
                        <a:pt x="140381" y="228219"/>
                        <a:pt x="130699" y="231362"/>
                        <a:pt x="118170" y="231362"/>
                      </a:cubicBezTo>
                      <a:cubicBezTo>
                        <a:pt x="110957" y="231362"/>
                        <a:pt x="104407" y="229838"/>
                        <a:pt x="98523" y="226790"/>
                      </a:cubicBezTo>
                      <a:cubicBezTo>
                        <a:pt x="92638" y="223742"/>
                        <a:pt x="87892" y="219361"/>
                        <a:pt x="84285" y="213741"/>
                      </a:cubicBezTo>
                      <a:cubicBezTo>
                        <a:pt x="80678" y="208121"/>
                        <a:pt x="78875" y="201740"/>
                        <a:pt x="78875" y="194405"/>
                      </a:cubicBezTo>
                      <a:cubicBezTo>
                        <a:pt x="78875" y="187071"/>
                        <a:pt x="80584" y="180308"/>
                        <a:pt x="84095" y="174689"/>
                      </a:cubicBezTo>
                      <a:cubicBezTo>
                        <a:pt x="87607" y="169069"/>
                        <a:pt x="92353" y="164783"/>
                        <a:pt x="98333" y="161925"/>
                      </a:cubicBezTo>
                      <a:cubicBezTo>
                        <a:pt x="104313" y="158972"/>
                        <a:pt x="110957" y="157543"/>
                        <a:pt x="118170" y="157543"/>
                      </a:cubicBezTo>
                      <a:cubicBezTo>
                        <a:pt x="126808" y="157543"/>
                        <a:pt x="134021" y="158972"/>
                        <a:pt x="139716" y="161925"/>
                      </a:cubicBezTo>
                      <a:cubicBezTo>
                        <a:pt x="145411" y="164878"/>
                        <a:pt x="149777" y="169069"/>
                        <a:pt x="152909" y="174498"/>
                      </a:cubicBezTo>
                      <a:cubicBezTo>
                        <a:pt x="155947" y="179927"/>
                        <a:pt x="157465" y="186595"/>
                        <a:pt x="157465" y="194405"/>
                      </a:cubicBezTo>
                      <a:cubicBezTo>
                        <a:pt x="157465" y="206121"/>
                        <a:pt x="154048" y="215265"/>
                        <a:pt x="147214" y="221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4" name="Freeform 83">
                  <a:extLst>
                    <a:ext uri="{FF2B5EF4-FFF2-40B4-BE49-F238E27FC236}">
                      <a16:creationId xmlns:a16="http://schemas.microsoft.com/office/drawing/2014/main" id="{BC00E911-2243-5F92-2154-EC96374F3234}"/>
                    </a:ext>
                  </a:extLst>
                </p:cNvPr>
                <p:cNvSpPr/>
                <p:nvPr/>
              </p:nvSpPr>
              <p:spPr>
                <a:xfrm>
                  <a:off x="6389644" y="232029"/>
                  <a:ext cx="66915" cy="67151"/>
                </a:xfrm>
                <a:custGeom>
                  <a:avLst/>
                  <a:gdLst>
                    <a:gd name="connsiteX0" fmla="*/ 66916 w 66915"/>
                    <a:gd name="connsiteY0" fmla="*/ 7906 h 67151"/>
                    <a:gd name="connsiteX1" fmla="*/ 42332 w 66915"/>
                    <a:gd name="connsiteY1" fmla="*/ 0 h 67151"/>
                    <a:gd name="connsiteX2" fmla="*/ 0 w 66915"/>
                    <a:gd name="connsiteY2" fmla="*/ 42481 h 67151"/>
                    <a:gd name="connsiteX3" fmla="*/ 7878 w 66915"/>
                    <a:gd name="connsiteY3" fmla="*/ 67151 h 67151"/>
                    <a:gd name="connsiteX4" fmla="*/ 66916 w 66915"/>
                    <a:gd name="connsiteY4" fmla="*/ 790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66916" y="7906"/>
                      </a:moveTo>
                      <a:cubicBezTo>
                        <a:pt x="59987" y="2953"/>
                        <a:pt x="51539" y="0"/>
                        <a:pt x="42332" y="0"/>
                      </a:cubicBezTo>
                      <a:cubicBezTo>
                        <a:pt x="18983" y="0"/>
                        <a:pt x="0" y="19050"/>
                        <a:pt x="0" y="42481"/>
                      </a:cubicBezTo>
                      <a:cubicBezTo>
                        <a:pt x="0" y="51721"/>
                        <a:pt x="2942" y="60198"/>
                        <a:pt x="7878" y="67151"/>
                      </a:cubicBezTo>
                      <a:lnTo>
                        <a:pt x="66916" y="79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5" name="Freeform 84">
                  <a:extLst>
                    <a:ext uri="{FF2B5EF4-FFF2-40B4-BE49-F238E27FC236}">
                      <a16:creationId xmlns:a16="http://schemas.microsoft.com/office/drawing/2014/main" id="{2E5958D2-40A0-21BC-E2BF-727C2B398AF6}"/>
                    </a:ext>
                  </a:extLst>
                </p:cNvPr>
                <p:cNvSpPr/>
                <p:nvPr/>
              </p:nvSpPr>
              <p:spPr>
                <a:xfrm>
                  <a:off x="6407393" y="249840"/>
                  <a:ext cx="66915" cy="67151"/>
                </a:xfrm>
                <a:custGeom>
                  <a:avLst/>
                  <a:gdLst>
                    <a:gd name="connsiteX0" fmla="*/ 0 w 66915"/>
                    <a:gd name="connsiteY0" fmla="*/ 59246 h 67151"/>
                    <a:gd name="connsiteX1" fmla="*/ 24583 w 66915"/>
                    <a:gd name="connsiteY1" fmla="*/ 67151 h 67151"/>
                    <a:gd name="connsiteX2" fmla="*/ 66916 w 66915"/>
                    <a:gd name="connsiteY2" fmla="*/ 24670 h 67151"/>
                    <a:gd name="connsiteX3" fmla="*/ 59038 w 66915"/>
                    <a:gd name="connsiteY3" fmla="*/ 0 h 67151"/>
                    <a:gd name="connsiteX4" fmla="*/ 0 w 66915"/>
                    <a:gd name="connsiteY4" fmla="*/ 5924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0" y="59246"/>
                      </a:moveTo>
                      <a:cubicBezTo>
                        <a:pt x="6929" y="64199"/>
                        <a:pt x="15376" y="67151"/>
                        <a:pt x="24583" y="67151"/>
                      </a:cubicBezTo>
                      <a:cubicBezTo>
                        <a:pt x="47932" y="67151"/>
                        <a:pt x="66916" y="48101"/>
                        <a:pt x="66916" y="24670"/>
                      </a:cubicBezTo>
                      <a:cubicBezTo>
                        <a:pt x="66916" y="15431"/>
                        <a:pt x="63973" y="6953"/>
                        <a:pt x="59038" y="0"/>
                      </a:cubicBezTo>
                      <a:lnTo>
                        <a:pt x="0" y="59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6" name="Freeform 85">
                  <a:extLst>
                    <a:ext uri="{FF2B5EF4-FFF2-40B4-BE49-F238E27FC236}">
                      <a16:creationId xmlns:a16="http://schemas.microsoft.com/office/drawing/2014/main" id="{19163CD9-113D-1D46-C5F5-E70EA0922362}"/>
                    </a:ext>
                  </a:extLst>
                </p:cNvPr>
                <p:cNvSpPr/>
                <p:nvPr/>
              </p:nvSpPr>
              <p:spPr>
                <a:xfrm>
                  <a:off x="6391827" y="429767"/>
                  <a:ext cx="80393" cy="83439"/>
                </a:xfrm>
                <a:custGeom>
                  <a:avLst/>
                  <a:gdLst>
                    <a:gd name="connsiteX0" fmla="*/ 0 w 80393"/>
                    <a:gd name="connsiteY0" fmla="*/ 55245 h 83439"/>
                    <a:gd name="connsiteX1" fmla="*/ 28095 w 80393"/>
                    <a:gd name="connsiteY1" fmla="*/ 83439 h 83439"/>
                    <a:gd name="connsiteX2" fmla="*/ 52299 w 80393"/>
                    <a:gd name="connsiteY2" fmla="*/ 83439 h 83439"/>
                    <a:gd name="connsiteX3" fmla="*/ 80394 w 80393"/>
                    <a:gd name="connsiteY3" fmla="*/ 55245 h 83439"/>
                    <a:gd name="connsiteX4" fmla="*/ 80394 w 80393"/>
                    <a:gd name="connsiteY4" fmla="*/ 0 h 83439"/>
                    <a:gd name="connsiteX5" fmla="*/ 95 w 80393"/>
                    <a:gd name="connsiteY5" fmla="*/ 0 h 83439"/>
                    <a:gd name="connsiteX6" fmla="*/ 95 w 80393"/>
                    <a:gd name="connsiteY6" fmla="*/ 55245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93" h="83439">
                      <a:moveTo>
                        <a:pt x="0" y="55245"/>
                      </a:moveTo>
                      <a:cubicBezTo>
                        <a:pt x="0" y="70771"/>
                        <a:pt x="12529" y="83439"/>
                        <a:pt x="28095" y="83439"/>
                      </a:cubicBezTo>
                      <a:lnTo>
                        <a:pt x="52299" y="83439"/>
                      </a:lnTo>
                      <a:cubicBezTo>
                        <a:pt x="67770" y="83439"/>
                        <a:pt x="80394" y="70866"/>
                        <a:pt x="80394" y="55245"/>
                      </a:cubicBezTo>
                      <a:lnTo>
                        <a:pt x="80394" y="0"/>
                      </a:lnTo>
                      <a:lnTo>
                        <a:pt x="95" y="0"/>
                      </a:lnTo>
                      <a:lnTo>
                        <a:pt x="95" y="552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7" name="Freeform 86">
                  <a:extLst>
                    <a:ext uri="{FF2B5EF4-FFF2-40B4-BE49-F238E27FC236}">
                      <a16:creationId xmlns:a16="http://schemas.microsoft.com/office/drawing/2014/main" id="{027D6276-06F1-D6E6-73F7-35F84C7AFE84}"/>
                    </a:ext>
                  </a:extLst>
                </p:cNvPr>
                <p:cNvSpPr/>
                <p:nvPr/>
              </p:nvSpPr>
              <p:spPr>
                <a:xfrm>
                  <a:off x="6391827" y="330231"/>
                  <a:ext cx="80298" cy="83439"/>
                </a:xfrm>
                <a:custGeom>
                  <a:avLst/>
                  <a:gdLst>
                    <a:gd name="connsiteX0" fmla="*/ 52299 w 80298"/>
                    <a:gd name="connsiteY0" fmla="*/ 0 h 83439"/>
                    <a:gd name="connsiteX1" fmla="*/ 28095 w 80298"/>
                    <a:gd name="connsiteY1" fmla="*/ 0 h 83439"/>
                    <a:gd name="connsiteX2" fmla="*/ 0 w 80298"/>
                    <a:gd name="connsiteY2" fmla="*/ 28194 h 83439"/>
                    <a:gd name="connsiteX3" fmla="*/ 0 w 80298"/>
                    <a:gd name="connsiteY3" fmla="*/ 83439 h 83439"/>
                    <a:gd name="connsiteX4" fmla="*/ 80299 w 80298"/>
                    <a:gd name="connsiteY4" fmla="*/ 83439 h 83439"/>
                    <a:gd name="connsiteX5" fmla="*/ 80299 w 80298"/>
                    <a:gd name="connsiteY5" fmla="*/ 28194 h 83439"/>
                    <a:gd name="connsiteX6" fmla="*/ 52204 w 80298"/>
                    <a:gd name="connsiteY6" fmla="*/ 0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298" h="83439">
                      <a:moveTo>
                        <a:pt x="52299" y="0"/>
                      </a:moveTo>
                      <a:lnTo>
                        <a:pt x="28095" y="0"/>
                      </a:lnTo>
                      <a:cubicBezTo>
                        <a:pt x="12624" y="0"/>
                        <a:pt x="0" y="12573"/>
                        <a:pt x="0" y="28194"/>
                      </a:cubicBezTo>
                      <a:lnTo>
                        <a:pt x="0" y="83439"/>
                      </a:lnTo>
                      <a:lnTo>
                        <a:pt x="80299" y="83439"/>
                      </a:lnTo>
                      <a:lnTo>
                        <a:pt x="80299" y="28194"/>
                      </a:lnTo>
                      <a:cubicBezTo>
                        <a:pt x="80299" y="12668"/>
                        <a:pt x="67770" y="0"/>
                        <a:pt x="5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0BE3DBD-8BAD-8A56-A8FC-4A32728272D0}"/>
                </a:ext>
              </a:extLst>
            </p:cNvPr>
            <p:cNvGrpSpPr/>
            <p:nvPr userDrawn="1"/>
          </p:nvGrpSpPr>
          <p:grpSpPr>
            <a:xfrm>
              <a:off x="7661542" y="3991254"/>
              <a:ext cx="974457" cy="1169348"/>
              <a:chOff x="4905227" y="964011"/>
              <a:chExt cx="3810000" cy="4572000"/>
            </a:xfrm>
          </p:grpSpPr>
          <p:pic>
            <p:nvPicPr>
              <p:cNvPr id="75" name="Graphic 74">
                <a:extLst>
                  <a:ext uri="{FF2B5EF4-FFF2-40B4-BE49-F238E27FC236}">
                    <a16:creationId xmlns:a16="http://schemas.microsoft.com/office/drawing/2014/main" id="{7E966C0A-AD88-9BEF-1852-5B836F4F26D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alphaModFix amt="8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981426" y="4276755"/>
                <a:ext cx="3657601" cy="876300"/>
              </a:xfrm>
              <a:prstGeom prst="rect">
                <a:avLst/>
              </a:prstGeom>
            </p:spPr>
          </p:pic>
          <p:pic>
            <p:nvPicPr>
              <p:cNvPr id="76" name="Graphic 75">
                <a:extLst>
                  <a:ext uri="{FF2B5EF4-FFF2-40B4-BE49-F238E27FC236}">
                    <a16:creationId xmlns:a16="http://schemas.microsoft.com/office/drawing/2014/main" id="{7ACFCC26-77D7-6246-1600-91AD006E88E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4905227" y="964011"/>
                <a:ext cx="3810000" cy="4572000"/>
              </a:xfrm>
              <a:prstGeom prst="rect">
                <a:avLst/>
              </a:prstGeom>
            </p:spPr>
          </p:pic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6ADD092-34EE-A1C5-01C1-A81DAF63B4A1}"/>
                </a:ext>
              </a:extLst>
            </p:cNvPr>
            <p:cNvGrpSpPr/>
            <p:nvPr userDrawn="1"/>
          </p:nvGrpSpPr>
          <p:grpSpPr>
            <a:xfrm>
              <a:off x="3031384" y="4643050"/>
              <a:ext cx="3081233" cy="283734"/>
              <a:chOff x="2451940" y="4422850"/>
              <a:chExt cx="4043552" cy="372348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02B0C8ED-1F87-1CF1-C909-CADA1686E8D0}"/>
                  </a:ext>
                </a:extLst>
              </p:cNvPr>
              <p:cNvGrpSpPr/>
              <p:nvPr userDrawn="1"/>
            </p:nvGrpSpPr>
            <p:grpSpPr>
              <a:xfrm>
                <a:off x="2451940" y="4422850"/>
                <a:ext cx="2017299" cy="372348"/>
                <a:chOff x="3899465" y="-850382"/>
                <a:chExt cx="2017299" cy="372348"/>
              </a:xfrm>
            </p:grpSpPr>
            <p:sp>
              <p:nvSpPr>
                <p:cNvPr id="63" name="Freeform 62">
                  <a:extLst>
                    <a:ext uri="{FF2B5EF4-FFF2-40B4-BE49-F238E27FC236}">
                      <a16:creationId xmlns:a16="http://schemas.microsoft.com/office/drawing/2014/main" id="{3A7CF519-DC21-84F4-E69B-1AF831023B4D}"/>
                    </a:ext>
                  </a:extLst>
                </p:cNvPr>
                <p:cNvSpPr/>
                <p:nvPr/>
              </p:nvSpPr>
              <p:spPr>
                <a:xfrm>
                  <a:off x="3899465" y="-826142"/>
                  <a:ext cx="237077" cy="262555"/>
                </a:xfrm>
                <a:custGeom>
                  <a:avLst/>
                  <a:gdLst>
                    <a:gd name="csX0" fmla="*/ 176594 w 237077"/>
                    <a:gd name="csY0" fmla="*/ 132418 h 262555"/>
                    <a:gd name="csX1" fmla="*/ 178118 w 237077"/>
                    <a:gd name="csY1" fmla="*/ 180994 h 262555"/>
                    <a:gd name="csX2" fmla="*/ 177737 w 237077"/>
                    <a:gd name="csY2" fmla="*/ 180994 h 262555"/>
                    <a:gd name="csX3" fmla="*/ 157829 w 237077"/>
                    <a:gd name="csY3" fmla="*/ 142019 h 262555"/>
                    <a:gd name="csX4" fmla="*/ 76105 w 237077"/>
                    <a:gd name="csY4" fmla="*/ 0 h 262555"/>
                    <a:gd name="csX5" fmla="*/ 0 w 237077"/>
                    <a:gd name="csY5" fmla="*/ 0 h 262555"/>
                    <a:gd name="csX6" fmla="*/ 0 w 237077"/>
                    <a:gd name="csY6" fmla="*/ 262555 h 262555"/>
                    <a:gd name="csX7" fmla="*/ 60579 w 237077"/>
                    <a:gd name="csY7" fmla="*/ 262555 h 262555"/>
                    <a:gd name="csX8" fmla="*/ 60579 w 237077"/>
                    <a:gd name="csY8" fmla="*/ 130042 h 262555"/>
                    <a:gd name="csX9" fmla="*/ 58960 w 237077"/>
                    <a:gd name="csY9" fmla="*/ 81561 h 262555"/>
                    <a:gd name="csX10" fmla="*/ 59341 w 237077"/>
                    <a:gd name="csY10" fmla="*/ 81561 h 262555"/>
                    <a:gd name="csX11" fmla="*/ 79343 w 237077"/>
                    <a:gd name="csY11" fmla="*/ 120536 h 262555"/>
                    <a:gd name="csX12" fmla="*/ 160973 w 237077"/>
                    <a:gd name="csY12" fmla="*/ 262555 h 262555"/>
                    <a:gd name="csX13" fmla="*/ 237077 w 237077"/>
                    <a:gd name="csY13" fmla="*/ 262555 h 262555"/>
                    <a:gd name="csX14" fmla="*/ 237077 w 237077"/>
                    <a:gd name="csY14" fmla="*/ 0 h 262555"/>
                    <a:gd name="csX15" fmla="*/ 176594 w 237077"/>
                    <a:gd name="csY15" fmla="*/ 0 h 262555"/>
                    <a:gd name="csX16" fmla="*/ 176594 w 237077"/>
                    <a:gd name="csY16" fmla="*/ 132418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237077" h="262555">
                      <a:moveTo>
                        <a:pt x="176594" y="132418"/>
                      </a:moveTo>
                      <a:lnTo>
                        <a:pt x="178118" y="180994"/>
                      </a:lnTo>
                      <a:lnTo>
                        <a:pt x="177737" y="180994"/>
                      </a:lnTo>
                      <a:lnTo>
                        <a:pt x="157829" y="142019"/>
                      </a:lnTo>
                      <a:lnTo>
                        <a:pt x="76105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lnTo>
                        <a:pt x="60579" y="262555"/>
                      </a:lnTo>
                      <a:lnTo>
                        <a:pt x="60579" y="130042"/>
                      </a:lnTo>
                      <a:lnTo>
                        <a:pt x="58960" y="81561"/>
                      </a:lnTo>
                      <a:lnTo>
                        <a:pt x="59341" y="81561"/>
                      </a:lnTo>
                      <a:lnTo>
                        <a:pt x="79343" y="120536"/>
                      </a:lnTo>
                      <a:lnTo>
                        <a:pt x="160973" y="262555"/>
                      </a:lnTo>
                      <a:lnTo>
                        <a:pt x="237077" y="262555"/>
                      </a:lnTo>
                      <a:lnTo>
                        <a:pt x="237077" y="0"/>
                      </a:lnTo>
                      <a:lnTo>
                        <a:pt x="176594" y="0"/>
                      </a:lnTo>
                      <a:lnTo>
                        <a:pt x="176594" y="132418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3C943342-EAAD-827B-A652-28D82C5B2470}"/>
                    </a:ext>
                  </a:extLst>
                </p:cNvPr>
                <p:cNvSpPr/>
                <p:nvPr/>
              </p:nvSpPr>
              <p:spPr>
                <a:xfrm>
                  <a:off x="4172546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7 w 215646"/>
                    <a:gd name="csY3" fmla="*/ 8555 h 206755"/>
                    <a:gd name="csX4" fmla="*/ 98012 w 215646"/>
                    <a:gd name="csY4" fmla="*/ 0 h 206755"/>
                    <a:gd name="csX5" fmla="*/ 30670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20015 w 215646"/>
                    <a:gd name="csY29" fmla="*/ 144396 h 206755"/>
                    <a:gd name="csX30" fmla="*/ 112490 w 215646"/>
                    <a:gd name="csY30" fmla="*/ 154948 h 206755"/>
                    <a:gd name="csX31" fmla="*/ 101537 w 215646"/>
                    <a:gd name="csY31" fmla="*/ 161127 h 206755"/>
                    <a:gd name="csX32" fmla="*/ 88583 w 215646"/>
                    <a:gd name="csY32" fmla="*/ 163123 h 206755"/>
                    <a:gd name="csX33" fmla="*/ 73438 w 215646"/>
                    <a:gd name="csY33" fmla="*/ 158750 h 206755"/>
                    <a:gd name="csX34" fmla="*/ 67056 w 215646"/>
                    <a:gd name="csY34" fmla="*/ 145632 h 206755"/>
                    <a:gd name="csX35" fmla="*/ 72866 w 215646"/>
                    <a:gd name="csY35" fmla="*/ 131943 h 206755"/>
                    <a:gd name="csX36" fmla="*/ 90583 w 215646"/>
                    <a:gd name="csY36" fmla="*/ 125004 h 206755"/>
                    <a:gd name="csX37" fmla="*/ 122873 w 215646"/>
                    <a:gd name="csY37" fmla="*/ 118255 h 206755"/>
                    <a:gd name="csX38" fmla="*/ 122873 w 215646"/>
                    <a:gd name="csY38" fmla="*/ 129377 h 206755"/>
                    <a:gd name="csX39" fmla="*/ 120110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4" y="14259"/>
                        <a:pt x="147637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0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2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2" y="197534"/>
                        <a:pt x="120206" y="191831"/>
                        <a:pt x="126968" y="184131"/>
                      </a:cubicBezTo>
                      <a:cubicBezTo>
                        <a:pt x="128968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80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20015" y="144396"/>
                      </a:moveTo>
                      <a:cubicBezTo>
                        <a:pt x="118110" y="148674"/>
                        <a:pt x="115634" y="152191"/>
                        <a:pt x="112490" y="154948"/>
                      </a:cubicBezTo>
                      <a:cubicBezTo>
                        <a:pt x="109347" y="157704"/>
                        <a:pt x="105632" y="159796"/>
                        <a:pt x="101537" y="161127"/>
                      </a:cubicBezTo>
                      <a:cubicBezTo>
                        <a:pt x="97441" y="162457"/>
                        <a:pt x="93059" y="163123"/>
                        <a:pt x="88583" y="163123"/>
                      </a:cubicBezTo>
                      <a:cubicBezTo>
                        <a:pt x="82772" y="163123"/>
                        <a:pt x="77724" y="161697"/>
                        <a:pt x="73438" y="158750"/>
                      </a:cubicBezTo>
                      <a:cubicBezTo>
                        <a:pt x="69152" y="155803"/>
                        <a:pt x="67056" y="151430"/>
                        <a:pt x="67056" y="145632"/>
                      </a:cubicBezTo>
                      <a:cubicBezTo>
                        <a:pt x="67056" y="139833"/>
                        <a:pt x="68961" y="134985"/>
                        <a:pt x="72866" y="131943"/>
                      </a:cubicBezTo>
                      <a:cubicBezTo>
                        <a:pt x="76676" y="128901"/>
                        <a:pt x="82582" y="126525"/>
                        <a:pt x="90583" y="125004"/>
                      </a:cubicBezTo>
                      <a:lnTo>
                        <a:pt x="122873" y="118255"/>
                      </a:lnTo>
                      <a:lnTo>
                        <a:pt x="122873" y="129377"/>
                      </a:lnTo>
                      <a:cubicBezTo>
                        <a:pt x="122873" y="135175"/>
                        <a:pt x="121920" y="140213"/>
                        <a:pt x="120110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6363AEA5-62DA-B711-04EB-E9C131E136C4}"/>
                    </a:ext>
                  </a:extLst>
                </p:cNvPr>
                <p:cNvSpPr/>
                <p:nvPr/>
              </p:nvSpPr>
              <p:spPr>
                <a:xfrm>
                  <a:off x="4377905" y="-762452"/>
                  <a:ext cx="224313" cy="198865"/>
                </a:xfrm>
                <a:custGeom>
                  <a:avLst/>
                  <a:gdLst>
                    <a:gd name="csX0" fmla="*/ 112395 w 224313"/>
                    <a:gd name="csY0" fmla="*/ 151525 h 198865"/>
                    <a:gd name="csX1" fmla="*/ 71342 w 224313"/>
                    <a:gd name="csY1" fmla="*/ 0 h 198865"/>
                    <a:gd name="csX2" fmla="*/ 0 w 224313"/>
                    <a:gd name="csY2" fmla="*/ 0 h 198865"/>
                    <a:gd name="csX3" fmla="*/ 71723 w 224313"/>
                    <a:gd name="csY3" fmla="*/ 198865 h 198865"/>
                    <a:gd name="csX4" fmla="*/ 152591 w 224313"/>
                    <a:gd name="csY4" fmla="*/ 198865 h 198865"/>
                    <a:gd name="csX5" fmla="*/ 224314 w 224313"/>
                    <a:gd name="csY5" fmla="*/ 0 h 198865"/>
                    <a:gd name="csX6" fmla="*/ 154210 w 224313"/>
                    <a:gd name="csY6" fmla="*/ 0 h 198865"/>
                    <a:gd name="csX7" fmla="*/ 112395 w 224313"/>
                    <a:gd name="csY7" fmla="*/ 151525 h 1988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224313" h="198865">
                      <a:moveTo>
                        <a:pt x="112395" y="151525"/>
                      </a:moveTo>
                      <a:lnTo>
                        <a:pt x="71342" y="0"/>
                      </a:lnTo>
                      <a:lnTo>
                        <a:pt x="0" y="0"/>
                      </a:lnTo>
                      <a:lnTo>
                        <a:pt x="71723" y="198865"/>
                      </a:lnTo>
                      <a:lnTo>
                        <a:pt x="152591" y="198865"/>
                      </a:lnTo>
                      <a:lnTo>
                        <a:pt x="224314" y="0"/>
                      </a:lnTo>
                      <a:lnTo>
                        <a:pt x="154210" y="0"/>
                      </a:lnTo>
                      <a:lnTo>
                        <a:pt x="112395" y="151525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85259949-7F68-EFBA-33A9-573E1DBBFB62}"/>
                    </a:ext>
                  </a:extLst>
                </p:cNvPr>
                <p:cNvSpPr/>
                <p:nvPr/>
              </p:nvSpPr>
              <p:spPr>
                <a:xfrm>
                  <a:off x="4621079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id="{B83018D8-1B07-207A-E911-337E3DC818AC}"/>
                    </a:ext>
                  </a:extLst>
                </p:cNvPr>
                <p:cNvSpPr/>
                <p:nvPr/>
              </p:nvSpPr>
              <p:spPr>
                <a:xfrm>
                  <a:off x="4615554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5 w 78866"/>
                    <a:gd name="csY1" fmla="*/ 7795 h 64925"/>
                    <a:gd name="csX2" fmla="*/ 0 w 78866"/>
                    <a:gd name="csY2" fmla="*/ 32701 h 64925"/>
                    <a:gd name="csX3" fmla="*/ 9335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5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5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8" name="Freeform 67">
                  <a:extLst>
                    <a:ext uri="{FF2B5EF4-FFF2-40B4-BE49-F238E27FC236}">
                      <a16:creationId xmlns:a16="http://schemas.microsoft.com/office/drawing/2014/main" id="{103D9058-A968-3990-293B-241300692A5D}"/>
                    </a:ext>
                  </a:extLst>
                </p:cNvPr>
                <p:cNvSpPr/>
                <p:nvPr/>
              </p:nvSpPr>
              <p:spPr>
                <a:xfrm>
                  <a:off x="4721377" y="-766540"/>
                  <a:ext cx="210502" cy="288411"/>
                </a:xfrm>
                <a:custGeom>
                  <a:avLst/>
                  <a:gdLst>
                    <a:gd name="csX0" fmla="*/ 147923 w 210502"/>
                    <a:gd name="csY0" fmla="*/ 46579 h 288411"/>
                    <a:gd name="csX1" fmla="*/ 124777 w 210502"/>
                    <a:gd name="csY1" fmla="*/ 12928 h 288411"/>
                    <a:gd name="csX2" fmla="*/ 82106 w 210502"/>
                    <a:gd name="csY2" fmla="*/ 0 h 288411"/>
                    <a:gd name="csX3" fmla="*/ 40100 w 210502"/>
                    <a:gd name="csY3" fmla="*/ 11692 h 288411"/>
                    <a:gd name="csX4" fmla="*/ 10763 w 210502"/>
                    <a:gd name="csY4" fmla="*/ 45724 h 288411"/>
                    <a:gd name="csX5" fmla="*/ 0 w 210502"/>
                    <a:gd name="csY5" fmla="*/ 99433 h 288411"/>
                    <a:gd name="csX6" fmla="*/ 10001 w 210502"/>
                    <a:gd name="csY6" fmla="*/ 152096 h 288411"/>
                    <a:gd name="csX7" fmla="*/ 38481 w 210502"/>
                    <a:gd name="csY7" fmla="*/ 185747 h 288411"/>
                    <a:gd name="csX8" fmla="*/ 82106 w 210502"/>
                    <a:gd name="csY8" fmla="*/ 197249 h 288411"/>
                    <a:gd name="csX9" fmla="*/ 118205 w 210502"/>
                    <a:gd name="csY9" fmla="*/ 188314 h 288411"/>
                    <a:gd name="csX10" fmla="*/ 142304 w 210502"/>
                    <a:gd name="csY10" fmla="*/ 164644 h 288411"/>
                    <a:gd name="csX11" fmla="*/ 142304 w 210502"/>
                    <a:gd name="csY11" fmla="*/ 203238 h 288411"/>
                    <a:gd name="csX12" fmla="*/ 132969 w 210502"/>
                    <a:gd name="csY12" fmla="*/ 234608 h 288411"/>
                    <a:gd name="csX13" fmla="*/ 106108 w 210502"/>
                    <a:gd name="csY13" fmla="*/ 245730 h 288411"/>
                    <a:gd name="csX14" fmla="*/ 77629 w 210502"/>
                    <a:gd name="csY14" fmla="*/ 236414 h 288411"/>
                    <a:gd name="csX15" fmla="*/ 66294 w 210502"/>
                    <a:gd name="csY15" fmla="*/ 209607 h 288411"/>
                    <a:gd name="csX16" fmla="*/ 952 w 210502"/>
                    <a:gd name="csY16" fmla="*/ 217972 h 288411"/>
                    <a:gd name="csX17" fmla="*/ 19050 w 210502"/>
                    <a:gd name="csY17" fmla="*/ 260749 h 288411"/>
                    <a:gd name="csX18" fmla="*/ 54673 w 210502"/>
                    <a:gd name="csY18" fmla="*/ 282233 h 288411"/>
                    <a:gd name="csX19" fmla="*/ 102108 w 210502"/>
                    <a:gd name="csY19" fmla="*/ 288412 h 288411"/>
                    <a:gd name="csX20" fmla="*/ 159925 w 210502"/>
                    <a:gd name="csY20" fmla="*/ 278240 h 288411"/>
                    <a:gd name="csX21" fmla="*/ 197358 w 210502"/>
                    <a:gd name="csY21" fmla="*/ 246015 h 288411"/>
                    <a:gd name="csX22" fmla="*/ 210502 w 210502"/>
                    <a:gd name="csY22" fmla="*/ 186983 h 288411"/>
                    <a:gd name="csX23" fmla="*/ 210502 w 210502"/>
                    <a:gd name="csY23" fmla="*/ 4088 h 288411"/>
                    <a:gd name="csX24" fmla="*/ 149542 w 210502"/>
                    <a:gd name="csY24" fmla="*/ 4088 h 288411"/>
                    <a:gd name="csX25" fmla="*/ 147923 w 210502"/>
                    <a:gd name="csY25" fmla="*/ 46674 h 288411"/>
                    <a:gd name="csX26" fmla="*/ 132398 w 210502"/>
                    <a:gd name="csY26" fmla="*/ 135650 h 288411"/>
                    <a:gd name="csX27" fmla="*/ 105727 w 210502"/>
                    <a:gd name="csY27" fmla="*/ 148008 h 288411"/>
                    <a:gd name="csX28" fmla="*/ 78200 w 210502"/>
                    <a:gd name="csY28" fmla="*/ 136031 h 288411"/>
                    <a:gd name="csX29" fmla="*/ 68199 w 210502"/>
                    <a:gd name="csY29" fmla="*/ 98672 h 288411"/>
                    <a:gd name="csX30" fmla="*/ 72771 w 210502"/>
                    <a:gd name="csY30" fmla="*/ 71675 h 288411"/>
                    <a:gd name="csX31" fmla="*/ 85725 w 210502"/>
                    <a:gd name="csY31" fmla="*/ 55420 h 288411"/>
                    <a:gd name="csX32" fmla="*/ 105632 w 210502"/>
                    <a:gd name="csY32" fmla="*/ 49811 h 288411"/>
                    <a:gd name="csX33" fmla="*/ 132683 w 210502"/>
                    <a:gd name="csY33" fmla="*/ 62359 h 288411"/>
                    <a:gd name="csX34" fmla="*/ 142208 w 210502"/>
                    <a:gd name="csY34" fmla="*/ 98767 h 288411"/>
                    <a:gd name="csX35" fmla="*/ 132207 w 210502"/>
                    <a:gd name="csY35" fmla="*/ 135746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7923" y="46579"/>
                      </a:move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6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19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6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2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19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4088"/>
                      </a:lnTo>
                      <a:lnTo>
                        <a:pt x="149542" y="4088"/>
                      </a:lnTo>
                      <a:lnTo>
                        <a:pt x="147923" y="46674"/>
                      </a:lnTo>
                      <a:close/>
                      <a:moveTo>
                        <a:pt x="132398" y="135650"/>
                      </a:moveTo>
                      <a:cubicBezTo>
                        <a:pt x="125730" y="143826"/>
                        <a:pt x="116872" y="148008"/>
                        <a:pt x="105727" y="148008"/>
                      </a:cubicBezTo>
                      <a:cubicBezTo>
                        <a:pt x="94583" y="148008"/>
                        <a:pt x="84868" y="144016"/>
                        <a:pt x="78200" y="136031"/>
                      </a:cubicBezTo>
                      <a:cubicBezTo>
                        <a:pt x="71533" y="128046"/>
                        <a:pt x="68199" y="115593"/>
                        <a:pt x="68199" y="98672"/>
                      </a:cubicBezTo>
                      <a:cubicBezTo>
                        <a:pt x="68199" y="87835"/>
                        <a:pt x="69723" y="78805"/>
                        <a:pt x="72771" y="71675"/>
                      </a:cubicBezTo>
                      <a:cubicBezTo>
                        <a:pt x="75819" y="64546"/>
                        <a:pt x="80105" y="59127"/>
                        <a:pt x="85725" y="55420"/>
                      </a:cubicBezTo>
                      <a:cubicBezTo>
                        <a:pt x="91345" y="51713"/>
                        <a:pt x="97917" y="49811"/>
                        <a:pt x="105632" y="49811"/>
                      </a:cubicBezTo>
                      <a:cubicBezTo>
                        <a:pt x="117348" y="49811"/>
                        <a:pt x="126397" y="53994"/>
                        <a:pt x="132683" y="62359"/>
                      </a:cubicBezTo>
                      <a:cubicBezTo>
                        <a:pt x="139065" y="70725"/>
                        <a:pt x="142208" y="82892"/>
                        <a:pt x="142208" y="98767"/>
                      </a:cubicBezTo>
                      <a:cubicBezTo>
                        <a:pt x="142208" y="114642"/>
                        <a:pt x="138875" y="127570"/>
                        <a:pt x="132207" y="13574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9" name="Freeform 68">
                  <a:extLst>
                    <a:ext uri="{FF2B5EF4-FFF2-40B4-BE49-F238E27FC236}">
                      <a16:creationId xmlns:a16="http://schemas.microsoft.com/office/drawing/2014/main" id="{212B0A93-AA72-9456-5AD7-2F09FC4D3B15}"/>
                    </a:ext>
                  </a:extLst>
                </p:cNvPr>
                <p:cNvSpPr/>
                <p:nvPr/>
              </p:nvSpPr>
              <p:spPr>
                <a:xfrm>
                  <a:off x="4963788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8 w 215646"/>
                    <a:gd name="csY3" fmla="*/ 8555 h 206755"/>
                    <a:gd name="csX4" fmla="*/ 98012 w 215646"/>
                    <a:gd name="csY4" fmla="*/ 0 h 206755"/>
                    <a:gd name="csX5" fmla="*/ 30671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19920 w 215646"/>
                    <a:gd name="csY29" fmla="*/ 144396 h 206755"/>
                    <a:gd name="csX30" fmla="*/ 112395 w 215646"/>
                    <a:gd name="csY30" fmla="*/ 154948 h 206755"/>
                    <a:gd name="csX31" fmla="*/ 101441 w 215646"/>
                    <a:gd name="csY31" fmla="*/ 161127 h 206755"/>
                    <a:gd name="csX32" fmla="*/ 88487 w 215646"/>
                    <a:gd name="csY32" fmla="*/ 163123 h 206755"/>
                    <a:gd name="csX33" fmla="*/ 73343 w 215646"/>
                    <a:gd name="csY33" fmla="*/ 158750 h 206755"/>
                    <a:gd name="csX34" fmla="*/ 66961 w 215646"/>
                    <a:gd name="csY34" fmla="*/ 145632 h 206755"/>
                    <a:gd name="csX35" fmla="*/ 72771 w 215646"/>
                    <a:gd name="csY35" fmla="*/ 131943 h 206755"/>
                    <a:gd name="csX36" fmla="*/ 90488 w 215646"/>
                    <a:gd name="csY36" fmla="*/ 125004 h 206755"/>
                    <a:gd name="csX37" fmla="*/ 122777 w 215646"/>
                    <a:gd name="csY37" fmla="*/ 118255 h 206755"/>
                    <a:gd name="csX38" fmla="*/ 122777 w 215646"/>
                    <a:gd name="csY38" fmla="*/ 129377 h 206755"/>
                    <a:gd name="csX39" fmla="*/ 120015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3" y="14259"/>
                        <a:pt x="147638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1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3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3" y="197534"/>
                        <a:pt x="120206" y="191831"/>
                        <a:pt x="126968" y="184131"/>
                      </a:cubicBezTo>
                      <a:cubicBezTo>
                        <a:pt x="128969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79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19920" y="144396"/>
                      </a:moveTo>
                      <a:cubicBezTo>
                        <a:pt x="118015" y="148674"/>
                        <a:pt x="115538" y="152191"/>
                        <a:pt x="112395" y="154948"/>
                      </a:cubicBezTo>
                      <a:cubicBezTo>
                        <a:pt x="109252" y="157704"/>
                        <a:pt x="105537" y="159796"/>
                        <a:pt x="101441" y="161127"/>
                      </a:cubicBezTo>
                      <a:cubicBezTo>
                        <a:pt x="97346" y="162457"/>
                        <a:pt x="92964" y="163123"/>
                        <a:pt x="88487" y="163123"/>
                      </a:cubicBezTo>
                      <a:cubicBezTo>
                        <a:pt x="82677" y="163123"/>
                        <a:pt x="77629" y="161697"/>
                        <a:pt x="73343" y="158750"/>
                      </a:cubicBezTo>
                      <a:cubicBezTo>
                        <a:pt x="69056" y="155803"/>
                        <a:pt x="66961" y="151430"/>
                        <a:pt x="66961" y="145632"/>
                      </a:cubicBezTo>
                      <a:cubicBezTo>
                        <a:pt x="66961" y="139833"/>
                        <a:pt x="68866" y="134985"/>
                        <a:pt x="72771" y="131943"/>
                      </a:cubicBezTo>
                      <a:cubicBezTo>
                        <a:pt x="76581" y="128901"/>
                        <a:pt x="82487" y="126525"/>
                        <a:pt x="90488" y="125004"/>
                      </a:cubicBezTo>
                      <a:lnTo>
                        <a:pt x="122777" y="118255"/>
                      </a:lnTo>
                      <a:lnTo>
                        <a:pt x="122777" y="129377"/>
                      </a:lnTo>
                      <a:cubicBezTo>
                        <a:pt x="122777" y="135175"/>
                        <a:pt x="121825" y="140213"/>
                        <a:pt x="120015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366C68FC-F419-81D5-0E6C-392F35E9C085}"/>
                    </a:ext>
                  </a:extLst>
                </p:cNvPr>
                <p:cNvSpPr/>
                <p:nvPr/>
              </p:nvSpPr>
              <p:spPr>
                <a:xfrm>
                  <a:off x="5176386" y="-825762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786 h 266072"/>
                    <a:gd name="csX1" fmla="*/ 128302 w 164591"/>
                    <a:gd name="csY1" fmla="*/ 217972 h 266072"/>
                    <a:gd name="csX2" fmla="*/ 108966 w 164591"/>
                    <a:gd name="csY2" fmla="*/ 211793 h 266072"/>
                    <a:gd name="csX3" fmla="*/ 102013 w 164591"/>
                    <a:gd name="csY3" fmla="*/ 191356 h 266072"/>
                    <a:gd name="csX4" fmla="*/ 102013 w 164591"/>
                    <a:gd name="csY4" fmla="*/ 111410 h 266072"/>
                    <a:gd name="csX5" fmla="*/ 161354 w 164591"/>
                    <a:gd name="csY5" fmla="*/ 111410 h 266072"/>
                    <a:gd name="csX6" fmla="*/ 161354 w 164591"/>
                    <a:gd name="csY6" fmla="*/ 63310 h 266072"/>
                    <a:gd name="csX7" fmla="*/ 102013 w 164591"/>
                    <a:gd name="csY7" fmla="*/ 63310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786"/>
                      </a:moveTo>
                      <a:cubicBezTo>
                        <a:pt x="140208" y="217212"/>
                        <a:pt x="134684" y="217972"/>
                        <a:pt x="128302" y="217972"/>
                      </a:cubicBezTo>
                      <a:cubicBezTo>
                        <a:pt x="120015" y="217972"/>
                        <a:pt x="113633" y="215881"/>
                        <a:pt x="108966" y="211793"/>
                      </a:cubicBezTo>
                      <a:cubicBezTo>
                        <a:pt x="104299" y="207706"/>
                        <a:pt x="102013" y="200862"/>
                        <a:pt x="102013" y="191356"/>
                      </a:cubicBezTo>
                      <a:lnTo>
                        <a:pt x="102013" y="111410"/>
                      </a:lnTo>
                      <a:lnTo>
                        <a:pt x="161354" y="111410"/>
                      </a:lnTo>
                      <a:lnTo>
                        <a:pt x="161354" y="63310"/>
                      </a:lnTo>
                      <a:lnTo>
                        <a:pt x="102013" y="63310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2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71" name="Freeform 70">
                  <a:extLst>
                    <a:ext uri="{FF2B5EF4-FFF2-40B4-BE49-F238E27FC236}">
                      <a16:creationId xmlns:a16="http://schemas.microsoft.com/office/drawing/2014/main" id="{115DF33A-7B03-530D-9D2E-E7196FF1BB95}"/>
                    </a:ext>
                  </a:extLst>
                </p:cNvPr>
                <p:cNvSpPr/>
                <p:nvPr/>
              </p:nvSpPr>
              <p:spPr>
                <a:xfrm>
                  <a:off x="5360123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4 w 78866"/>
                    <a:gd name="csY1" fmla="*/ 7795 h 64925"/>
                    <a:gd name="csX2" fmla="*/ 0 w 78866"/>
                    <a:gd name="csY2" fmla="*/ 32701 h 64925"/>
                    <a:gd name="csX3" fmla="*/ 9334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4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4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FA90C095-F265-986C-0E84-0AD4E38EBF90}"/>
                    </a:ext>
                  </a:extLst>
                </p:cNvPr>
                <p:cNvSpPr/>
                <p:nvPr/>
              </p:nvSpPr>
              <p:spPr>
                <a:xfrm>
                  <a:off x="5365743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id="{6E85BA25-CF17-B7CF-A523-8B2980648385}"/>
                    </a:ext>
                  </a:extLst>
                </p:cNvPr>
                <p:cNvSpPr/>
                <p:nvPr/>
              </p:nvSpPr>
              <p:spPr>
                <a:xfrm>
                  <a:off x="5474042" y="-766540"/>
                  <a:ext cx="199548" cy="202857"/>
                </a:xfrm>
                <a:custGeom>
                  <a:avLst/>
                  <a:gdLst>
                    <a:gd name="csX0" fmla="*/ 166878 w 199548"/>
                    <a:gd name="csY0" fmla="*/ 7985 h 202857"/>
                    <a:gd name="csX1" fmla="*/ 130778 w 199548"/>
                    <a:gd name="csY1" fmla="*/ 0 h 202857"/>
                    <a:gd name="csX2" fmla="*/ 96298 w 199548"/>
                    <a:gd name="csY2" fmla="*/ 7320 h 202857"/>
                    <a:gd name="csX3" fmla="*/ 70771 w 199548"/>
                    <a:gd name="csY3" fmla="*/ 28993 h 202857"/>
                    <a:gd name="csX4" fmla="*/ 62675 w 199548"/>
                    <a:gd name="csY4" fmla="*/ 43918 h 202857"/>
                    <a:gd name="csX5" fmla="*/ 60579 w 199548"/>
                    <a:gd name="csY5" fmla="*/ 3993 h 202857"/>
                    <a:gd name="csX6" fmla="*/ 0 w 199548"/>
                    <a:gd name="csY6" fmla="*/ 3993 h 202857"/>
                    <a:gd name="csX7" fmla="*/ 0 w 199548"/>
                    <a:gd name="csY7" fmla="*/ 202858 h 202857"/>
                    <a:gd name="csX8" fmla="*/ 67723 w 199548"/>
                    <a:gd name="csY8" fmla="*/ 202858 h 202857"/>
                    <a:gd name="csX9" fmla="*/ 67723 w 199548"/>
                    <a:gd name="csY9" fmla="*/ 97436 h 202857"/>
                    <a:gd name="csX10" fmla="*/ 72485 w 199548"/>
                    <a:gd name="csY10" fmla="*/ 70820 h 202857"/>
                    <a:gd name="csX11" fmla="*/ 85630 w 199548"/>
                    <a:gd name="csY11" fmla="*/ 56275 h 202857"/>
                    <a:gd name="csX12" fmla="*/ 103537 w 199548"/>
                    <a:gd name="csY12" fmla="*/ 51713 h 202857"/>
                    <a:gd name="csX13" fmla="*/ 123825 w 199548"/>
                    <a:gd name="csY13" fmla="*/ 59698 h 202857"/>
                    <a:gd name="csX14" fmla="*/ 131826 w 199548"/>
                    <a:gd name="csY14" fmla="*/ 88311 h 202857"/>
                    <a:gd name="csX15" fmla="*/ 131826 w 199548"/>
                    <a:gd name="csY15" fmla="*/ 202858 h 202857"/>
                    <a:gd name="csX16" fmla="*/ 199549 w 199548"/>
                    <a:gd name="csY16" fmla="*/ 202858 h 202857"/>
                    <a:gd name="csX17" fmla="*/ 199549 w 199548"/>
                    <a:gd name="csY17" fmla="*/ 70439 h 202857"/>
                    <a:gd name="csX18" fmla="*/ 190786 w 199548"/>
                    <a:gd name="csY18" fmla="*/ 31465 h 202857"/>
                    <a:gd name="csX19" fmla="*/ 166688 w 199548"/>
                    <a:gd name="csY19" fmla="*/ 7985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548" h="202857">
                      <a:moveTo>
                        <a:pt x="166878" y="7985"/>
                      </a:moveTo>
                      <a:cubicBezTo>
                        <a:pt x="156686" y="2662"/>
                        <a:pt x="144590" y="0"/>
                        <a:pt x="130778" y="0"/>
                      </a:cubicBezTo>
                      <a:cubicBezTo>
                        <a:pt x="118015" y="0"/>
                        <a:pt x="106490" y="2472"/>
                        <a:pt x="96298" y="7320"/>
                      </a:cubicBezTo>
                      <a:cubicBezTo>
                        <a:pt x="86106" y="12263"/>
                        <a:pt x="77533" y="19487"/>
                        <a:pt x="70771" y="28993"/>
                      </a:cubicBezTo>
                      <a:cubicBezTo>
                        <a:pt x="67628" y="33461"/>
                        <a:pt x="64961" y="38404"/>
                        <a:pt x="62675" y="43918"/>
                      </a:cubicBezTo>
                      <a:lnTo>
                        <a:pt x="60579" y="3993"/>
                      </a:lnTo>
                      <a:lnTo>
                        <a:pt x="0" y="3993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97436"/>
                      </a:lnTo>
                      <a:cubicBezTo>
                        <a:pt x="67723" y="86314"/>
                        <a:pt x="69342" y="77379"/>
                        <a:pt x="72485" y="70820"/>
                      </a:cubicBezTo>
                      <a:cubicBezTo>
                        <a:pt x="75629" y="64165"/>
                        <a:pt x="80010" y="59317"/>
                        <a:pt x="85630" y="56275"/>
                      </a:cubicBezTo>
                      <a:cubicBezTo>
                        <a:pt x="91250" y="53234"/>
                        <a:pt x="97155" y="51713"/>
                        <a:pt x="103537" y="51713"/>
                      </a:cubicBezTo>
                      <a:cubicBezTo>
                        <a:pt x="111728" y="51713"/>
                        <a:pt x="118586" y="54374"/>
                        <a:pt x="123825" y="59698"/>
                      </a:cubicBezTo>
                      <a:cubicBezTo>
                        <a:pt x="129064" y="65021"/>
                        <a:pt x="131826" y="74527"/>
                        <a:pt x="131826" y="88311"/>
                      </a:cubicBezTo>
                      <a:lnTo>
                        <a:pt x="131826" y="202858"/>
                      </a:lnTo>
                      <a:lnTo>
                        <a:pt x="199549" y="202858"/>
                      </a:lnTo>
                      <a:lnTo>
                        <a:pt x="199549" y="70439"/>
                      </a:lnTo>
                      <a:cubicBezTo>
                        <a:pt x="199549" y="54754"/>
                        <a:pt x="196596" y="41826"/>
                        <a:pt x="190786" y="31465"/>
                      </a:cubicBezTo>
                      <a:cubicBezTo>
                        <a:pt x="184975" y="21103"/>
                        <a:pt x="176879" y="13308"/>
                        <a:pt x="166688" y="798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74" name="Freeform 73">
                  <a:extLst>
                    <a:ext uri="{FF2B5EF4-FFF2-40B4-BE49-F238E27FC236}">
                      <a16:creationId xmlns:a16="http://schemas.microsoft.com/office/drawing/2014/main" id="{0E4DA128-1773-607A-2270-5EFAE693D1F7}"/>
                    </a:ext>
                  </a:extLst>
                </p:cNvPr>
                <p:cNvSpPr/>
                <p:nvPr/>
              </p:nvSpPr>
              <p:spPr>
                <a:xfrm>
                  <a:off x="5706262" y="-766445"/>
                  <a:ext cx="210502" cy="288411"/>
                </a:xfrm>
                <a:custGeom>
                  <a:avLst/>
                  <a:gdLst>
                    <a:gd name="csX0" fmla="*/ 149542 w 210502"/>
                    <a:gd name="csY0" fmla="*/ 3993 h 288411"/>
                    <a:gd name="csX1" fmla="*/ 147923 w 210502"/>
                    <a:gd name="csY1" fmla="*/ 46579 h 288411"/>
                    <a:gd name="csX2" fmla="*/ 124777 w 210502"/>
                    <a:gd name="csY2" fmla="*/ 12928 h 288411"/>
                    <a:gd name="csX3" fmla="*/ 82105 w 210502"/>
                    <a:gd name="csY3" fmla="*/ 0 h 288411"/>
                    <a:gd name="csX4" fmla="*/ 40100 w 210502"/>
                    <a:gd name="csY4" fmla="*/ 11692 h 288411"/>
                    <a:gd name="csX5" fmla="*/ 10763 w 210502"/>
                    <a:gd name="csY5" fmla="*/ 45724 h 288411"/>
                    <a:gd name="csX6" fmla="*/ 0 w 210502"/>
                    <a:gd name="csY6" fmla="*/ 99433 h 288411"/>
                    <a:gd name="csX7" fmla="*/ 10001 w 210502"/>
                    <a:gd name="csY7" fmla="*/ 152096 h 288411"/>
                    <a:gd name="csX8" fmla="*/ 38481 w 210502"/>
                    <a:gd name="csY8" fmla="*/ 185747 h 288411"/>
                    <a:gd name="csX9" fmla="*/ 82105 w 210502"/>
                    <a:gd name="csY9" fmla="*/ 197249 h 288411"/>
                    <a:gd name="csX10" fmla="*/ 118205 w 210502"/>
                    <a:gd name="csY10" fmla="*/ 188314 h 288411"/>
                    <a:gd name="csX11" fmla="*/ 142304 w 210502"/>
                    <a:gd name="csY11" fmla="*/ 164644 h 288411"/>
                    <a:gd name="csX12" fmla="*/ 142304 w 210502"/>
                    <a:gd name="csY12" fmla="*/ 203238 h 288411"/>
                    <a:gd name="csX13" fmla="*/ 132969 w 210502"/>
                    <a:gd name="csY13" fmla="*/ 234608 h 288411"/>
                    <a:gd name="csX14" fmla="*/ 106108 w 210502"/>
                    <a:gd name="csY14" fmla="*/ 245730 h 288411"/>
                    <a:gd name="csX15" fmla="*/ 77629 w 210502"/>
                    <a:gd name="csY15" fmla="*/ 236414 h 288411"/>
                    <a:gd name="csX16" fmla="*/ 66294 w 210502"/>
                    <a:gd name="csY16" fmla="*/ 209607 h 288411"/>
                    <a:gd name="csX17" fmla="*/ 952 w 210502"/>
                    <a:gd name="csY17" fmla="*/ 217972 h 288411"/>
                    <a:gd name="csX18" fmla="*/ 19050 w 210502"/>
                    <a:gd name="csY18" fmla="*/ 260749 h 288411"/>
                    <a:gd name="csX19" fmla="*/ 54673 w 210502"/>
                    <a:gd name="csY19" fmla="*/ 282233 h 288411"/>
                    <a:gd name="csX20" fmla="*/ 102108 w 210502"/>
                    <a:gd name="csY20" fmla="*/ 288412 h 288411"/>
                    <a:gd name="csX21" fmla="*/ 159925 w 210502"/>
                    <a:gd name="csY21" fmla="*/ 278240 h 288411"/>
                    <a:gd name="csX22" fmla="*/ 197358 w 210502"/>
                    <a:gd name="csY22" fmla="*/ 246015 h 288411"/>
                    <a:gd name="csX23" fmla="*/ 210502 w 210502"/>
                    <a:gd name="csY23" fmla="*/ 186983 h 288411"/>
                    <a:gd name="csX24" fmla="*/ 210502 w 210502"/>
                    <a:gd name="csY24" fmla="*/ 3993 h 288411"/>
                    <a:gd name="csX25" fmla="*/ 149542 w 210502"/>
                    <a:gd name="csY25" fmla="*/ 3993 h 288411"/>
                    <a:gd name="csX26" fmla="*/ 132397 w 210502"/>
                    <a:gd name="csY26" fmla="*/ 135555 h 288411"/>
                    <a:gd name="csX27" fmla="*/ 105727 w 210502"/>
                    <a:gd name="csY27" fmla="*/ 147913 h 288411"/>
                    <a:gd name="csX28" fmla="*/ 78200 w 210502"/>
                    <a:gd name="csY28" fmla="*/ 135936 h 288411"/>
                    <a:gd name="csX29" fmla="*/ 68199 w 210502"/>
                    <a:gd name="csY29" fmla="*/ 98577 h 288411"/>
                    <a:gd name="csX30" fmla="*/ 72771 w 210502"/>
                    <a:gd name="csY30" fmla="*/ 71580 h 288411"/>
                    <a:gd name="csX31" fmla="*/ 85725 w 210502"/>
                    <a:gd name="csY31" fmla="*/ 55325 h 288411"/>
                    <a:gd name="csX32" fmla="*/ 105632 w 210502"/>
                    <a:gd name="csY32" fmla="*/ 49716 h 288411"/>
                    <a:gd name="csX33" fmla="*/ 132683 w 210502"/>
                    <a:gd name="csY33" fmla="*/ 62264 h 288411"/>
                    <a:gd name="csX34" fmla="*/ 142208 w 210502"/>
                    <a:gd name="csY34" fmla="*/ 98672 h 288411"/>
                    <a:gd name="csX35" fmla="*/ 132207 w 210502"/>
                    <a:gd name="csY35" fmla="*/ 135650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9542" y="3993"/>
                      </a:moveTo>
                      <a:lnTo>
                        <a:pt x="147923" y="46579"/>
                      </a:ln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5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20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5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3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20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3993"/>
                      </a:lnTo>
                      <a:lnTo>
                        <a:pt x="149542" y="3993"/>
                      </a:lnTo>
                      <a:close/>
                      <a:moveTo>
                        <a:pt x="132397" y="135555"/>
                      </a:moveTo>
                      <a:cubicBezTo>
                        <a:pt x="125730" y="143731"/>
                        <a:pt x="116872" y="147913"/>
                        <a:pt x="105727" y="147913"/>
                      </a:cubicBezTo>
                      <a:cubicBezTo>
                        <a:pt x="94583" y="147913"/>
                        <a:pt x="84868" y="143921"/>
                        <a:pt x="78200" y="135936"/>
                      </a:cubicBezTo>
                      <a:cubicBezTo>
                        <a:pt x="71533" y="127951"/>
                        <a:pt x="68199" y="115498"/>
                        <a:pt x="68199" y="98577"/>
                      </a:cubicBezTo>
                      <a:cubicBezTo>
                        <a:pt x="68199" y="87740"/>
                        <a:pt x="69723" y="78710"/>
                        <a:pt x="72771" y="71580"/>
                      </a:cubicBezTo>
                      <a:cubicBezTo>
                        <a:pt x="75819" y="64451"/>
                        <a:pt x="80105" y="59032"/>
                        <a:pt x="85725" y="55325"/>
                      </a:cubicBezTo>
                      <a:cubicBezTo>
                        <a:pt x="91345" y="51618"/>
                        <a:pt x="97917" y="49716"/>
                        <a:pt x="105632" y="49716"/>
                      </a:cubicBezTo>
                      <a:cubicBezTo>
                        <a:pt x="117348" y="49716"/>
                        <a:pt x="126397" y="53899"/>
                        <a:pt x="132683" y="62264"/>
                      </a:cubicBezTo>
                      <a:cubicBezTo>
                        <a:pt x="139065" y="70629"/>
                        <a:pt x="142208" y="82797"/>
                        <a:pt x="142208" y="98672"/>
                      </a:cubicBezTo>
                      <a:cubicBezTo>
                        <a:pt x="142208" y="114547"/>
                        <a:pt x="138875" y="127475"/>
                        <a:pt x="132207" y="13565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01877FA8-F6D7-65DB-B0D8-4D1E3D3F4F4B}"/>
                  </a:ext>
                </a:extLst>
              </p:cNvPr>
              <p:cNvGrpSpPr/>
              <p:nvPr userDrawn="1"/>
            </p:nvGrpSpPr>
            <p:grpSpPr>
              <a:xfrm>
                <a:off x="4559155" y="4434639"/>
                <a:ext cx="1936337" cy="287176"/>
                <a:chOff x="3933278" y="-417670"/>
                <a:chExt cx="1936337" cy="287176"/>
              </a:xfrm>
            </p:grpSpPr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1EA2F194-32E3-E364-D5C4-934BEC4DC1FC}"/>
                    </a:ext>
                  </a:extLst>
                </p:cNvPr>
                <p:cNvSpPr/>
                <p:nvPr/>
              </p:nvSpPr>
              <p:spPr>
                <a:xfrm>
                  <a:off x="3933278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2" y="255521"/>
                        <a:pt x="69152" y="259704"/>
                      </a:cubicBezTo>
                      <a:cubicBezTo>
                        <a:pt x="80201" y="263981"/>
                        <a:pt x="93250" y="266073"/>
                        <a:pt x="108395" y="266073"/>
                      </a:cubicBezTo>
                      <a:cubicBezTo>
                        <a:pt x="119062" y="266073"/>
                        <a:pt x="129349" y="264742"/>
                        <a:pt x="139446" y="262080"/>
                      </a:cubicBezTo>
                      <a:cubicBezTo>
                        <a:pt x="149543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3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id="{00F89C91-6E24-D13A-8C96-E72B00079032}"/>
                    </a:ext>
                  </a:extLst>
                </p:cNvPr>
                <p:cNvSpPr/>
                <p:nvPr/>
              </p:nvSpPr>
              <p:spPr>
                <a:xfrm>
                  <a:off x="4123493" y="-417670"/>
                  <a:ext cx="199643" cy="283373"/>
                </a:xfrm>
                <a:custGeom>
                  <a:avLst/>
                  <a:gdLst>
                    <a:gd name="csX0" fmla="*/ 166783 w 199643"/>
                    <a:gd name="csY0" fmla="*/ 88311 h 283373"/>
                    <a:gd name="csX1" fmla="*/ 130683 w 199643"/>
                    <a:gd name="csY1" fmla="*/ 80326 h 283373"/>
                    <a:gd name="csX2" fmla="*/ 92869 w 199643"/>
                    <a:gd name="csY2" fmla="*/ 90497 h 283373"/>
                    <a:gd name="csX3" fmla="*/ 67723 w 199643"/>
                    <a:gd name="csY3" fmla="*/ 120536 h 283373"/>
                    <a:gd name="csX4" fmla="*/ 67723 w 199643"/>
                    <a:gd name="csY4" fmla="*/ 0 h 283373"/>
                    <a:gd name="csX5" fmla="*/ 0 w 199643"/>
                    <a:gd name="csY5" fmla="*/ 0 h 283373"/>
                    <a:gd name="csX6" fmla="*/ 0 w 199643"/>
                    <a:gd name="csY6" fmla="*/ 283183 h 283373"/>
                    <a:gd name="csX7" fmla="*/ 67723 w 199643"/>
                    <a:gd name="csY7" fmla="*/ 283183 h 283373"/>
                    <a:gd name="csX8" fmla="*/ 67723 w 199643"/>
                    <a:gd name="csY8" fmla="*/ 178617 h 283373"/>
                    <a:gd name="csX9" fmla="*/ 72485 w 199643"/>
                    <a:gd name="csY9" fmla="*/ 151621 h 283373"/>
                    <a:gd name="csX10" fmla="*/ 85630 w 199643"/>
                    <a:gd name="csY10" fmla="*/ 136506 h 283373"/>
                    <a:gd name="csX11" fmla="*/ 103537 w 199643"/>
                    <a:gd name="csY11" fmla="*/ 131753 h 283373"/>
                    <a:gd name="csX12" fmla="*/ 124111 w 199643"/>
                    <a:gd name="csY12" fmla="*/ 139928 h 283373"/>
                    <a:gd name="csX13" fmla="*/ 131921 w 199643"/>
                    <a:gd name="csY13" fmla="*/ 169587 h 283373"/>
                    <a:gd name="csX14" fmla="*/ 131921 w 199643"/>
                    <a:gd name="csY14" fmla="*/ 283374 h 283373"/>
                    <a:gd name="csX15" fmla="*/ 199644 w 199643"/>
                    <a:gd name="csY15" fmla="*/ 283374 h 283373"/>
                    <a:gd name="csX16" fmla="*/ 199644 w 199643"/>
                    <a:gd name="csY16" fmla="*/ 150955 h 283373"/>
                    <a:gd name="csX17" fmla="*/ 190881 w 199643"/>
                    <a:gd name="csY17" fmla="*/ 111981 h 283373"/>
                    <a:gd name="csX18" fmla="*/ 166783 w 199643"/>
                    <a:gd name="csY18" fmla="*/ 88501 h 283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99643" h="283373">
                      <a:moveTo>
                        <a:pt x="166783" y="88311"/>
                      </a:moveTo>
                      <a:cubicBezTo>
                        <a:pt x="156591" y="82987"/>
                        <a:pt x="144494" y="80326"/>
                        <a:pt x="130683" y="80326"/>
                      </a:cubicBezTo>
                      <a:cubicBezTo>
                        <a:pt x="116872" y="80326"/>
                        <a:pt x="103727" y="83748"/>
                        <a:pt x="92869" y="90497"/>
                      </a:cubicBezTo>
                      <a:cubicBezTo>
                        <a:pt x="82010" y="97246"/>
                        <a:pt x="73628" y="107228"/>
                        <a:pt x="67723" y="120536"/>
                      </a:cubicBezTo>
                      <a:lnTo>
                        <a:pt x="67723" y="0"/>
                      </a:lnTo>
                      <a:lnTo>
                        <a:pt x="0" y="0"/>
                      </a:lnTo>
                      <a:lnTo>
                        <a:pt x="0" y="283183"/>
                      </a:lnTo>
                      <a:lnTo>
                        <a:pt x="67723" y="283183"/>
                      </a:lnTo>
                      <a:lnTo>
                        <a:pt x="67723" y="178617"/>
                      </a:lnTo>
                      <a:cubicBezTo>
                        <a:pt x="67723" y="167496"/>
                        <a:pt x="69342" y="158465"/>
                        <a:pt x="72485" y="151621"/>
                      </a:cubicBezTo>
                      <a:cubicBezTo>
                        <a:pt x="75628" y="144776"/>
                        <a:pt x="80010" y="139738"/>
                        <a:pt x="85630" y="136506"/>
                      </a:cubicBezTo>
                      <a:cubicBezTo>
                        <a:pt x="91249" y="133369"/>
                        <a:pt x="97155" y="131753"/>
                        <a:pt x="103537" y="131753"/>
                      </a:cubicBezTo>
                      <a:cubicBezTo>
                        <a:pt x="112014" y="131753"/>
                        <a:pt x="118872" y="134510"/>
                        <a:pt x="124111" y="139928"/>
                      </a:cubicBezTo>
                      <a:cubicBezTo>
                        <a:pt x="129254" y="145347"/>
                        <a:pt x="131921" y="155233"/>
                        <a:pt x="131921" y="169587"/>
                      </a:cubicBezTo>
                      <a:lnTo>
                        <a:pt x="131921" y="283374"/>
                      </a:lnTo>
                      <a:lnTo>
                        <a:pt x="199644" y="283374"/>
                      </a:lnTo>
                      <a:lnTo>
                        <a:pt x="199644" y="150955"/>
                      </a:lnTo>
                      <a:cubicBezTo>
                        <a:pt x="199644" y="135270"/>
                        <a:pt x="196691" y="122342"/>
                        <a:pt x="190881" y="111981"/>
                      </a:cubicBezTo>
                      <a:cubicBezTo>
                        <a:pt x="185071" y="101619"/>
                        <a:pt x="176974" y="93824"/>
                        <a:pt x="166783" y="8850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id="{7E91F4A1-D4D2-E5EF-B3A5-BB71DFBBFFBE}"/>
                    </a:ext>
                  </a:extLst>
                </p:cNvPr>
                <p:cNvSpPr/>
                <p:nvPr/>
              </p:nvSpPr>
              <p:spPr>
                <a:xfrm>
                  <a:off x="4352283" y="-337344"/>
                  <a:ext cx="203072" cy="206850"/>
                </a:xfrm>
                <a:custGeom>
                  <a:avLst/>
                  <a:gdLst>
                    <a:gd name="csX0" fmla="*/ 158020 w 203072"/>
                    <a:gd name="csY0" fmla="*/ 12168 h 206850"/>
                    <a:gd name="csX1" fmla="*/ 104394 w 203072"/>
                    <a:gd name="csY1" fmla="*/ 0 h 206850"/>
                    <a:gd name="csX2" fmla="*/ 50006 w 203072"/>
                    <a:gd name="csY2" fmla="*/ 12358 h 206850"/>
                    <a:gd name="csX3" fmla="*/ 13144 w 203072"/>
                    <a:gd name="csY3" fmla="*/ 47720 h 206850"/>
                    <a:gd name="csX4" fmla="*/ 0 w 203072"/>
                    <a:gd name="csY4" fmla="*/ 103425 h 206850"/>
                    <a:gd name="csX5" fmla="*/ 13144 w 203072"/>
                    <a:gd name="csY5" fmla="*/ 159130 h 206850"/>
                    <a:gd name="csX6" fmla="*/ 50387 w 203072"/>
                    <a:gd name="csY6" fmla="*/ 194493 h 206850"/>
                    <a:gd name="csX7" fmla="*/ 107537 w 203072"/>
                    <a:gd name="csY7" fmla="*/ 206850 h 206850"/>
                    <a:gd name="csX8" fmla="*/ 147161 w 203072"/>
                    <a:gd name="csY8" fmla="*/ 200862 h 206850"/>
                    <a:gd name="csX9" fmla="*/ 179832 w 203072"/>
                    <a:gd name="csY9" fmla="*/ 183180 h 206850"/>
                    <a:gd name="csX10" fmla="*/ 199168 w 203072"/>
                    <a:gd name="csY10" fmla="*/ 154377 h 206850"/>
                    <a:gd name="csX11" fmla="*/ 144970 w 203072"/>
                    <a:gd name="csY11" fmla="*/ 136506 h 206850"/>
                    <a:gd name="csX12" fmla="*/ 131636 w 203072"/>
                    <a:gd name="csY12" fmla="*/ 153236 h 206850"/>
                    <a:gd name="csX13" fmla="*/ 107537 w 203072"/>
                    <a:gd name="csY13" fmla="*/ 159225 h 206850"/>
                    <a:gd name="csX14" fmla="*/ 84392 w 203072"/>
                    <a:gd name="csY14" fmla="*/ 153902 h 206850"/>
                    <a:gd name="csX15" fmla="*/ 69628 w 203072"/>
                    <a:gd name="csY15" fmla="*/ 136411 h 206850"/>
                    <a:gd name="csX16" fmla="*/ 65532 w 203072"/>
                    <a:gd name="csY16" fmla="*/ 120726 h 206850"/>
                    <a:gd name="csX17" fmla="*/ 201549 w 203072"/>
                    <a:gd name="csY17" fmla="*/ 120726 h 206850"/>
                    <a:gd name="csX18" fmla="*/ 202692 w 203072"/>
                    <a:gd name="csY18" fmla="*/ 108749 h 206850"/>
                    <a:gd name="csX19" fmla="*/ 203073 w 203072"/>
                    <a:gd name="csY19" fmla="*/ 94394 h 206850"/>
                    <a:gd name="csX20" fmla="*/ 191548 w 203072"/>
                    <a:gd name="csY20" fmla="*/ 45724 h 206850"/>
                    <a:gd name="csX21" fmla="*/ 157829 w 203072"/>
                    <a:gd name="csY21" fmla="*/ 12358 h 206850"/>
                    <a:gd name="csX22" fmla="*/ 82677 w 203072"/>
                    <a:gd name="csY22" fmla="*/ 53329 h 206850"/>
                    <a:gd name="csX23" fmla="*/ 104394 w 203072"/>
                    <a:gd name="csY23" fmla="*/ 47340 h 206850"/>
                    <a:gd name="csX24" fmla="*/ 130873 w 203072"/>
                    <a:gd name="csY24" fmla="*/ 60078 h 206850"/>
                    <a:gd name="csX25" fmla="*/ 138684 w 203072"/>
                    <a:gd name="csY25" fmla="*/ 84318 h 206850"/>
                    <a:gd name="csX26" fmla="*/ 66008 w 203072"/>
                    <a:gd name="csY26" fmla="*/ 84318 h 206850"/>
                    <a:gd name="csX27" fmla="*/ 69056 w 203072"/>
                    <a:gd name="csY27" fmla="*/ 71960 h 206850"/>
                    <a:gd name="csX28" fmla="*/ 82582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58020" y="12168"/>
                      </a:move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7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7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0" y="136506"/>
                      </a:lnTo>
                      <a:cubicBezTo>
                        <a:pt x="142018" y="143635"/>
                        <a:pt x="137636" y="149244"/>
                        <a:pt x="131636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9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2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ubicBezTo>
                        <a:pt x="183832" y="31560"/>
                        <a:pt x="172593" y="20438"/>
                        <a:pt x="157829" y="12358"/>
                      </a:cubicBezTo>
                      <a:close/>
                      <a:moveTo>
                        <a:pt x="82677" y="53329"/>
                      </a:moveTo>
                      <a:cubicBezTo>
                        <a:pt x="88678" y="49336"/>
                        <a:pt x="95917" y="47340"/>
                        <a:pt x="104394" y="47340"/>
                      </a:cubicBezTo>
                      <a:cubicBezTo>
                        <a:pt x="116300" y="47340"/>
                        <a:pt x="125158" y="51618"/>
                        <a:pt x="130873" y="60078"/>
                      </a:cubicBezTo>
                      <a:cubicBezTo>
                        <a:pt x="134969" y="66162"/>
                        <a:pt x="137541" y="74337"/>
                        <a:pt x="138684" y="84318"/>
                      </a:cubicBezTo>
                      <a:lnTo>
                        <a:pt x="66008" y="84318"/>
                      </a:lnTo>
                      <a:cubicBezTo>
                        <a:pt x="66770" y="79755"/>
                        <a:pt x="67723" y="75668"/>
                        <a:pt x="69056" y="71960"/>
                      </a:cubicBezTo>
                      <a:cubicBezTo>
                        <a:pt x="72104" y="63500"/>
                        <a:pt x="76581" y="57226"/>
                        <a:pt x="82582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id="{4ECEA958-DF04-F12D-1035-9A3D95C52763}"/>
                    </a:ext>
                  </a:extLst>
                </p:cNvPr>
                <p:cNvSpPr/>
                <p:nvPr/>
              </p:nvSpPr>
              <p:spPr>
                <a:xfrm>
                  <a:off x="4640033" y="-397042"/>
                  <a:ext cx="204406" cy="262555"/>
                </a:xfrm>
                <a:custGeom>
                  <a:avLst/>
                  <a:gdLst>
                    <a:gd name="csX0" fmla="*/ 0 w 204406"/>
                    <a:gd name="csY0" fmla="*/ 262555 h 262555"/>
                    <a:gd name="csX1" fmla="*/ 68580 w 204406"/>
                    <a:gd name="csY1" fmla="*/ 262555 h 262555"/>
                    <a:gd name="csX2" fmla="*/ 68580 w 204406"/>
                    <a:gd name="csY2" fmla="*/ 161507 h 262555"/>
                    <a:gd name="csX3" fmla="*/ 176975 w 204406"/>
                    <a:gd name="csY3" fmla="*/ 161507 h 262555"/>
                    <a:gd name="csX4" fmla="*/ 176975 w 204406"/>
                    <a:gd name="csY4" fmla="*/ 108653 h 262555"/>
                    <a:gd name="csX5" fmla="*/ 68580 w 204406"/>
                    <a:gd name="csY5" fmla="*/ 108653 h 262555"/>
                    <a:gd name="csX6" fmla="*/ 68580 w 204406"/>
                    <a:gd name="csY6" fmla="*/ 52948 h 262555"/>
                    <a:gd name="csX7" fmla="*/ 204406 w 204406"/>
                    <a:gd name="csY7" fmla="*/ 52948 h 262555"/>
                    <a:gd name="csX8" fmla="*/ 204406 w 204406"/>
                    <a:gd name="csY8" fmla="*/ 0 h 262555"/>
                    <a:gd name="csX9" fmla="*/ 0 w 204406"/>
                    <a:gd name="csY9" fmla="*/ 0 h 262555"/>
                    <a:gd name="csX10" fmla="*/ 0 w 204406"/>
                    <a:gd name="csY10" fmla="*/ 262555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04406" h="262555">
                      <a:moveTo>
                        <a:pt x="0" y="262555"/>
                      </a:moveTo>
                      <a:lnTo>
                        <a:pt x="68580" y="262555"/>
                      </a:lnTo>
                      <a:lnTo>
                        <a:pt x="68580" y="161507"/>
                      </a:lnTo>
                      <a:lnTo>
                        <a:pt x="176975" y="161507"/>
                      </a:lnTo>
                      <a:lnTo>
                        <a:pt x="176975" y="108653"/>
                      </a:lnTo>
                      <a:lnTo>
                        <a:pt x="68580" y="108653"/>
                      </a:lnTo>
                      <a:lnTo>
                        <a:pt x="68580" y="52948"/>
                      </a:lnTo>
                      <a:lnTo>
                        <a:pt x="204406" y="52948"/>
                      </a:lnTo>
                      <a:lnTo>
                        <a:pt x="204406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8" name="Freeform 57">
                  <a:extLst>
                    <a:ext uri="{FF2B5EF4-FFF2-40B4-BE49-F238E27FC236}">
                      <a16:creationId xmlns:a16="http://schemas.microsoft.com/office/drawing/2014/main" id="{61AC03D2-716A-20A2-9162-726E97E6972F}"/>
                    </a:ext>
                  </a:extLst>
                </p:cNvPr>
                <p:cNvSpPr/>
                <p:nvPr/>
              </p:nvSpPr>
              <p:spPr>
                <a:xfrm>
                  <a:off x="4863871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300 w 199262"/>
                    <a:gd name="csY3" fmla="*/ 148579 h 202857"/>
                    <a:gd name="csX4" fmla="*/ 96774 w 199262"/>
                    <a:gd name="csY4" fmla="*/ 151145 h 202857"/>
                    <a:gd name="csX5" fmla="*/ 75248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300" y="148579"/>
                      </a:cubicBezTo>
                      <a:cubicBezTo>
                        <a:pt x="106013" y="150290"/>
                        <a:pt x="101537" y="151145"/>
                        <a:pt x="96774" y="151145"/>
                      </a:cubicBezTo>
                      <a:cubicBezTo>
                        <a:pt x="87440" y="151145"/>
                        <a:pt x="80296" y="148674"/>
                        <a:pt x="75248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3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59" name="Freeform 58">
                  <a:extLst>
                    <a:ext uri="{FF2B5EF4-FFF2-40B4-BE49-F238E27FC236}">
                      <a16:creationId xmlns:a16="http://schemas.microsoft.com/office/drawing/2014/main" id="{61DBA3D0-A61F-845E-E0B7-6921E9457F20}"/>
                    </a:ext>
                  </a:extLst>
                </p:cNvPr>
                <p:cNvSpPr/>
                <p:nvPr/>
              </p:nvSpPr>
              <p:spPr>
                <a:xfrm>
                  <a:off x="5085327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1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1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0" name="Freeform 59">
                  <a:extLst>
                    <a:ext uri="{FF2B5EF4-FFF2-40B4-BE49-F238E27FC236}">
                      <a16:creationId xmlns:a16="http://schemas.microsoft.com/office/drawing/2014/main" id="{FEBAFB55-F547-BFF1-B688-3416B8FEC1BA}"/>
                    </a:ext>
                  </a:extLst>
                </p:cNvPr>
                <p:cNvSpPr/>
                <p:nvPr/>
              </p:nvSpPr>
              <p:spPr>
                <a:xfrm>
                  <a:off x="5273065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299 w 199262"/>
                    <a:gd name="csY3" fmla="*/ 148579 h 202857"/>
                    <a:gd name="csX4" fmla="*/ 96774 w 199262"/>
                    <a:gd name="csY4" fmla="*/ 151145 h 202857"/>
                    <a:gd name="csX5" fmla="*/ 75247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299" y="148579"/>
                      </a:cubicBezTo>
                      <a:cubicBezTo>
                        <a:pt x="106013" y="150290"/>
                        <a:pt x="101536" y="151145"/>
                        <a:pt x="96774" y="151145"/>
                      </a:cubicBezTo>
                      <a:cubicBezTo>
                        <a:pt x="87439" y="151145"/>
                        <a:pt x="80296" y="148674"/>
                        <a:pt x="75247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2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1" name="Freeform 60">
                  <a:extLst>
                    <a:ext uri="{FF2B5EF4-FFF2-40B4-BE49-F238E27FC236}">
                      <a16:creationId xmlns:a16="http://schemas.microsoft.com/office/drawing/2014/main" id="{689F7AAB-C351-592A-ECBF-DEA1C299DEEB}"/>
                    </a:ext>
                  </a:extLst>
                </p:cNvPr>
                <p:cNvSpPr/>
                <p:nvPr/>
              </p:nvSpPr>
              <p:spPr>
                <a:xfrm>
                  <a:off x="5512523" y="-337344"/>
                  <a:ext cx="144684" cy="202857"/>
                </a:xfrm>
                <a:custGeom>
                  <a:avLst/>
                  <a:gdLst>
                    <a:gd name="csX0" fmla="*/ 123158 w 144684"/>
                    <a:gd name="csY0" fmla="*/ 0 h 202857"/>
                    <a:gd name="csX1" fmla="*/ 85058 w 144684"/>
                    <a:gd name="csY1" fmla="*/ 12358 h 202857"/>
                    <a:gd name="csX2" fmla="*/ 62579 w 144684"/>
                    <a:gd name="csY2" fmla="*/ 46960 h 202857"/>
                    <a:gd name="csX3" fmla="*/ 59817 w 144684"/>
                    <a:gd name="csY3" fmla="*/ 3992 h 202857"/>
                    <a:gd name="csX4" fmla="*/ 0 w 144684"/>
                    <a:gd name="csY4" fmla="*/ 3992 h 202857"/>
                    <a:gd name="csX5" fmla="*/ 0 w 144684"/>
                    <a:gd name="csY5" fmla="*/ 202858 h 202857"/>
                    <a:gd name="csX6" fmla="*/ 67723 w 144684"/>
                    <a:gd name="csY6" fmla="*/ 202858 h 202857"/>
                    <a:gd name="csX7" fmla="*/ 67723 w 144684"/>
                    <a:gd name="csY7" fmla="*/ 102665 h 202857"/>
                    <a:gd name="csX8" fmla="*/ 73914 w 144684"/>
                    <a:gd name="csY8" fmla="*/ 76998 h 202857"/>
                    <a:gd name="csX9" fmla="*/ 90488 w 144684"/>
                    <a:gd name="csY9" fmla="*/ 61694 h 202857"/>
                    <a:gd name="csX10" fmla="*/ 112776 w 144684"/>
                    <a:gd name="csY10" fmla="*/ 56561 h 202857"/>
                    <a:gd name="csX11" fmla="*/ 127730 w 144684"/>
                    <a:gd name="csY11" fmla="*/ 57511 h 202857"/>
                    <a:gd name="csX12" fmla="*/ 137922 w 144684"/>
                    <a:gd name="csY12" fmla="*/ 60078 h 202857"/>
                    <a:gd name="csX13" fmla="*/ 144685 w 144684"/>
                    <a:gd name="csY13" fmla="*/ 4373 h 202857"/>
                    <a:gd name="csX14" fmla="*/ 136112 w 144684"/>
                    <a:gd name="csY14" fmla="*/ 1236 h 202857"/>
                    <a:gd name="csX15" fmla="*/ 123158 w 144684"/>
                    <a:gd name="csY15" fmla="*/ 0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144684" h="202857">
                      <a:moveTo>
                        <a:pt x="123158" y="0"/>
                      </a:moveTo>
                      <a:cubicBezTo>
                        <a:pt x="107728" y="0"/>
                        <a:pt x="95059" y="4088"/>
                        <a:pt x="85058" y="12358"/>
                      </a:cubicBezTo>
                      <a:cubicBezTo>
                        <a:pt x="75057" y="20628"/>
                        <a:pt x="67627" y="32130"/>
                        <a:pt x="62579" y="46960"/>
                      </a:cubicBezTo>
                      <a:lnTo>
                        <a:pt x="59817" y="3992"/>
                      </a:lnTo>
                      <a:lnTo>
                        <a:pt x="0" y="3992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102665"/>
                      </a:lnTo>
                      <a:cubicBezTo>
                        <a:pt x="67723" y="92303"/>
                        <a:pt x="69723" y="83748"/>
                        <a:pt x="73914" y="76998"/>
                      </a:cubicBezTo>
                      <a:cubicBezTo>
                        <a:pt x="78010" y="70249"/>
                        <a:pt x="83534" y="65116"/>
                        <a:pt x="90488" y="61694"/>
                      </a:cubicBezTo>
                      <a:cubicBezTo>
                        <a:pt x="97346" y="58272"/>
                        <a:pt x="104870" y="56561"/>
                        <a:pt x="112776" y="56561"/>
                      </a:cubicBezTo>
                      <a:cubicBezTo>
                        <a:pt x="118586" y="56561"/>
                        <a:pt x="123634" y="56941"/>
                        <a:pt x="127730" y="57511"/>
                      </a:cubicBezTo>
                      <a:cubicBezTo>
                        <a:pt x="131826" y="58177"/>
                        <a:pt x="135255" y="59032"/>
                        <a:pt x="137922" y="60078"/>
                      </a:cubicBezTo>
                      <a:lnTo>
                        <a:pt x="144685" y="4373"/>
                      </a:lnTo>
                      <a:cubicBezTo>
                        <a:pt x="142589" y="3042"/>
                        <a:pt x="139732" y="1996"/>
                        <a:pt x="136112" y="1236"/>
                      </a:cubicBezTo>
                      <a:cubicBezTo>
                        <a:pt x="132493" y="475"/>
                        <a:pt x="128206" y="0"/>
                        <a:pt x="123158" y="0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62" name="Freeform 61">
                  <a:extLst>
                    <a:ext uri="{FF2B5EF4-FFF2-40B4-BE49-F238E27FC236}">
                      <a16:creationId xmlns:a16="http://schemas.microsoft.com/office/drawing/2014/main" id="{7134AA6D-E5D2-C6DF-A358-53DBAF5DAD5F}"/>
                    </a:ext>
                  </a:extLst>
                </p:cNvPr>
                <p:cNvSpPr/>
                <p:nvPr/>
              </p:nvSpPr>
              <p:spPr>
                <a:xfrm>
                  <a:off x="5666543" y="-337344"/>
                  <a:ext cx="203072" cy="206850"/>
                </a:xfrm>
                <a:custGeom>
                  <a:avLst/>
                  <a:gdLst>
                    <a:gd name="csX0" fmla="*/ 191738 w 203072"/>
                    <a:gd name="csY0" fmla="*/ 45534 h 206850"/>
                    <a:gd name="csX1" fmla="*/ 158020 w 203072"/>
                    <a:gd name="csY1" fmla="*/ 12168 h 206850"/>
                    <a:gd name="csX2" fmla="*/ 104394 w 203072"/>
                    <a:gd name="csY2" fmla="*/ 0 h 206850"/>
                    <a:gd name="csX3" fmla="*/ 50006 w 203072"/>
                    <a:gd name="csY3" fmla="*/ 12358 h 206850"/>
                    <a:gd name="csX4" fmla="*/ 13144 w 203072"/>
                    <a:gd name="csY4" fmla="*/ 47720 h 206850"/>
                    <a:gd name="csX5" fmla="*/ 0 w 203072"/>
                    <a:gd name="csY5" fmla="*/ 103425 h 206850"/>
                    <a:gd name="csX6" fmla="*/ 13144 w 203072"/>
                    <a:gd name="csY6" fmla="*/ 159130 h 206850"/>
                    <a:gd name="csX7" fmla="*/ 50387 w 203072"/>
                    <a:gd name="csY7" fmla="*/ 194493 h 206850"/>
                    <a:gd name="csX8" fmla="*/ 107537 w 203072"/>
                    <a:gd name="csY8" fmla="*/ 206850 h 206850"/>
                    <a:gd name="csX9" fmla="*/ 147161 w 203072"/>
                    <a:gd name="csY9" fmla="*/ 200862 h 206850"/>
                    <a:gd name="csX10" fmla="*/ 179832 w 203072"/>
                    <a:gd name="csY10" fmla="*/ 183180 h 206850"/>
                    <a:gd name="csX11" fmla="*/ 199168 w 203072"/>
                    <a:gd name="csY11" fmla="*/ 154377 h 206850"/>
                    <a:gd name="csX12" fmla="*/ 144971 w 203072"/>
                    <a:gd name="csY12" fmla="*/ 136506 h 206850"/>
                    <a:gd name="csX13" fmla="*/ 131635 w 203072"/>
                    <a:gd name="csY13" fmla="*/ 153236 h 206850"/>
                    <a:gd name="csX14" fmla="*/ 107537 w 203072"/>
                    <a:gd name="csY14" fmla="*/ 159225 h 206850"/>
                    <a:gd name="csX15" fmla="*/ 84392 w 203072"/>
                    <a:gd name="csY15" fmla="*/ 153902 h 206850"/>
                    <a:gd name="csX16" fmla="*/ 69628 w 203072"/>
                    <a:gd name="csY16" fmla="*/ 136411 h 206850"/>
                    <a:gd name="csX17" fmla="*/ 65532 w 203072"/>
                    <a:gd name="csY17" fmla="*/ 120726 h 206850"/>
                    <a:gd name="csX18" fmla="*/ 201549 w 203072"/>
                    <a:gd name="csY18" fmla="*/ 120726 h 206850"/>
                    <a:gd name="csX19" fmla="*/ 202692 w 203072"/>
                    <a:gd name="csY19" fmla="*/ 108749 h 206850"/>
                    <a:gd name="csX20" fmla="*/ 203073 w 203072"/>
                    <a:gd name="csY20" fmla="*/ 94394 h 206850"/>
                    <a:gd name="csX21" fmla="*/ 191548 w 203072"/>
                    <a:gd name="csY21" fmla="*/ 45724 h 206850"/>
                    <a:gd name="csX22" fmla="*/ 82772 w 203072"/>
                    <a:gd name="csY22" fmla="*/ 53329 h 206850"/>
                    <a:gd name="csX23" fmla="*/ 104489 w 203072"/>
                    <a:gd name="csY23" fmla="*/ 47340 h 206850"/>
                    <a:gd name="csX24" fmla="*/ 130969 w 203072"/>
                    <a:gd name="csY24" fmla="*/ 60078 h 206850"/>
                    <a:gd name="csX25" fmla="*/ 138779 w 203072"/>
                    <a:gd name="csY25" fmla="*/ 84318 h 206850"/>
                    <a:gd name="csX26" fmla="*/ 66104 w 203072"/>
                    <a:gd name="csY26" fmla="*/ 84318 h 206850"/>
                    <a:gd name="csX27" fmla="*/ 69151 w 203072"/>
                    <a:gd name="csY27" fmla="*/ 71960 h 206850"/>
                    <a:gd name="csX28" fmla="*/ 82677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91738" y="45534"/>
                      </a:moveTo>
                      <a:cubicBezTo>
                        <a:pt x="184023" y="31370"/>
                        <a:pt x="172784" y="20248"/>
                        <a:pt x="158020" y="12168"/>
                      </a:cubicBez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8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8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1" y="136506"/>
                      </a:lnTo>
                      <a:cubicBezTo>
                        <a:pt x="142018" y="143635"/>
                        <a:pt x="137636" y="149244"/>
                        <a:pt x="131635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8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1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lose/>
                      <a:moveTo>
                        <a:pt x="82772" y="53329"/>
                      </a:moveTo>
                      <a:cubicBezTo>
                        <a:pt x="88773" y="49336"/>
                        <a:pt x="96012" y="47340"/>
                        <a:pt x="104489" y="47340"/>
                      </a:cubicBezTo>
                      <a:cubicBezTo>
                        <a:pt x="116396" y="47340"/>
                        <a:pt x="125254" y="51618"/>
                        <a:pt x="130969" y="60078"/>
                      </a:cubicBezTo>
                      <a:cubicBezTo>
                        <a:pt x="135064" y="66162"/>
                        <a:pt x="137636" y="74337"/>
                        <a:pt x="138779" y="84318"/>
                      </a:cubicBezTo>
                      <a:lnTo>
                        <a:pt x="66104" y="84318"/>
                      </a:lnTo>
                      <a:cubicBezTo>
                        <a:pt x="66865" y="79755"/>
                        <a:pt x="67818" y="75668"/>
                        <a:pt x="69151" y="71960"/>
                      </a:cubicBezTo>
                      <a:cubicBezTo>
                        <a:pt x="72200" y="63500"/>
                        <a:pt x="76676" y="57226"/>
                        <a:pt x="82677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</p:grpSp>
        </p:grpSp>
      </p:grpSp>
      <p:sp>
        <p:nvSpPr>
          <p:cNvPr id="88" name="Text Placeholder 20">
            <a:extLst>
              <a:ext uri="{FF2B5EF4-FFF2-40B4-BE49-F238E27FC236}">
                <a16:creationId xmlns:a16="http://schemas.microsoft.com/office/drawing/2014/main" id="{E783EEB8-02C9-200D-40BD-3AAEA85BEB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89" name="Text Placeholder 20">
            <a:extLst>
              <a:ext uri="{FF2B5EF4-FFF2-40B4-BE49-F238E27FC236}">
                <a16:creationId xmlns:a16="http://schemas.microsoft.com/office/drawing/2014/main" id="{D1B0F009-6C37-C712-5BD3-98279DE615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808" y="374534"/>
            <a:ext cx="8113191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922387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1510" userDrawn="1">
          <p15:clr>
            <a:srgbClr val="FBAE40"/>
          </p15:clr>
        </p15:guide>
        <p15:guide id="5" pos="1630" userDrawn="1">
          <p15:clr>
            <a:srgbClr val="FBAE40"/>
          </p15:clr>
        </p15:guide>
        <p15:guide id="6" pos="2820" userDrawn="1">
          <p15:clr>
            <a:srgbClr val="FBAE40"/>
          </p15:clr>
        </p15:guide>
        <p15:guide id="7" pos="2940" userDrawn="1">
          <p15:clr>
            <a:srgbClr val="FBAE40"/>
          </p15:clr>
        </p15:guide>
        <p15:guide id="8" pos="4130" userDrawn="1">
          <p15:clr>
            <a:srgbClr val="FBAE40"/>
          </p15:clr>
        </p15:guide>
        <p15:guide id="9" pos="4250" userDrawn="1">
          <p15:clr>
            <a:srgbClr val="FBAE40"/>
          </p15:clr>
        </p15:guide>
        <p15:guide id="10" pos="5440" userDrawn="1">
          <p15:clr>
            <a:srgbClr val="FBAE40"/>
          </p15:clr>
        </p15:guide>
        <p15:guide id="11" orient="horz" userDrawn="1">
          <p15:clr>
            <a:srgbClr val="FBAE40"/>
          </p15:clr>
        </p15:guide>
        <p15:guide id="12" orient="horz" pos="3240" userDrawn="1">
          <p15:clr>
            <a:srgbClr val="FBAE40"/>
          </p15:clr>
        </p15:guide>
        <p15:guide id="13" orient="horz" pos="320" userDrawn="1">
          <p15:clr>
            <a:srgbClr val="FBAE40"/>
          </p15:clr>
        </p15:guide>
        <p15:guide id="14" orient="horz" pos="3064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5805133" y="1690107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848517" y="1690107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912863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5869479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7002" y="2724799"/>
            <a:ext cx="1515509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002" y="3130597"/>
            <a:ext cx="1515509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2507928" y="1690107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2572273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4149852" y="1690107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214198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B5EFF96-BB25-97F1-1C74-E42BC4389162}"/>
              </a:ext>
            </a:extLst>
          </p:cNvPr>
          <p:cNvGrpSpPr/>
          <p:nvPr userDrawn="1"/>
        </p:nvGrpSpPr>
        <p:grpSpPr>
          <a:xfrm>
            <a:off x="7456932" y="1690107"/>
            <a:ext cx="852478" cy="923093"/>
            <a:chOff x="4572000" y="2112214"/>
            <a:chExt cx="852478" cy="923093"/>
          </a:xfrm>
        </p:grpSpPr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139E7E21-69B2-CF23-22F2-5C30D419DB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CC7A3E4-3B1A-A43B-58C4-E49745FBD9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7" name="Picture Placeholder 53">
            <a:extLst>
              <a:ext uri="{FF2B5EF4-FFF2-40B4-BE49-F238E27FC236}">
                <a16:creationId xmlns:a16="http://schemas.microsoft.com/office/drawing/2014/main" id="{EA020F0E-272D-BA0E-FAB6-EFC03E40BD91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521277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76258" y="2724799"/>
            <a:ext cx="1515817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76258" y="3130597"/>
            <a:ext cx="1515817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18182" y="2724799"/>
            <a:ext cx="1515818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18182" y="3130597"/>
            <a:ext cx="1515818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77746" y="2724799"/>
            <a:ext cx="1507253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77746" y="3130597"/>
            <a:ext cx="1507253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38B1F059-78C2-C138-2B3B-619B5E8255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123030" y="2724799"/>
            <a:ext cx="152028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E5F3CD2-7F61-A3F4-B944-6DC41080E8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123030" y="3130597"/>
            <a:ext cx="152028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97" name="Text Placeholder 20">
            <a:extLst>
              <a:ext uri="{FF2B5EF4-FFF2-40B4-BE49-F238E27FC236}">
                <a16:creationId xmlns:a16="http://schemas.microsoft.com/office/drawing/2014/main" id="{975E1181-0EF3-0C13-E10B-C365A8F828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98" name="Text Placeholder 20">
            <a:extLst>
              <a:ext uri="{FF2B5EF4-FFF2-40B4-BE49-F238E27FC236}">
                <a16:creationId xmlns:a16="http://schemas.microsoft.com/office/drawing/2014/main" id="{77424A75-E704-B34B-3A29-1FD79B743F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808" y="374534"/>
            <a:ext cx="8113191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BEC940F-CEED-6B22-ADA5-2748390DBC4C}"/>
              </a:ext>
            </a:extLst>
          </p:cNvPr>
          <p:cNvGrpSpPr/>
          <p:nvPr userDrawn="1"/>
        </p:nvGrpSpPr>
        <p:grpSpPr>
          <a:xfrm>
            <a:off x="0" y="3991254"/>
            <a:ext cx="9144000" cy="1169348"/>
            <a:chOff x="0" y="3991254"/>
            <a:chExt cx="9144000" cy="1169348"/>
          </a:xfrm>
        </p:grpSpPr>
        <p:pic>
          <p:nvPicPr>
            <p:cNvPr id="96" name="Graphic 95">
              <a:extLst>
                <a:ext uri="{FF2B5EF4-FFF2-40B4-BE49-F238E27FC236}">
                  <a16:creationId xmlns:a16="http://schemas.microsoft.com/office/drawing/2014/main" id="{9AF0FCEE-67A9-8B54-56DD-75E9527B8AA3}"/>
                </a:ext>
              </a:extLst>
            </p:cNvPr>
            <p:cNvPicPr>
              <a:picLocks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0" y="4416606"/>
              <a:ext cx="9144000" cy="737002"/>
            </a:xfrm>
            <a:prstGeom prst="rect">
              <a:avLst/>
            </a:prstGeom>
          </p:spPr>
        </p:pic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8A6DC8D-71AE-7FF2-2A8C-58018D12D59E}"/>
                </a:ext>
              </a:extLst>
            </p:cNvPr>
            <p:cNvGrpSpPr/>
            <p:nvPr userDrawn="1"/>
          </p:nvGrpSpPr>
          <p:grpSpPr>
            <a:xfrm>
              <a:off x="517003" y="4562756"/>
              <a:ext cx="932241" cy="374209"/>
              <a:chOff x="5918198" y="0"/>
              <a:chExt cx="1803400" cy="723900"/>
            </a:xfrm>
          </p:grpSpPr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4E55F4B1-F1AB-D743-5B02-FCAD8D6291DE}"/>
                  </a:ext>
                </a:extLst>
              </p:cNvPr>
              <p:cNvSpPr/>
              <p:nvPr/>
            </p:nvSpPr>
            <p:spPr>
              <a:xfrm>
                <a:off x="5918198" y="0"/>
                <a:ext cx="1803400" cy="723900"/>
              </a:xfrm>
              <a:custGeom>
                <a:avLst/>
                <a:gdLst>
                  <a:gd name="connsiteX0" fmla="*/ 0 w 1803400"/>
                  <a:gd name="connsiteY0" fmla="*/ 0 h 723900"/>
                  <a:gd name="connsiteX1" fmla="*/ 1803400 w 1803400"/>
                  <a:gd name="connsiteY1" fmla="*/ 0 h 723900"/>
                  <a:gd name="connsiteX2" fmla="*/ 1803400 w 1803400"/>
                  <a:gd name="connsiteY2" fmla="*/ 723900 h 723900"/>
                  <a:gd name="connsiteX3" fmla="*/ 0 w 1803400"/>
                  <a:gd name="connsiteY3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400" h="723900">
                    <a:moveTo>
                      <a:pt x="0" y="0"/>
                    </a:moveTo>
                    <a:lnTo>
                      <a:pt x="1803400" y="0"/>
                    </a:lnTo>
                    <a:lnTo>
                      <a:pt x="1803400" y="723900"/>
                    </a:lnTo>
                    <a:lnTo>
                      <a:pt x="0" y="723900"/>
                    </a:lnTo>
                    <a:close/>
                  </a:path>
                </a:pathLst>
              </a:custGeom>
              <a:solidFill>
                <a:schemeClr val="accent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E9A563E7-8F45-13CE-1304-47F532A792CF}"/>
                  </a:ext>
                </a:extLst>
              </p:cNvPr>
              <p:cNvGrpSpPr/>
              <p:nvPr/>
            </p:nvGrpSpPr>
            <p:grpSpPr>
              <a:xfrm>
                <a:off x="6088666" y="231552"/>
                <a:ext cx="1437025" cy="285083"/>
                <a:chOff x="6088666" y="231552"/>
                <a:chExt cx="1437025" cy="285083"/>
              </a:xfrm>
            </p:grpSpPr>
            <p:sp>
              <p:nvSpPr>
                <p:cNvPr id="154" name="Freeform 153">
                  <a:extLst>
                    <a:ext uri="{FF2B5EF4-FFF2-40B4-BE49-F238E27FC236}">
                      <a16:creationId xmlns:a16="http://schemas.microsoft.com/office/drawing/2014/main" id="{8E140E32-5A3E-F75C-F251-280BB9B68019}"/>
                    </a:ext>
                  </a:extLst>
                </p:cNvPr>
                <p:cNvSpPr/>
                <p:nvPr/>
              </p:nvSpPr>
              <p:spPr>
                <a:xfrm>
                  <a:off x="6088666" y="236029"/>
                  <a:ext cx="265954" cy="276796"/>
                </a:xfrm>
                <a:custGeom>
                  <a:avLst/>
                  <a:gdLst>
                    <a:gd name="connsiteX0" fmla="*/ 228272 w 265954"/>
                    <a:gd name="connsiteY0" fmla="*/ 0 h 276796"/>
                    <a:gd name="connsiteX1" fmla="*/ 179771 w 265954"/>
                    <a:gd name="connsiteY1" fmla="*/ 0 h 276796"/>
                    <a:gd name="connsiteX2" fmla="*/ 169140 w 265954"/>
                    <a:gd name="connsiteY2" fmla="*/ 66675 h 276796"/>
                    <a:gd name="connsiteX3" fmla="*/ 115228 w 265954"/>
                    <a:gd name="connsiteY3" fmla="*/ 66675 h 276796"/>
                    <a:gd name="connsiteX4" fmla="*/ 125858 w 265954"/>
                    <a:gd name="connsiteY4" fmla="*/ 0 h 276796"/>
                    <a:gd name="connsiteX5" fmla="*/ 77356 w 265954"/>
                    <a:gd name="connsiteY5" fmla="*/ 0 h 276796"/>
                    <a:gd name="connsiteX6" fmla="*/ 66726 w 265954"/>
                    <a:gd name="connsiteY6" fmla="*/ 66675 h 276796"/>
                    <a:gd name="connsiteX7" fmla="*/ 18034 w 265954"/>
                    <a:gd name="connsiteY7" fmla="*/ 66675 h 276796"/>
                    <a:gd name="connsiteX8" fmla="*/ 18034 w 265954"/>
                    <a:gd name="connsiteY8" fmla="*/ 109442 h 276796"/>
                    <a:gd name="connsiteX9" fmla="*/ 59892 w 265954"/>
                    <a:gd name="connsiteY9" fmla="*/ 109442 h 276796"/>
                    <a:gd name="connsiteX10" fmla="*/ 50590 w 265954"/>
                    <a:gd name="connsiteY10" fmla="*/ 167354 h 276796"/>
                    <a:gd name="connsiteX11" fmla="*/ 0 w 265954"/>
                    <a:gd name="connsiteY11" fmla="*/ 167354 h 276796"/>
                    <a:gd name="connsiteX12" fmla="*/ 0 w 265954"/>
                    <a:gd name="connsiteY12" fmla="*/ 210122 h 276796"/>
                    <a:gd name="connsiteX13" fmla="*/ 43661 w 265954"/>
                    <a:gd name="connsiteY13" fmla="*/ 210122 h 276796"/>
                    <a:gd name="connsiteX14" fmla="*/ 33031 w 265954"/>
                    <a:gd name="connsiteY14" fmla="*/ 276797 h 276796"/>
                    <a:gd name="connsiteX15" fmla="*/ 81533 w 265954"/>
                    <a:gd name="connsiteY15" fmla="*/ 276797 h 276796"/>
                    <a:gd name="connsiteX16" fmla="*/ 92163 w 265954"/>
                    <a:gd name="connsiteY16" fmla="*/ 210122 h 276796"/>
                    <a:gd name="connsiteX17" fmla="*/ 146075 w 265954"/>
                    <a:gd name="connsiteY17" fmla="*/ 210122 h 276796"/>
                    <a:gd name="connsiteX18" fmla="*/ 135445 w 265954"/>
                    <a:gd name="connsiteY18" fmla="*/ 276797 h 276796"/>
                    <a:gd name="connsiteX19" fmla="*/ 183472 w 265954"/>
                    <a:gd name="connsiteY19" fmla="*/ 276797 h 276796"/>
                    <a:gd name="connsiteX20" fmla="*/ 194293 w 265954"/>
                    <a:gd name="connsiteY20" fmla="*/ 210122 h 276796"/>
                    <a:gd name="connsiteX21" fmla="*/ 247920 w 265954"/>
                    <a:gd name="connsiteY21" fmla="*/ 210122 h 276796"/>
                    <a:gd name="connsiteX22" fmla="*/ 247920 w 265954"/>
                    <a:gd name="connsiteY22" fmla="*/ 167354 h 276796"/>
                    <a:gd name="connsiteX23" fmla="*/ 201221 w 265954"/>
                    <a:gd name="connsiteY23" fmla="*/ 167354 h 276796"/>
                    <a:gd name="connsiteX24" fmla="*/ 210618 w 265954"/>
                    <a:gd name="connsiteY24" fmla="*/ 109442 h 276796"/>
                    <a:gd name="connsiteX25" fmla="*/ 265954 w 265954"/>
                    <a:gd name="connsiteY25" fmla="*/ 109442 h 276796"/>
                    <a:gd name="connsiteX26" fmla="*/ 265954 w 265954"/>
                    <a:gd name="connsiteY26" fmla="*/ 66675 h 276796"/>
                    <a:gd name="connsiteX27" fmla="*/ 217547 w 265954"/>
                    <a:gd name="connsiteY27" fmla="*/ 66675 h 276796"/>
                    <a:gd name="connsiteX28" fmla="*/ 228367 w 265954"/>
                    <a:gd name="connsiteY28" fmla="*/ 0 h 276796"/>
                    <a:gd name="connsiteX29" fmla="*/ 153004 w 265954"/>
                    <a:gd name="connsiteY29" fmla="*/ 167354 h 276796"/>
                    <a:gd name="connsiteX30" fmla="*/ 99092 w 265954"/>
                    <a:gd name="connsiteY30" fmla="*/ 167354 h 276796"/>
                    <a:gd name="connsiteX31" fmla="*/ 108394 w 265954"/>
                    <a:gd name="connsiteY31" fmla="*/ 109442 h 276796"/>
                    <a:gd name="connsiteX32" fmla="*/ 162306 w 265954"/>
                    <a:gd name="connsiteY32" fmla="*/ 109442 h 276796"/>
                    <a:gd name="connsiteX33" fmla="*/ 153004 w 265954"/>
                    <a:gd name="connsiteY33" fmla="*/ 167354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5954" h="276796">
                      <a:moveTo>
                        <a:pt x="228272" y="0"/>
                      </a:moveTo>
                      <a:lnTo>
                        <a:pt x="179771" y="0"/>
                      </a:lnTo>
                      <a:lnTo>
                        <a:pt x="169140" y="66675"/>
                      </a:lnTo>
                      <a:lnTo>
                        <a:pt x="115228" y="66675"/>
                      </a:lnTo>
                      <a:lnTo>
                        <a:pt x="125858" y="0"/>
                      </a:lnTo>
                      <a:lnTo>
                        <a:pt x="77356" y="0"/>
                      </a:lnTo>
                      <a:lnTo>
                        <a:pt x="66726" y="66675"/>
                      </a:lnTo>
                      <a:lnTo>
                        <a:pt x="18034" y="66675"/>
                      </a:lnTo>
                      <a:lnTo>
                        <a:pt x="18034" y="109442"/>
                      </a:lnTo>
                      <a:lnTo>
                        <a:pt x="59892" y="109442"/>
                      </a:lnTo>
                      <a:lnTo>
                        <a:pt x="50590" y="167354"/>
                      </a:lnTo>
                      <a:lnTo>
                        <a:pt x="0" y="167354"/>
                      </a:lnTo>
                      <a:lnTo>
                        <a:pt x="0" y="210122"/>
                      </a:lnTo>
                      <a:lnTo>
                        <a:pt x="43661" y="210122"/>
                      </a:lnTo>
                      <a:lnTo>
                        <a:pt x="33031" y="276797"/>
                      </a:lnTo>
                      <a:lnTo>
                        <a:pt x="81533" y="276797"/>
                      </a:lnTo>
                      <a:lnTo>
                        <a:pt x="92163" y="210122"/>
                      </a:lnTo>
                      <a:lnTo>
                        <a:pt x="146075" y="210122"/>
                      </a:lnTo>
                      <a:lnTo>
                        <a:pt x="135445" y="276797"/>
                      </a:lnTo>
                      <a:lnTo>
                        <a:pt x="183472" y="276797"/>
                      </a:lnTo>
                      <a:lnTo>
                        <a:pt x="194293" y="210122"/>
                      </a:lnTo>
                      <a:lnTo>
                        <a:pt x="247920" y="210122"/>
                      </a:lnTo>
                      <a:lnTo>
                        <a:pt x="247920" y="167354"/>
                      </a:lnTo>
                      <a:lnTo>
                        <a:pt x="201221" y="167354"/>
                      </a:lnTo>
                      <a:lnTo>
                        <a:pt x="210618" y="109442"/>
                      </a:lnTo>
                      <a:lnTo>
                        <a:pt x="265954" y="109442"/>
                      </a:lnTo>
                      <a:lnTo>
                        <a:pt x="265954" y="66675"/>
                      </a:lnTo>
                      <a:lnTo>
                        <a:pt x="217547" y="66675"/>
                      </a:lnTo>
                      <a:lnTo>
                        <a:pt x="228367" y="0"/>
                      </a:lnTo>
                      <a:close/>
                      <a:moveTo>
                        <a:pt x="153004" y="167354"/>
                      </a:moveTo>
                      <a:lnTo>
                        <a:pt x="99092" y="167354"/>
                      </a:lnTo>
                      <a:lnTo>
                        <a:pt x="108394" y="109442"/>
                      </a:lnTo>
                      <a:lnTo>
                        <a:pt x="162306" y="109442"/>
                      </a:lnTo>
                      <a:lnTo>
                        <a:pt x="153004" y="1673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5" name="Freeform 154">
                  <a:extLst>
                    <a:ext uri="{FF2B5EF4-FFF2-40B4-BE49-F238E27FC236}">
                      <a16:creationId xmlns:a16="http://schemas.microsoft.com/office/drawing/2014/main" id="{9EFCEFE3-8E63-1143-A516-6F7593E1025A}"/>
                    </a:ext>
                  </a:extLst>
                </p:cNvPr>
                <p:cNvSpPr/>
                <p:nvPr/>
              </p:nvSpPr>
              <p:spPr>
                <a:xfrm>
                  <a:off x="6507909" y="235934"/>
                  <a:ext cx="250767" cy="276891"/>
                </a:xfrm>
                <a:custGeom>
                  <a:avLst/>
                  <a:gdLst>
                    <a:gd name="connsiteX0" fmla="*/ 117031 w 250767"/>
                    <a:gd name="connsiteY0" fmla="*/ 95 h 276891"/>
                    <a:gd name="connsiteX1" fmla="*/ 0 w 250767"/>
                    <a:gd name="connsiteY1" fmla="*/ 95 h 276891"/>
                    <a:gd name="connsiteX2" fmla="*/ 0 w 250767"/>
                    <a:gd name="connsiteY2" fmla="*/ 276892 h 276891"/>
                    <a:gd name="connsiteX3" fmla="*/ 117031 w 250767"/>
                    <a:gd name="connsiteY3" fmla="*/ 276892 h 276891"/>
                    <a:gd name="connsiteX4" fmla="*/ 216313 w 250767"/>
                    <a:gd name="connsiteY4" fmla="*/ 240792 h 276891"/>
                    <a:gd name="connsiteX5" fmla="*/ 250768 w 250767"/>
                    <a:gd name="connsiteY5" fmla="*/ 138494 h 276891"/>
                    <a:gd name="connsiteX6" fmla="*/ 216313 w 250767"/>
                    <a:gd name="connsiteY6" fmla="*/ 36100 h 276891"/>
                    <a:gd name="connsiteX7" fmla="*/ 117031 w 250767"/>
                    <a:gd name="connsiteY7" fmla="*/ 0 h 276891"/>
                    <a:gd name="connsiteX8" fmla="*/ 161167 w 250767"/>
                    <a:gd name="connsiteY8" fmla="*/ 201263 h 276891"/>
                    <a:gd name="connsiteX9" fmla="*/ 110007 w 250767"/>
                    <a:gd name="connsiteY9" fmla="*/ 222409 h 276891"/>
                    <a:gd name="connsiteX10" fmla="*/ 71946 w 250767"/>
                    <a:gd name="connsiteY10" fmla="*/ 222409 h 276891"/>
                    <a:gd name="connsiteX11" fmla="*/ 71946 w 250767"/>
                    <a:gd name="connsiteY11" fmla="*/ 54673 h 276891"/>
                    <a:gd name="connsiteX12" fmla="*/ 110007 w 250767"/>
                    <a:gd name="connsiteY12" fmla="*/ 54673 h 276891"/>
                    <a:gd name="connsiteX13" fmla="*/ 161167 w 250767"/>
                    <a:gd name="connsiteY13" fmla="*/ 75819 h 276891"/>
                    <a:gd name="connsiteX14" fmla="*/ 177303 w 250767"/>
                    <a:gd name="connsiteY14" fmla="*/ 138494 h 276891"/>
                    <a:gd name="connsiteX15" fmla="*/ 161167 w 250767"/>
                    <a:gd name="connsiteY15" fmla="*/ 201168 h 27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767" h="276891">
                      <a:moveTo>
                        <a:pt x="117031" y="95"/>
                      </a:moveTo>
                      <a:lnTo>
                        <a:pt x="0" y="95"/>
                      </a:lnTo>
                      <a:lnTo>
                        <a:pt x="0" y="276892"/>
                      </a:lnTo>
                      <a:lnTo>
                        <a:pt x="117031" y="276892"/>
                      </a:lnTo>
                      <a:cubicBezTo>
                        <a:pt x="160218" y="276892"/>
                        <a:pt x="193343" y="264890"/>
                        <a:pt x="216313" y="240792"/>
                      </a:cubicBezTo>
                      <a:cubicBezTo>
                        <a:pt x="239283" y="216789"/>
                        <a:pt x="250768" y="182594"/>
                        <a:pt x="250768" y="138494"/>
                      </a:cubicBezTo>
                      <a:cubicBezTo>
                        <a:pt x="250768" y="94393"/>
                        <a:pt x="239283" y="60198"/>
                        <a:pt x="216313" y="36100"/>
                      </a:cubicBezTo>
                      <a:cubicBezTo>
                        <a:pt x="193343" y="12097"/>
                        <a:pt x="160218" y="0"/>
                        <a:pt x="117031" y="0"/>
                      </a:cubicBezTo>
                      <a:close/>
                      <a:moveTo>
                        <a:pt x="161167" y="201263"/>
                      </a:moveTo>
                      <a:cubicBezTo>
                        <a:pt x="150442" y="215360"/>
                        <a:pt x="133357" y="222409"/>
                        <a:pt x="110007" y="222409"/>
                      </a:cubicBezTo>
                      <a:lnTo>
                        <a:pt x="71946" y="222409"/>
                      </a:lnTo>
                      <a:lnTo>
                        <a:pt x="71946" y="54673"/>
                      </a:lnTo>
                      <a:lnTo>
                        <a:pt x="110007" y="54673"/>
                      </a:lnTo>
                      <a:cubicBezTo>
                        <a:pt x="133452" y="54673"/>
                        <a:pt x="150442" y="61722"/>
                        <a:pt x="161167" y="75819"/>
                      </a:cubicBezTo>
                      <a:cubicBezTo>
                        <a:pt x="171892" y="89916"/>
                        <a:pt x="177303" y="110871"/>
                        <a:pt x="177303" y="138494"/>
                      </a:cubicBezTo>
                      <a:cubicBezTo>
                        <a:pt x="177303" y="166116"/>
                        <a:pt x="171892" y="187071"/>
                        <a:pt x="161167" y="201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6" name="Freeform 155">
                  <a:extLst>
                    <a:ext uri="{FF2B5EF4-FFF2-40B4-BE49-F238E27FC236}">
                      <a16:creationId xmlns:a16="http://schemas.microsoft.com/office/drawing/2014/main" id="{CBAD2064-BA34-5659-50F0-CCF7FD4E2185}"/>
                    </a:ext>
                  </a:extLst>
                </p:cNvPr>
                <p:cNvSpPr/>
                <p:nvPr/>
              </p:nvSpPr>
              <p:spPr>
                <a:xfrm>
                  <a:off x="6797592" y="236029"/>
                  <a:ext cx="252096" cy="276796"/>
                </a:xfrm>
                <a:custGeom>
                  <a:avLst/>
                  <a:gdLst>
                    <a:gd name="connsiteX0" fmla="*/ 208530 w 252096"/>
                    <a:gd name="connsiteY0" fmla="*/ 149733 h 276796"/>
                    <a:gd name="connsiteX1" fmla="*/ 235676 w 252096"/>
                    <a:gd name="connsiteY1" fmla="*/ 85154 h 276796"/>
                    <a:gd name="connsiteX2" fmla="*/ 208340 w 252096"/>
                    <a:gd name="connsiteY2" fmla="*/ 23241 h 276796"/>
                    <a:gd name="connsiteX3" fmla="*/ 131648 w 252096"/>
                    <a:gd name="connsiteY3" fmla="*/ 0 h 276796"/>
                    <a:gd name="connsiteX4" fmla="*/ 0 w 252096"/>
                    <a:gd name="connsiteY4" fmla="*/ 0 h 276796"/>
                    <a:gd name="connsiteX5" fmla="*/ 0 w 252096"/>
                    <a:gd name="connsiteY5" fmla="*/ 276797 h 276796"/>
                    <a:gd name="connsiteX6" fmla="*/ 70617 w 252096"/>
                    <a:gd name="connsiteY6" fmla="*/ 276797 h 276796"/>
                    <a:gd name="connsiteX7" fmla="*/ 70617 w 252096"/>
                    <a:gd name="connsiteY7" fmla="*/ 175736 h 276796"/>
                    <a:gd name="connsiteX8" fmla="*/ 113709 w 252096"/>
                    <a:gd name="connsiteY8" fmla="*/ 175736 h 276796"/>
                    <a:gd name="connsiteX9" fmla="*/ 172652 w 252096"/>
                    <a:gd name="connsiteY9" fmla="*/ 276797 h 276796"/>
                    <a:gd name="connsiteX10" fmla="*/ 252096 w 252096"/>
                    <a:gd name="connsiteY10" fmla="*/ 276797 h 276796"/>
                    <a:gd name="connsiteX11" fmla="*/ 180150 w 252096"/>
                    <a:gd name="connsiteY11" fmla="*/ 164973 h 276796"/>
                    <a:gd name="connsiteX12" fmla="*/ 208625 w 252096"/>
                    <a:gd name="connsiteY12" fmla="*/ 149733 h 276796"/>
                    <a:gd name="connsiteX13" fmla="*/ 70617 w 252096"/>
                    <a:gd name="connsiteY13" fmla="*/ 54483 h 276796"/>
                    <a:gd name="connsiteX14" fmla="*/ 121587 w 252096"/>
                    <a:gd name="connsiteY14" fmla="*/ 54483 h 276796"/>
                    <a:gd name="connsiteX15" fmla="*/ 152909 w 252096"/>
                    <a:gd name="connsiteY15" fmla="*/ 62865 h 276796"/>
                    <a:gd name="connsiteX16" fmla="*/ 163350 w 252096"/>
                    <a:gd name="connsiteY16" fmla="*/ 89249 h 276796"/>
                    <a:gd name="connsiteX17" fmla="*/ 152909 w 252096"/>
                    <a:gd name="connsiteY17" fmla="*/ 116110 h 276796"/>
                    <a:gd name="connsiteX18" fmla="*/ 121587 w 252096"/>
                    <a:gd name="connsiteY18" fmla="*/ 124492 h 276796"/>
                    <a:gd name="connsiteX19" fmla="*/ 70617 w 252096"/>
                    <a:gd name="connsiteY19" fmla="*/ 124492 h 276796"/>
                    <a:gd name="connsiteX20" fmla="*/ 70617 w 252096"/>
                    <a:gd name="connsiteY20" fmla="*/ 54483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52096" h="276796">
                      <a:moveTo>
                        <a:pt x="208530" y="149733"/>
                      </a:moveTo>
                      <a:cubicBezTo>
                        <a:pt x="226659" y="134874"/>
                        <a:pt x="235676" y="113348"/>
                        <a:pt x="235676" y="85154"/>
                      </a:cubicBezTo>
                      <a:cubicBezTo>
                        <a:pt x="235676" y="59436"/>
                        <a:pt x="226564" y="38767"/>
                        <a:pt x="208340" y="23241"/>
                      </a:cubicBezTo>
                      <a:cubicBezTo>
                        <a:pt x="190116" y="7715"/>
                        <a:pt x="164489" y="0"/>
                        <a:pt x="131648" y="0"/>
                      </a:cubicBezTo>
                      <a:lnTo>
                        <a:pt x="0" y="0"/>
                      </a:lnTo>
                      <a:lnTo>
                        <a:pt x="0" y="276797"/>
                      </a:lnTo>
                      <a:lnTo>
                        <a:pt x="70617" y="276797"/>
                      </a:lnTo>
                      <a:lnTo>
                        <a:pt x="70617" y="175736"/>
                      </a:lnTo>
                      <a:lnTo>
                        <a:pt x="113709" y="175736"/>
                      </a:lnTo>
                      <a:lnTo>
                        <a:pt x="172652" y="276797"/>
                      </a:lnTo>
                      <a:lnTo>
                        <a:pt x="252096" y="276797"/>
                      </a:lnTo>
                      <a:lnTo>
                        <a:pt x="180150" y="164973"/>
                      </a:lnTo>
                      <a:cubicBezTo>
                        <a:pt x="191065" y="161354"/>
                        <a:pt x="200557" y="156305"/>
                        <a:pt x="208625" y="149733"/>
                      </a:cubicBezTo>
                      <a:close/>
                      <a:moveTo>
                        <a:pt x="70617" y="54483"/>
                      </a:moveTo>
                      <a:lnTo>
                        <a:pt x="121587" y="54483"/>
                      </a:lnTo>
                      <a:cubicBezTo>
                        <a:pt x="135540" y="54483"/>
                        <a:pt x="145980" y="57245"/>
                        <a:pt x="152909" y="62865"/>
                      </a:cubicBezTo>
                      <a:cubicBezTo>
                        <a:pt x="159838" y="68485"/>
                        <a:pt x="163350" y="77248"/>
                        <a:pt x="163350" y="89249"/>
                      </a:cubicBezTo>
                      <a:cubicBezTo>
                        <a:pt x="163350" y="101251"/>
                        <a:pt x="159838" y="110490"/>
                        <a:pt x="152909" y="116110"/>
                      </a:cubicBezTo>
                      <a:cubicBezTo>
                        <a:pt x="145980" y="121730"/>
                        <a:pt x="135540" y="124492"/>
                        <a:pt x="121587" y="124492"/>
                      </a:cubicBezTo>
                      <a:lnTo>
                        <a:pt x="70617" y="124492"/>
                      </a:lnTo>
                      <a:lnTo>
                        <a:pt x="70617" y="544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7" name="Freeform 156">
                  <a:extLst>
                    <a:ext uri="{FF2B5EF4-FFF2-40B4-BE49-F238E27FC236}">
                      <a16:creationId xmlns:a16="http://schemas.microsoft.com/office/drawing/2014/main" id="{B070C370-57EF-BA3F-825C-34187214DA90}"/>
                    </a:ext>
                  </a:extLst>
                </p:cNvPr>
                <p:cNvSpPr/>
                <p:nvPr/>
              </p:nvSpPr>
              <p:spPr>
                <a:xfrm>
                  <a:off x="7061079" y="231933"/>
                  <a:ext cx="215743" cy="280987"/>
                </a:xfrm>
                <a:custGeom>
                  <a:avLst/>
                  <a:gdLst>
                    <a:gd name="connsiteX0" fmla="*/ 131933 w 215743"/>
                    <a:gd name="connsiteY0" fmla="*/ 226219 h 280987"/>
                    <a:gd name="connsiteX1" fmla="*/ 111906 w 215743"/>
                    <a:gd name="connsiteY1" fmla="*/ 226885 h 280987"/>
                    <a:gd name="connsiteX2" fmla="*/ 95201 w 215743"/>
                    <a:gd name="connsiteY2" fmla="*/ 227743 h 280987"/>
                    <a:gd name="connsiteX3" fmla="*/ 95201 w 215743"/>
                    <a:gd name="connsiteY3" fmla="*/ 227362 h 280987"/>
                    <a:gd name="connsiteX4" fmla="*/ 158509 w 215743"/>
                    <a:gd name="connsiteY4" fmla="*/ 183928 h 280987"/>
                    <a:gd name="connsiteX5" fmla="*/ 198469 w 215743"/>
                    <a:gd name="connsiteY5" fmla="*/ 139065 h 280987"/>
                    <a:gd name="connsiteX6" fmla="*/ 212232 w 215743"/>
                    <a:gd name="connsiteY6" fmla="*/ 88963 h 280987"/>
                    <a:gd name="connsiteX7" fmla="*/ 206157 w 215743"/>
                    <a:gd name="connsiteY7" fmla="*/ 56864 h 280987"/>
                    <a:gd name="connsiteX8" fmla="*/ 187554 w 215743"/>
                    <a:gd name="connsiteY8" fmla="*/ 28384 h 280987"/>
                    <a:gd name="connsiteX9" fmla="*/ 155187 w 215743"/>
                    <a:gd name="connsiteY9" fmla="*/ 7810 h 280987"/>
                    <a:gd name="connsiteX10" fmla="*/ 108204 w 215743"/>
                    <a:gd name="connsiteY10" fmla="*/ 0 h 280987"/>
                    <a:gd name="connsiteX11" fmla="*/ 53058 w 215743"/>
                    <a:gd name="connsiteY11" fmla="*/ 10668 h 280987"/>
                    <a:gd name="connsiteX12" fmla="*/ 14807 w 215743"/>
                    <a:gd name="connsiteY12" fmla="*/ 42386 h 280987"/>
                    <a:gd name="connsiteX13" fmla="*/ 0 w 215743"/>
                    <a:gd name="connsiteY13" fmla="*/ 94393 h 280987"/>
                    <a:gd name="connsiteX14" fmla="*/ 61410 w 215743"/>
                    <a:gd name="connsiteY14" fmla="*/ 113252 h 280987"/>
                    <a:gd name="connsiteX15" fmla="*/ 73085 w 215743"/>
                    <a:gd name="connsiteY15" fmla="*/ 71152 h 280987"/>
                    <a:gd name="connsiteX16" fmla="*/ 103553 w 215743"/>
                    <a:gd name="connsiteY16" fmla="*/ 56674 h 280987"/>
                    <a:gd name="connsiteX17" fmla="*/ 131363 w 215743"/>
                    <a:gd name="connsiteY17" fmla="*/ 67342 h 280987"/>
                    <a:gd name="connsiteX18" fmla="*/ 140760 w 215743"/>
                    <a:gd name="connsiteY18" fmla="*/ 94012 h 280987"/>
                    <a:gd name="connsiteX19" fmla="*/ 133262 w 215743"/>
                    <a:gd name="connsiteY19" fmla="*/ 124206 h 280987"/>
                    <a:gd name="connsiteX20" fmla="*/ 110102 w 215743"/>
                    <a:gd name="connsiteY20" fmla="*/ 156877 h 280987"/>
                    <a:gd name="connsiteX21" fmla="*/ 69383 w 215743"/>
                    <a:gd name="connsiteY21" fmla="*/ 193358 h 280987"/>
                    <a:gd name="connsiteX22" fmla="*/ 8827 w 215743"/>
                    <a:gd name="connsiteY22" fmla="*/ 234886 h 280987"/>
                    <a:gd name="connsiteX23" fmla="*/ 8827 w 215743"/>
                    <a:gd name="connsiteY23" fmla="*/ 280987 h 280987"/>
                    <a:gd name="connsiteX24" fmla="*/ 215744 w 215743"/>
                    <a:gd name="connsiteY24" fmla="*/ 280987 h 280987"/>
                    <a:gd name="connsiteX25" fmla="*/ 215744 w 215743"/>
                    <a:gd name="connsiteY25" fmla="*/ 226028 h 280987"/>
                    <a:gd name="connsiteX26" fmla="*/ 150916 w 215743"/>
                    <a:gd name="connsiteY26" fmla="*/ 226028 h 280987"/>
                    <a:gd name="connsiteX27" fmla="*/ 132123 w 215743"/>
                    <a:gd name="connsiteY27" fmla="*/ 226219 h 280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5743" h="280987">
                      <a:moveTo>
                        <a:pt x="131933" y="226219"/>
                      </a:moveTo>
                      <a:cubicBezTo>
                        <a:pt x="125004" y="226314"/>
                        <a:pt x="118265" y="226600"/>
                        <a:pt x="111906" y="226885"/>
                      </a:cubicBezTo>
                      <a:cubicBezTo>
                        <a:pt x="105451" y="227171"/>
                        <a:pt x="99946" y="227457"/>
                        <a:pt x="95201" y="227743"/>
                      </a:cubicBezTo>
                      <a:lnTo>
                        <a:pt x="95201" y="227362"/>
                      </a:lnTo>
                      <a:cubicBezTo>
                        <a:pt x="119974" y="212788"/>
                        <a:pt x="141140" y="198406"/>
                        <a:pt x="158509" y="183928"/>
                      </a:cubicBezTo>
                      <a:cubicBezTo>
                        <a:pt x="175879" y="169545"/>
                        <a:pt x="189262" y="154591"/>
                        <a:pt x="198469" y="139065"/>
                      </a:cubicBezTo>
                      <a:cubicBezTo>
                        <a:pt x="207676" y="123539"/>
                        <a:pt x="212232" y="106870"/>
                        <a:pt x="212232" y="88963"/>
                      </a:cubicBezTo>
                      <a:cubicBezTo>
                        <a:pt x="212232" y="78105"/>
                        <a:pt x="210238" y="67342"/>
                        <a:pt x="206157" y="56864"/>
                      </a:cubicBezTo>
                      <a:cubicBezTo>
                        <a:pt x="202076" y="46387"/>
                        <a:pt x="195906" y="36862"/>
                        <a:pt x="187554" y="28384"/>
                      </a:cubicBezTo>
                      <a:cubicBezTo>
                        <a:pt x="179201" y="19907"/>
                        <a:pt x="168381" y="13049"/>
                        <a:pt x="155187" y="7810"/>
                      </a:cubicBezTo>
                      <a:cubicBezTo>
                        <a:pt x="141994" y="2572"/>
                        <a:pt x="126238" y="0"/>
                        <a:pt x="108204" y="0"/>
                      </a:cubicBezTo>
                      <a:cubicBezTo>
                        <a:pt x="87607" y="0"/>
                        <a:pt x="69194" y="3619"/>
                        <a:pt x="53058" y="10668"/>
                      </a:cubicBezTo>
                      <a:cubicBezTo>
                        <a:pt x="36922" y="17812"/>
                        <a:pt x="24109" y="28384"/>
                        <a:pt x="14807" y="42386"/>
                      </a:cubicBezTo>
                      <a:cubicBezTo>
                        <a:pt x="5505" y="56388"/>
                        <a:pt x="569" y="73724"/>
                        <a:pt x="0" y="94393"/>
                      </a:cubicBezTo>
                      <a:lnTo>
                        <a:pt x="61410" y="113252"/>
                      </a:lnTo>
                      <a:cubicBezTo>
                        <a:pt x="61980" y="94774"/>
                        <a:pt x="65872" y="80772"/>
                        <a:pt x="73085" y="71152"/>
                      </a:cubicBezTo>
                      <a:cubicBezTo>
                        <a:pt x="80299" y="61531"/>
                        <a:pt x="90455" y="56674"/>
                        <a:pt x="103553" y="56674"/>
                      </a:cubicBezTo>
                      <a:cubicBezTo>
                        <a:pt x="115797" y="56674"/>
                        <a:pt x="125099" y="60198"/>
                        <a:pt x="131363" y="67342"/>
                      </a:cubicBezTo>
                      <a:cubicBezTo>
                        <a:pt x="137628" y="74485"/>
                        <a:pt x="140760" y="83344"/>
                        <a:pt x="140760" y="94012"/>
                      </a:cubicBezTo>
                      <a:cubicBezTo>
                        <a:pt x="140760" y="103823"/>
                        <a:pt x="138292" y="113824"/>
                        <a:pt x="133262" y="124206"/>
                      </a:cubicBezTo>
                      <a:cubicBezTo>
                        <a:pt x="128231" y="134588"/>
                        <a:pt x="120543" y="145447"/>
                        <a:pt x="110102" y="156877"/>
                      </a:cubicBezTo>
                      <a:cubicBezTo>
                        <a:pt x="99662" y="168307"/>
                        <a:pt x="86089" y="180499"/>
                        <a:pt x="69383" y="193358"/>
                      </a:cubicBezTo>
                      <a:cubicBezTo>
                        <a:pt x="52678" y="206216"/>
                        <a:pt x="32461" y="220028"/>
                        <a:pt x="8827" y="234886"/>
                      </a:cubicBezTo>
                      <a:lnTo>
                        <a:pt x="8827" y="280987"/>
                      </a:lnTo>
                      <a:lnTo>
                        <a:pt x="215744" y="280987"/>
                      </a:lnTo>
                      <a:lnTo>
                        <a:pt x="215744" y="226028"/>
                      </a:lnTo>
                      <a:lnTo>
                        <a:pt x="150916" y="226028"/>
                      </a:lnTo>
                      <a:cubicBezTo>
                        <a:pt x="145316" y="226028"/>
                        <a:pt x="139052" y="226028"/>
                        <a:pt x="132123" y="226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8" name="Freeform 157">
                  <a:extLst>
                    <a:ext uri="{FF2B5EF4-FFF2-40B4-BE49-F238E27FC236}">
                      <a16:creationId xmlns:a16="http://schemas.microsoft.com/office/drawing/2014/main" id="{F4FE00BB-DEF9-5024-3CB8-1E4F11406558}"/>
                    </a:ext>
                  </a:extLst>
                </p:cNvPr>
                <p:cNvSpPr/>
                <p:nvPr/>
              </p:nvSpPr>
              <p:spPr>
                <a:xfrm>
                  <a:off x="7303019" y="231552"/>
                  <a:ext cx="222672" cy="285083"/>
                </a:xfrm>
                <a:custGeom>
                  <a:avLst/>
                  <a:gdLst>
                    <a:gd name="connsiteX0" fmla="*/ 211567 w 222672"/>
                    <a:gd name="connsiteY0" fmla="*/ 147733 h 285083"/>
                    <a:gd name="connsiteX1" fmla="*/ 180055 w 222672"/>
                    <a:gd name="connsiteY1" fmla="*/ 118967 h 285083"/>
                    <a:gd name="connsiteX2" fmla="*/ 134496 w 222672"/>
                    <a:gd name="connsiteY2" fmla="*/ 108871 h 285083"/>
                    <a:gd name="connsiteX3" fmla="*/ 106875 w 222672"/>
                    <a:gd name="connsiteY3" fmla="*/ 113443 h 285083"/>
                    <a:gd name="connsiteX4" fmla="*/ 82387 w 222672"/>
                    <a:gd name="connsiteY4" fmla="*/ 126683 h 285083"/>
                    <a:gd name="connsiteX5" fmla="*/ 66726 w 222672"/>
                    <a:gd name="connsiteY5" fmla="*/ 147828 h 285083"/>
                    <a:gd name="connsiteX6" fmla="*/ 65872 w 222672"/>
                    <a:gd name="connsiteY6" fmla="*/ 145352 h 285083"/>
                    <a:gd name="connsiteX7" fmla="*/ 65872 w 222672"/>
                    <a:gd name="connsiteY7" fmla="*/ 138684 h 285083"/>
                    <a:gd name="connsiteX8" fmla="*/ 69384 w 222672"/>
                    <a:gd name="connsiteY8" fmla="*/ 104680 h 285083"/>
                    <a:gd name="connsiteX9" fmla="*/ 80014 w 222672"/>
                    <a:gd name="connsiteY9" fmla="*/ 79058 h 285083"/>
                    <a:gd name="connsiteX10" fmla="*/ 96909 w 222672"/>
                    <a:gd name="connsiteY10" fmla="*/ 62865 h 285083"/>
                    <a:gd name="connsiteX11" fmla="*/ 118455 w 222672"/>
                    <a:gd name="connsiteY11" fmla="*/ 57245 h 285083"/>
                    <a:gd name="connsiteX12" fmla="*/ 145791 w 222672"/>
                    <a:gd name="connsiteY12" fmla="*/ 65818 h 285083"/>
                    <a:gd name="connsiteX13" fmla="*/ 160218 w 222672"/>
                    <a:gd name="connsiteY13" fmla="*/ 89059 h 285083"/>
                    <a:gd name="connsiteX14" fmla="*/ 218686 w 222672"/>
                    <a:gd name="connsiteY14" fmla="*/ 61341 h 285083"/>
                    <a:gd name="connsiteX15" fmla="*/ 197330 w 222672"/>
                    <a:gd name="connsiteY15" fmla="*/ 25241 h 285083"/>
                    <a:gd name="connsiteX16" fmla="*/ 164109 w 222672"/>
                    <a:gd name="connsiteY16" fmla="*/ 5906 h 285083"/>
                    <a:gd name="connsiteX17" fmla="*/ 122916 w 222672"/>
                    <a:gd name="connsiteY17" fmla="*/ 0 h 285083"/>
                    <a:gd name="connsiteX18" fmla="*/ 60461 w 222672"/>
                    <a:gd name="connsiteY18" fmla="*/ 15907 h 285083"/>
                    <a:gd name="connsiteX19" fmla="*/ 16326 w 222672"/>
                    <a:gd name="connsiteY19" fmla="*/ 63722 h 285083"/>
                    <a:gd name="connsiteX20" fmla="*/ 0 w 222672"/>
                    <a:gd name="connsiteY20" fmla="*/ 145066 h 285083"/>
                    <a:gd name="connsiteX21" fmla="*/ 14807 w 222672"/>
                    <a:gd name="connsiteY21" fmla="*/ 222409 h 285083"/>
                    <a:gd name="connsiteX22" fmla="*/ 56570 w 222672"/>
                    <a:gd name="connsiteY22" fmla="*/ 269367 h 285083"/>
                    <a:gd name="connsiteX23" fmla="*/ 119024 w 222672"/>
                    <a:gd name="connsiteY23" fmla="*/ 285083 h 285083"/>
                    <a:gd name="connsiteX24" fmla="*/ 173791 w 222672"/>
                    <a:gd name="connsiteY24" fmla="*/ 273749 h 285083"/>
                    <a:gd name="connsiteX25" fmla="*/ 209764 w 222672"/>
                    <a:gd name="connsiteY25" fmla="*/ 241649 h 285083"/>
                    <a:gd name="connsiteX26" fmla="*/ 222673 w 222672"/>
                    <a:gd name="connsiteY26" fmla="*/ 192405 h 285083"/>
                    <a:gd name="connsiteX27" fmla="*/ 211188 w 222672"/>
                    <a:gd name="connsiteY27" fmla="*/ 147352 h 285083"/>
                    <a:gd name="connsiteX28" fmla="*/ 147214 w 222672"/>
                    <a:gd name="connsiteY28" fmla="*/ 221742 h 285083"/>
                    <a:gd name="connsiteX29" fmla="*/ 118170 w 222672"/>
                    <a:gd name="connsiteY29" fmla="*/ 231362 h 285083"/>
                    <a:gd name="connsiteX30" fmla="*/ 98523 w 222672"/>
                    <a:gd name="connsiteY30" fmla="*/ 226790 h 285083"/>
                    <a:gd name="connsiteX31" fmla="*/ 84285 w 222672"/>
                    <a:gd name="connsiteY31" fmla="*/ 213741 h 285083"/>
                    <a:gd name="connsiteX32" fmla="*/ 78875 w 222672"/>
                    <a:gd name="connsiteY32" fmla="*/ 194405 h 285083"/>
                    <a:gd name="connsiteX33" fmla="*/ 84095 w 222672"/>
                    <a:gd name="connsiteY33" fmla="*/ 174689 h 285083"/>
                    <a:gd name="connsiteX34" fmla="*/ 98333 w 222672"/>
                    <a:gd name="connsiteY34" fmla="*/ 161925 h 285083"/>
                    <a:gd name="connsiteX35" fmla="*/ 118170 w 222672"/>
                    <a:gd name="connsiteY35" fmla="*/ 157543 h 285083"/>
                    <a:gd name="connsiteX36" fmla="*/ 139716 w 222672"/>
                    <a:gd name="connsiteY36" fmla="*/ 161925 h 285083"/>
                    <a:gd name="connsiteX37" fmla="*/ 152909 w 222672"/>
                    <a:gd name="connsiteY37" fmla="*/ 174498 h 285083"/>
                    <a:gd name="connsiteX38" fmla="*/ 157465 w 222672"/>
                    <a:gd name="connsiteY38" fmla="*/ 194405 h 285083"/>
                    <a:gd name="connsiteX39" fmla="*/ 147214 w 222672"/>
                    <a:gd name="connsiteY39" fmla="*/ 221647 h 285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22672" h="285083">
                      <a:moveTo>
                        <a:pt x="211567" y="147733"/>
                      </a:moveTo>
                      <a:cubicBezTo>
                        <a:pt x="203879" y="135255"/>
                        <a:pt x="193344" y="125730"/>
                        <a:pt x="180055" y="118967"/>
                      </a:cubicBezTo>
                      <a:cubicBezTo>
                        <a:pt x="166672" y="112300"/>
                        <a:pt x="151486" y="108871"/>
                        <a:pt x="134496" y="108871"/>
                      </a:cubicBezTo>
                      <a:cubicBezTo>
                        <a:pt x="125289" y="108871"/>
                        <a:pt x="116082" y="110395"/>
                        <a:pt x="106875" y="113443"/>
                      </a:cubicBezTo>
                      <a:cubicBezTo>
                        <a:pt x="97668" y="116491"/>
                        <a:pt x="89506" y="120967"/>
                        <a:pt x="82387" y="126683"/>
                      </a:cubicBezTo>
                      <a:cubicBezTo>
                        <a:pt x="75268" y="132398"/>
                        <a:pt x="70048" y="139446"/>
                        <a:pt x="66726" y="147828"/>
                      </a:cubicBezTo>
                      <a:lnTo>
                        <a:pt x="65872" y="145352"/>
                      </a:lnTo>
                      <a:lnTo>
                        <a:pt x="65872" y="138684"/>
                      </a:lnTo>
                      <a:cubicBezTo>
                        <a:pt x="65872" y="126111"/>
                        <a:pt x="67011" y="114776"/>
                        <a:pt x="69384" y="104680"/>
                      </a:cubicBezTo>
                      <a:cubicBezTo>
                        <a:pt x="71756" y="94583"/>
                        <a:pt x="75268" y="86106"/>
                        <a:pt x="80014" y="79058"/>
                      </a:cubicBezTo>
                      <a:cubicBezTo>
                        <a:pt x="84760" y="72104"/>
                        <a:pt x="90360" y="66675"/>
                        <a:pt x="96909" y="62865"/>
                      </a:cubicBezTo>
                      <a:cubicBezTo>
                        <a:pt x="103458" y="59055"/>
                        <a:pt x="110672" y="57245"/>
                        <a:pt x="118455" y="57245"/>
                      </a:cubicBezTo>
                      <a:cubicBezTo>
                        <a:pt x="129845" y="57245"/>
                        <a:pt x="139052" y="60103"/>
                        <a:pt x="145791" y="65818"/>
                      </a:cubicBezTo>
                      <a:cubicBezTo>
                        <a:pt x="152625" y="71533"/>
                        <a:pt x="157465" y="79343"/>
                        <a:pt x="160218" y="89059"/>
                      </a:cubicBezTo>
                      <a:lnTo>
                        <a:pt x="218686" y="61341"/>
                      </a:lnTo>
                      <a:cubicBezTo>
                        <a:pt x="213940" y="46292"/>
                        <a:pt x="206822" y="34195"/>
                        <a:pt x="197330" y="25241"/>
                      </a:cubicBezTo>
                      <a:cubicBezTo>
                        <a:pt x="187838" y="16288"/>
                        <a:pt x="176733" y="9906"/>
                        <a:pt x="164109" y="5906"/>
                      </a:cubicBezTo>
                      <a:cubicBezTo>
                        <a:pt x="151486" y="1905"/>
                        <a:pt x="137723" y="0"/>
                        <a:pt x="122916" y="0"/>
                      </a:cubicBezTo>
                      <a:cubicBezTo>
                        <a:pt x="99757" y="0"/>
                        <a:pt x="78970" y="5334"/>
                        <a:pt x="60461" y="15907"/>
                      </a:cubicBezTo>
                      <a:cubicBezTo>
                        <a:pt x="41953" y="26575"/>
                        <a:pt x="27241" y="42482"/>
                        <a:pt x="16326" y="63722"/>
                      </a:cubicBezTo>
                      <a:cubicBezTo>
                        <a:pt x="5505" y="84963"/>
                        <a:pt x="0" y="112109"/>
                        <a:pt x="0" y="145066"/>
                      </a:cubicBezTo>
                      <a:cubicBezTo>
                        <a:pt x="0" y="175832"/>
                        <a:pt x="4936" y="201644"/>
                        <a:pt x="14807" y="222409"/>
                      </a:cubicBezTo>
                      <a:cubicBezTo>
                        <a:pt x="24678" y="243173"/>
                        <a:pt x="38631" y="258890"/>
                        <a:pt x="56570" y="269367"/>
                      </a:cubicBezTo>
                      <a:cubicBezTo>
                        <a:pt x="74509" y="279845"/>
                        <a:pt x="95390" y="285083"/>
                        <a:pt x="119024" y="285083"/>
                      </a:cubicBezTo>
                      <a:cubicBezTo>
                        <a:pt x="140191" y="285083"/>
                        <a:pt x="158414" y="281273"/>
                        <a:pt x="173791" y="273749"/>
                      </a:cubicBezTo>
                      <a:cubicBezTo>
                        <a:pt x="189072" y="266224"/>
                        <a:pt x="201127" y="255461"/>
                        <a:pt x="209764" y="241649"/>
                      </a:cubicBezTo>
                      <a:cubicBezTo>
                        <a:pt x="218401" y="227838"/>
                        <a:pt x="222673" y="211360"/>
                        <a:pt x="222673" y="192405"/>
                      </a:cubicBezTo>
                      <a:cubicBezTo>
                        <a:pt x="222673" y="174784"/>
                        <a:pt x="218876" y="159734"/>
                        <a:pt x="211188" y="147352"/>
                      </a:cubicBezTo>
                      <a:close/>
                      <a:moveTo>
                        <a:pt x="147214" y="221742"/>
                      </a:moveTo>
                      <a:cubicBezTo>
                        <a:pt x="140381" y="228219"/>
                        <a:pt x="130699" y="231362"/>
                        <a:pt x="118170" y="231362"/>
                      </a:cubicBezTo>
                      <a:cubicBezTo>
                        <a:pt x="110957" y="231362"/>
                        <a:pt x="104407" y="229838"/>
                        <a:pt x="98523" y="226790"/>
                      </a:cubicBezTo>
                      <a:cubicBezTo>
                        <a:pt x="92638" y="223742"/>
                        <a:pt x="87892" y="219361"/>
                        <a:pt x="84285" y="213741"/>
                      </a:cubicBezTo>
                      <a:cubicBezTo>
                        <a:pt x="80678" y="208121"/>
                        <a:pt x="78875" y="201740"/>
                        <a:pt x="78875" y="194405"/>
                      </a:cubicBezTo>
                      <a:cubicBezTo>
                        <a:pt x="78875" y="187071"/>
                        <a:pt x="80584" y="180308"/>
                        <a:pt x="84095" y="174689"/>
                      </a:cubicBezTo>
                      <a:cubicBezTo>
                        <a:pt x="87607" y="169069"/>
                        <a:pt x="92353" y="164783"/>
                        <a:pt x="98333" y="161925"/>
                      </a:cubicBezTo>
                      <a:cubicBezTo>
                        <a:pt x="104313" y="158972"/>
                        <a:pt x="110957" y="157543"/>
                        <a:pt x="118170" y="157543"/>
                      </a:cubicBezTo>
                      <a:cubicBezTo>
                        <a:pt x="126808" y="157543"/>
                        <a:pt x="134021" y="158972"/>
                        <a:pt x="139716" y="161925"/>
                      </a:cubicBezTo>
                      <a:cubicBezTo>
                        <a:pt x="145411" y="164878"/>
                        <a:pt x="149777" y="169069"/>
                        <a:pt x="152909" y="174498"/>
                      </a:cubicBezTo>
                      <a:cubicBezTo>
                        <a:pt x="155947" y="179927"/>
                        <a:pt x="157465" y="186595"/>
                        <a:pt x="157465" y="194405"/>
                      </a:cubicBezTo>
                      <a:cubicBezTo>
                        <a:pt x="157465" y="206121"/>
                        <a:pt x="154048" y="215265"/>
                        <a:pt x="147214" y="221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9" name="Freeform 158">
                  <a:extLst>
                    <a:ext uri="{FF2B5EF4-FFF2-40B4-BE49-F238E27FC236}">
                      <a16:creationId xmlns:a16="http://schemas.microsoft.com/office/drawing/2014/main" id="{C78CA055-9120-65C9-ABD9-4BEDB93AF952}"/>
                    </a:ext>
                  </a:extLst>
                </p:cNvPr>
                <p:cNvSpPr/>
                <p:nvPr/>
              </p:nvSpPr>
              <p:spPr>
                <a:xfrm>
                  <a:off x="6389644" y="232029"/>
                  <a:ext cx="66915" cy="67151"/>
                </a:xfrm>
                <a:custGeom>
                  <a:avLst/>
                  <a:gdLst>
                    <a:gd name="connsiteX0" fmla="*/ 66916 w 66915"/>
                    <a:gd name="connsiteY0" fmla="*/ 7906 h 67151"/>
                    <a:gd name="connsiteX1" fmla="*/ 42332 w 66915"/>
                    <a:gd name="connsiteY1" fmla="*/ 0 h 67151"/>
                    <a:gd name="connsiteX2" fmla="*/ 0 w 66915"/>
                    <a:gd name="connsiteY2" fmla="*/ 42481 h 67151"/>
                    <a:gd name="connsiteX3" fmla="*/ 7878 w 66915"/>
                    <a:gd name="connsiteY3" fmla="*/ 67151 h 67151"/>
                    <a:gd name="connsiteX4" fmla="*/ 66916 w 66915"/>
                    <a:gd name="connsiteY4" fmla="*/ 790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66916" y="7906"/>
                      </a:moveTo>
                      <a:cubicBezTo>
                        <a:pt x="59987" y="2953"/>
                        <a:pt x="51539" y="0"/>
                        <a:pt x="42332" y="0"/>
                      </a:cubicBezTo>
                      <a:cubicBezTo>
                        <a:pt x="18983" y="0"/>
                        <a:pt x="0" y="19050"/>
                        <a:pt x="0" y="42481"/>
                      </a:cubicBezTo>
                      <a:cubicBezTo>
                        <a:pt x="0" y="51721"/>
                        <a:pt x="2942" y="60198"/>
                        <a:pt x="7878" y="67151"/>
                      </a:cubicBezTo>
                      <a:lnTo>
                        <a:pt x="66916" y="79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60" name="Freeform 159">
                  <a:extLst>
                    <a:ext uri="{FF2B5EF4-FFF2-40B4-BE49-F238E27FC236}">
                      <a16:creationId xmlns:a16="http://schemas.microsoft.com/office/drawing/2014/main" id="{02E5FB93-1A5A-1790-314D-12326A93D6B2}"/>
                    </a:ext>
                  </a:extLst>
                </p:cNvPr>
                <p:cNvSpPr/>
                <p:nvPr/>
              </p:nvSpPr>
              <p:spPr>
                <a:xfrm>
                  <a:off x="6407393" y="249840"/>
                  <a:ext cx="66915" cy="67151"/>
                </a:xfrm>
                <a:custGeom>
                  <a:avLst/>
                  <a:gdLst>
                    <a:gd name="connsiteX0" fmla="*/ 0 w 66915"/>
                    <a:gd name="connsiteY0" fmla="*/ 59246 h 67151"/>
                    <a:gd name="connsiteX1" fmla="*/ 24583 w 66915"/>
                    <a:gd name="connsiteY1" fmla="*/ 67151 h 67151"/>
                    <a:gd name="connsiteX2" fmla="*/ 66916 w 66915"/>
                    <a:gd name="connsiteY2" fmla="*/ 24670 h 67151"/>
                    <a:gd name="connsiteX3" fmla="*/ 59038 w 66915"/>
                    <a:gd name="connsiteY3" fmla="*/ 0 h 67151"/>
                    <a:gd name="connsiteX4" fmla="*/ 0 w 66915"/>
                    <a:gd name="connsiteY4" fmla="*/ 5924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0" y="59246"/>
                      </a:moveTo>
                      <a:cubicBezTo>
                        <a:pt x="6929" y="64199"/>
                        <a:pt x="15376" y="67151"/>
                        <a:pt x="24583" y="67151"/>
                      </a:cubicBezTo>
                      <a:cubicBezTo>
                        <a:pt x="47932" y="67151"/>
                        <a:pt x="66916" y="48101"/>
                        <a:pt x="66916" y="24670"/>
                      </a:cubicBezTo>
                      <a:cubicBezTo>
                        <a:pt x="66916" y="15431"/>
                        <a:pt x="63973" y="6953"/>
                        <a:pt x="59038" y="0"/>
                      </a:cubicBezTo>
                      <a:lnTo>
                        <a:pt x="0" y="59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61" name="Freeform 160">
                  <a:extLst>
                    <a:ext uri="{FF2B5EF4-FFF2-40B4-BE49-F238E27FC236}">
                      <a16:creationId xmlns:a16="http://schemas.microsoft.com/office/drawing/2014/main" id="{0635907A-2A8B-1A56-6F5B-A899BCD92020}"/>
                    </a:ext>
                  </a:extLst>
                </p:cNvPr>
                <p:cNvSpPr/>
                <p:nvPr/>
              </p:nvSpPr>
              <p:spPr>
                <a:xfrm>
                  <a:off x="6391827" y="429767"/>
                  <a:ext cx="80393" cy="83439"/>
                </a:xfrm>
                <a:custGeom>
                  <a:avLst/>
                  <a:gdLst>
                    <a:gd name="connsiteX0" fmla="*/ 0 w 80393"/>
                    <a:gd name="connsiteY0" fmla="*/ 55245 h 83439"/>
                    <a:gd name="connsiteX1" fmla="*/ 28095 w 80393"/>
                    <a:gd name="connsiteY1" fmla="*/ 83439 h 83439"/>
                    <a:gd name="connsiteX2" fmla="*/ 52299 w 80393"/>
                    <a:gd name="connsiteY2" fmla="*/ 83439 h 83439"/>
                    <a:gd name="connsiteX3" fmla="*/ 80394 w 80393"/>
                    <a:gd name="connsiteY3" fmla="*/ 55245 h 83439"/>
                    <a:gd name="connsiteX4" fmla="*/ 80394 w 80393"/>
                    <a:gd name="connsiteY4" fmla="*/ 0 h 83439"/>
                    <a:gd name="connsiteX5" fmla="*/ 95 w 80393"/>
                    <a:gd name="connsiteY5" fmla="*/ 0 h 83439"/>
                    <a:gd name="connsiteX6" fmla="*/ 95 w 80393"/>
                    <a:gd name="connsiteY6" fmla="*/ 55245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93" h="83439">
                      <a:moveTo>
                        <a:pt x="0" y="55245"/>
                      </a:moveTo>
                      <a:cubicBezTo>
                        <a:pt x="0" y="70771"/>
                        <a:pt x="12529" y="83439"/>
                        <a:pt x="28095" y="83439"/>
                      </a:cubicBezTo>
                      <a:lnTo>
                        <a:pt x="52299" y="83439"/>
                      </a:lnTo>
                      <a:cubicBezTo>
                        <a:pt x="67770" y="83439"/>
                        <a:pt x="80394" y="70866"/>
                        <a:pt x="80394" y="55245"/>
                      </a:cubicBezTo>
                      <a:lnTo>
                        <a:pt x="80394" y="0"/>
                      </a:lnTo>
                      <a:lnTo>
                        <a:pt x="95" y="0"/>
                      </a:lnTo>
                      <a:lnTo>
                        <a:pt x="95" y="552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62" name="Freeform 161">
                  <a:extLst>
                    <a:ext uri="{FF2B5EF4-FFF2-40B4-BE49-F238E27FC236}">
                      <a16:creationId xmlns:a16="http://schemas.microsoft.com/office/drawing/2014/main" id="{12CD6B2F-BADC-BACE-03D1-18F04A1F4557}"/>
                    </a:ext>
                  </a:extLst>
                </p:cNvPr>
                <p:cNvSpPr/>
                <p:nvPr/>
              </p:nvSpPr>
              <p:spPr>
                <a:xfrm>
                  <a:off x="6391827" y="330231"/>
                  <a:ext cx="80298" cy="83439"/>
                </a:xfrm>
                <a:custGeom>
                  <a:avLst/>
                  <a:gdLst>
                    <a:gd name="connsiteX0" fmla="*/ 52299 w 80298"/>
                    <a:gd name="connsiteY0" fmla="*/ 0 h 83439"/>
                    <a:gd name="connsiteX1" fmla="*/ 28095 w 80298"/>
                    <a:gd name="connsiteY1" fmla="*/ 0 h 83439"/>
                    <a:gd name="connsiteX2" fmla="*/ 0 w 80298"/>
                    <a:gd name="connsiteY2" fmla="*/ 28194 h 83439"/>
                    <a:gd name="connsiteX3" fmla="*/ 0 w 80298"/>
                    <a:gd name="connsiteY3" fmla="*/ 83439 h 83439"/>
                    <a:gd name="connsiteX4" fmla="*/ 80299 w 80298"/>
                    <a:gd name="connsiteY4" fmla="*/ 83439 h 83439"/>
                    <a:gd name="connsiteX5" fmla="*/ 80299 w 80298"/>
                    <a:gd name="connsiteY5" fmla="*/ 28194 h 83439"/>
                    <a:gd name="connsiteX6" fmla="*/ 52204 w 80298"/>
                    <a:gd name="connsiteY6" fmla="*/ 0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298" h="83439">
                      <a:moveTo>
                        <a:pt x="52299" y="0"/>
                      </a:moveTo>
                      <a:lnTo>
                        <a:pt x="28095" y="0"/>
                      </a:lnTo>
                      <a:cubicBezTo>
                        <a:pt x="12624" y="0"/>
                        <a:pt x="0" y="12573"/>
                        <a:pt x="0" y="28194"/>
                      </a:cubicBezTo>
                      <a:lnTo>
                        <a:pt x="0" y="83439"/>
                      </a:lnTo>
                      <a:lnTo>
                        <a:pt x="80299" y="83439"/>
                      </a:lnTo>
                      <a:lnTo>
                        <a:pt x="80299" y="28194"/>
                      </a:lnTo>
                      <a:cubicBezTo>
                        <a:pt x="80299" y="12668"/>
                        <a:pt x="67770" y="0"/>
                        <a:pt x="5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243CE9A6-95DF-97F2-8453-A069C3EB1156}"/>
                </a:ext>
              </a:extLst>
            </p:cNvPr>
            <p:cNvGrpSpPr/>
            <p:nvPr userDrawn="1"/>
          </p:nvGrpSpPr>
          <p:grpSpPr>
            <a:xfrm>
              <a:off x="7661542" y="3991254"/>
              <a:ext cx="974457" cy="1169348"/>
              <a:chOff x="4905227" y="964011"/>
              <a:chExt cx="3810000" cy="4572000"/>
            </a:xfrm>
          </p:grpSpPr>
          <p:pic>
            <p:nvPicPr>
              <p:cNvPr id="150" name="Graphic 149">
                <a:extLst>
                  <a:ext uri="{FF2B5EF4-FFF2-40B4-BE49-F238E27FC236}">
                    <a16:creationId xmlns:a16="http://schemas.microsoft.com/office/drawing/2014/main" id="{411CE5CC-9B06-378E-9D2F-0E5D3C3FFD9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alphaModFix amt="8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981426" y="4276755"/>
                <a:ext cx="3657601" cy="876300"/>
              </a:xfrm>
              <a:prstGeom prst="rect">
                <a:avLst/>
              </a:prstGeom>
            </p:spPr>
          </p:pic>
          <p:pic>
            <p:nvPicPr>
              <p:cNvPr id="151" name="Graphic 150">
                <a:extLst>
                  <a:ext uri="{FF2B5EF4-FFF2-40B4-BE49-F238E27FC236}">
                    <a16:creationId xmlns:a16="http://schemas.microsoft.com/office/drawing/2014/main" id="{91B03087-299F-7E97-B988-FDDBEC08A7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4905227" y="964011"/>
                <a:ext cx="3810000" cy="4572000"/>
              </a:xfrm>
              <a:prstGeom prst="rect">
                <a:avLst/>
              </a:prstGeom>
            </p:spPr>
          </p:pic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E75B0EBF-F2AD-2362-F1F4-C7BCAC0F2B7C}"/>
                </a:ext>
              </a:extLst>
            </p:cNvPr>
            <p:cNvGrpSpPr/>
            <p:nvPr userDrawn="1"/>
          </p:nvGrpSpPr>
          <p:grpSpPr>
            <a:xfrm>
              <a:off x="3031384" y="4643050"/>
              <a:ext cx="3081233" cy="283734"/>
              <a:chOff x="2451940" y="4422850"/>
              <a:chExt cx="4043552" cy="372348"/>
            </a:xfrm>
          </p:grpSpPr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2CF8E9CD-3781-3451-1A09-8F5CDA717C95}"/>
                  </a:ext>
                </a:extLst>
              </p:cNvPr>
              <p:cNvGrpSpPr/>
              <p:nvPr userDrawn="1"/>
            </p:nvGrpSpPr>
            <p:grpSpPr>
              <a:xfrm>
                <a:off x="2451940" y="4422850"/>
                <a:ext cx="2017299" cy="372348"/>
                <a:chOff x="3899465" y="-850382"/>
                <a:chExt cx="2017299" cy="372348"/>
              </a:xfrm>
            </p:grpSpPr>
            <p:sp>
              <p:nvSpPr>
                <p:cNvPr id="138" name="Freeform 137">
                  <a:extLst>
                    <a:ext uri="{FF2B5EF4-FFF2-40B4-BE49-F238E27FC236}">
                      <a16:creationId xmlns:a16="http://schemas.microsoft.com/office/drawing/2014/main" id="{C365D002-5E35-5E90-1845-BECA368473DB}"/>
                    </a:ext>
                  </a:extLst>
                </p:cNvPr>
                <p:cNvSpPr/>
                <p:nvPr/>
              </p:nvSpPr>
              <p:spPr>
                <a:xfrm>
                  <a:off x="3899465" y="-826142"/>
                  <a:ext cx="237077" cy="262555"/>
                </a:xfrm>
                <a:custGeom>
                  <a:avLst/>
                  <a:gdLst>
                    <a:gd name="csX0" fmla="*/ 176594 w 237077"/>
                    <a:gd name="csY0" fmla="*/ 132418 h 262555"/>
                    <a:gd name="csX1" fmla="*/ 178118 w 237077"/>
                    <a:gd name="csY1" fmla="*/ 180994 h 262555"/>
                    <a:gd name="csX2" fmla="*/ 177737 w 237077"/>
                    <a:gd name="csY2" fmla="*/ 180994 h 262555"/>
                    <a:gd name="csX3" fmla="*/ 157829 w 237077"/>
                    <a:gd name="csY3" fmla="*/ 142019 h 262555"/>
                    <a:gd name="csX4" fmla="*/ 76105 w 237077"/>
                    <a:gd name="csY4" fmla="*/ 0 h 262555"/>
                    <a:gd name="csX5" fmla="*/ 0 w 237077"/>
                    <a:gd name="csY5" fmla="*/ 0 h 262555"/>
                    <a:gd name="csX6" fmla="*/ 0 w 237077"/>
                    <a:gd name="csY6" fmla="*/ 262555 h 262555"/>
                    <a:gd name="csX7" fmla="*/ 60579 w 237077"/>
                    <a:gd name="csY7" fmla="*/ 262555 h 262555"/>
                    <a:gd name="csX8" fmla="*/ 60579 w 237077"/>
                    <a:gd name="csY8" fmla="*/ 130042 h 262555"/>
                    <a:gd name="csX9" fmla="*/ 58960 w 237077"/>
                    <a:gd name="csY9" fmla="*/ 81561 h 262555"/>
                    <a:gd name="csX10" fmla="*/ 59341 w 237077"/>
                    <a:gd name="csY10" fmla="*/ 81561 h 262555"/>
                    <a:gd name="csX11" fmla="*/ 79343 w 237077"/>
                    <a:gd name="csY11" fmla="*/ 120536 h 262555"/>
                    <a:gd name="csX12" fmla="*/ 160973 w 237077"/>
                    <a:gd name="csY12" fmla="*/ 262555 h 262555"/>
                    <a:gd name="csX13" fmla="*/ 237077 w 237077"/>
                    <a:gd name="csY13" fmla="*/ 262555 h 262555"/>
                    <a:gd name="csX14" fmla="*/ 237077 w 237077"/>
                    <a:gd name="csY14" fmla="*/ 0 h 262555"/>
                    <a:gd name="csX15" fmla="*/ 176594 w 237077"/>
                    <a:gd name="csY15" fmla="*/ 0 h 262555"/>
                    <a:gd name="csX16" fmla="*/ 176594 w 237077"/>
                    <a:gd name="csY16" fmla="*/ 132418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237077" h="262555">
                      <a:moveTo>
                        <a:pt x="176594" y="132418"/>
                      </a:moveTo>
                      <a:lnTo>
                        <a:pt x="178118" y="180994"/>
                      </a:lnTo>
                      <a:lnTo>
                        <a:pt x="177737" y="180994"/>
                      </a:lnTo>
                      <a:lnTo>
                        <a:pt x="157829" y="142019"/>
                      </a:lnTo>
                      <a:lnTo>
                        <a:pt x="76105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lnTo>
                        <a:pt x="60579" y="262555"/>
                      </a:lnTo>
                      <a:lnTo>
                        <a:pt x="60579" y="130042"/>
                      </a:lnTo>
                      <a:lnTo>
                        <a:pt x="58960" y="81561"/>
                      </a:lnTo>
                      <a:lnTo>
                        <a:pt x="59341" y="81561"/>
                      </a:lnTo>
                      <a:lnTo>
                        <a:pt x="79343" y="120536"/>
                      </a:lnTo>
                      <a:lnTo>
                        <a:pt x="160973" y="262555"/>
                      </a:lnTo>
                      <a:lnTo>
                        <a:pt x="237077" y="262555"/>
                      </a:lnTo>
                      <a:lnTo>
                        <a:pt x="237077" y="0"/>
                      </a:lnTo>
                      <a:lnTo>
                        <a:pt x="176594" y="0"/>
                      </a:lnTo>
                      <a:lnTo>
                        <a:pt x="176594" y="132418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9" name="Freeform 138">
                  <a:extLst>
                    <a:ext uri="{FF2B5EF4-FFF2-40B4-BE49-F238E27FC236}">
                      <a16:creationId xmlns:a16="http://schemas.microsoft.com/office/drawing/2014/main" id="{66675F6B-11E7-8E32-3A61-B39F5FF3D780}"/>
                    </a:ext>
                  </a:extLst>
                </p:cNvPr>
                <p:cNvSpPr/>
                <p:nvPr/>
              </p:nvSpPr>
              <p:spPr>
                <a:xfrm>
                  <a:off x="4172546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7 w 215646"/>
                    <a:gd name="csY3" fmla="*/ 8555 h 206755"/>
                    <a:gd name="csX4" fmla="*/ 98012 w 215646"/>
                    <a:gd name="csY4" fmla="*/ 0 h 206755"/>
                    <a:gd name="csX5" fmla="*/ 30670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20015 w 215646"/>
                    <a:gd name="csY29" fmla="*/ 144396 h 206755"/>
                    <a:gd name="csX30" fmla="*/ 112490 w 215646"/>
                    <a:gd name="csY30" fmla="*/ 154948 h 206755"/>
                    <a:gd name="csX31" fmla="*/ 101537 w 215646"/>
                    <a:gd name="csY31" fmla="*/ 161127 h 206755"/>
                    <a:gd name="csX32" fmla="*/ 88583 w 215646"/>
                    <a:gd name="csY32" fmla="*/ 163123 h 206755"/>
                    <a:gd name="csX33" fmla="*/ 73438 w 215646"/>
                    <a:gd name="csY33" fmla="*/ 158750 h 206755"/>
                    <a:gd name="csX34" fmla="*/ 67056 w 215646"/>
                    <a:gd name="csY34" fmla="*/ 145632 h 206755"/>
                    <a:gd name="csX35" fmla="*/ 72866 w 215646"/>
                    <a:gd name="csY35" fmla="*/ 131943 h 206755"/>
                    <a:gd name="csX36" fmla="*/ 90583 w 215646"/>
                    <a:gd name="csY36" fmla="*/ 125004 h 206755"/>
                    <a:gd name="csX37" fmla="*/ 122873 w 215646"/>
                    <a:gd name="csY37" fmla="*/ 118255 h 206755"/>
                    <a:gd name="csX38" fmla="*/ 122873 w 215646"/>
                    <a:gd name="csY38" fmla="*/ 129377 h 206755"/>
                    <a:gd name="csX39" fmla="*/ 120110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4" y="14259"/>
                        <a:pt x="147637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0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2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2" y="197534"/>
                        <a:pt x="120206" y="191831"/>
                        <a:pt x="126968" y="184131"/>
                      </a:cubicBezTo>
                      <a:cubicBezTo>
                        <a:pt x="128968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80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20015" y="144396"/>
                      </a:moveTo>
                      <a:cubicBezTo>
                        <a:pt x="118110" y="148674"/>
                        <a:pt x="115634" y="152191"/>
                        <a:pt x="112490" y="154948"/>
                      </a:cubicBezTo>
                      <a:cubicBezTo>
                        <a:pt x="109347" y="157704"/>
                        <a:pt x="105632" y="159796"/>
                        <a:pt x="101537" y="161127"/>
                      </a:cubicBezTo>
                      <a:cubicBezTo>
                        <a:pt x="97441" y="162457"/>
                        <a:pt x="93059" y="163123"/>
                        <a:pt x="88583" y="163123"/>
                      </a:cubicBezTo>
                      <a:cubicBezTo>
                        <a:pt x="82772" y="163123"/>
                        <a:pt x="77724" y="161697"/>
                        <a:pt x="73438" y="158750"/>
                      </a:cubicBezTo>
                      <a:cubicBezTo>
                        <a:pt x="69152" y="155803"/>
                        <a:pt x="67056" y="151430"/>
                        <a:pt x="67056" y="145632"/>
                      </a:cubicBezTo>
                      <a:cubicBezTo>
                        <a:pt x="67056" y="139833"/>
                        <a:pt x="68961" y="134985"/>
                        <a:pt x="72866" y="131943"/>
                      </a:cubicBezTo>
                      <a:cubicBezTo>
                        <a:pt x="76676" y="128901"/>
                        <a:pt x="82582" y="126525"/>
                        <a:pt x="90583" y="125004"/>
                      </a:cubicBezTo>
                      <a:lnTo>
                        <a:pt x="122873" y="118255"/>
                      </a:lnTo>
                      <a:lnTo>
                        <a:pt x="122873" y="129377"/>
                      </a:lnTo>
                      <a:cubicBezTo>
                        <a:pt x="122873" y="135175"/>
                        <a:pt x="121920" y="140213"/>
                        <a:pt x="120110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0" name="Freeform 139">
                  <a:extLst>
                    <a:ext uri="{FF2B5EF4-FFF2-40B4-BE49-F238E27FC236}">
                      <a16:creationId xmlns:a16="http://schemas.microsoft.com/office/drawing/2014/main" id="{26805642-AC70-B28D-DC64-6B5FE0FD63B9}"/>
                    </a:ext>
                  </a:extLst>
                </p:cNvPr>
                <p:cNvSpPr/>
                <p:nvPr/>
              </p:nvSpPr>
              <p:spPr>
                <a:xfrm>
                  <a:off x="4377905" y="-762452"/>
                  <a:ext cx="224313" cy="198865"/>
                </a:xfrm>
                <a:custGeom>
                  <a:avLst/>
                  <a:gdLst>
                    <a:gd name="csX0" fmla="*/ 112395 w 224313"/>
                    <a:gd name="csY0" fmla="*/ 151525 h 198865"/>
                    <a:gd name="csX1" fmla="*/ 71342 w 224313"/>
                    <a:gd name="csY1" fmla="*/ 0 h 198865"/>
                    <a:gd name="csX2" fmla="*/ 0 w 224313"/>
                    <a:gd name="csY2" fmla="*/ 0 h 198865"/>
                    <a:gd name="csX3" fmla="*/ 71723 w 224313"/>
                    <a:gd name="csY3" fmla="*/ 198865 h 198865"/>
                    <a:gd name="csX4" fmla="*/ 152591 w 224313"/>
                    <a:gd name="csY4" fmla="*/ 198865 h 198865"/>
                    <a:gd name="csX5" fmla="*/ 224314 w 224313"/>
                    <a:gd name="csY5" fmla="*/ 0 h 198865"/>
                    <a:gd name="csX6" fmla="*/ 154210 w 224313"/>
                    <a:gd name="csY6" fmla="*/ 0 h 198865"/>
                    <a:gd name="csX7" fmla="*/ 112395 w 224313"/>
                    <a:gd name="csY7" fmla="*/ 151525 h 1988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224313" h="198865">
                      <a:moveTo>
                        <a:pt x="112395" y="151525"/>
                      </a:moveTo>
                      <a:lnTo>
                        <a:pt x="71342" y="0"/>
                      </a:lnTo>
                      <a:lnTo>
                        <a:pt x="0" y="0"/>
                      </a:lnTo>
                      <a:lnTo>
                        <a:pt x="71723" y="198865"/>
                      </a:lnTo>
                      <a:lnTo>
                        <a:pt x="152591" y="198865"/>
                      </a:lnTo>
                      <a:lnTo>
                        <a:pt x="224314" y="0"/>
                      </a:lnTo>
                      <a:lnTo>
                        <a:pt x="154210" y="0"/>
                      </a:lnTo>
                      <a:lnTo>
                        <a:pt x="112395" y="151525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41250564-B3AC-E82F-58CF-4BC5BC461B7D}"/>
                    </a:ext>
                  </a:extLst>
                </p:cNvPr>
                <p:cNvSpPr/>
                <p:nvPr/>
              </p:nvSpPr>
              <p:spPr>
                <a:xfrm>
                  <a:off x="4621079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2" name="Freeform 141">
                  <a:extLst>
                    <a:ext uri="{FF2B5EF4-FFF2-40B4-BE49-F238E27FC236}">
                      <a16:creationId xmlns:a16="http://schemas.microsoft.com/office/drawing/2014/main" id="{E3760035-7E21-90B3-DD38-663D8F5A3EC7}"/>
                    </a:ext>
                  </a:extLst>
                </p:cNvPr>
                <p:cNvSpPr/>
                <p:nvPr/>
              </p:nvSpPr>
              <p:spPr>
                <a:xfrm>
                  <a:off x="4615554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5 w 78866"/>
                    <a:gd name="csY1" fmla="*/ 7795 h 64925"/>
                    <a:gd name="csX2" fmla="*/ 0 w 78866"/>
                    <a:gd name="csY2" fmla="*/ 32701 h 64925"/>
                    <a:gd name="csX3" fmla="*/ 9335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5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5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3" name="Freeform 142">
                  <a:extLst>
                    <a:ext uri="{FF2B5EF4-FFF2-40B4-BE49-F238E27FC236}">
                      <a16:creationId xmlns:a16="http://schemas.microsoft.com/office/drawing/2014/main" id="{9274B9A5-830E-B0C1-DC58-294A00797CCD}"/>
                    </a:ext>
                  </a:extLst>
                </p:cNvPr>
                <p:cNvSpPr/>
                <p:nvPr/>
              </p:nvSpPr>
              <p:spPr>
                <a:xfrm>
                  <a:off x="4721377" y="-766540"/>
                  <a:ext cx="210502" cy="288411"/>
                </a:xfrm>
                <a:custGeom>
                  <a:avLst/>
                  <a:gdLst>
                    <a:gd name="csX0" fmla="*/ 147923 w 210502"/>
                    <a:gd name="csY0" fmla="*/ 46579 h 288411"/>
                    <a:gd name="csX1" fmla="*/ 124777 w 210502"/>
                    <a:gd name="csY1" fmla="*/ 12928 h 288411"/>
                    <a:gd name="csX2" fmla="*/ 82106 w 210502"/>
                    <a:gd name="csY2" fmla="*/ 0 h 288411"/>
                    <a:gd name="csX3" fmla="*/ 40100 w 210502"/>
                    <a:gd name="csY3" fmla="*/ 11692 h 288411"/>
                    <a:gd name="csX4" fmla="*/ 10763 w 210502"/>
                    <a:gd name="csY4" fmla="*/ 45724 h 288411"/>
                    <a:gd name="csX5" fmla="*/ 0 w 210502"/>
                    <a:gd name="csY5" fmla="*/ 99433 h 288411"/>
                    <a:gd name="csX6" fmla="*/ 10001 w 210502"/>
                    <a:gd name="csY6" fmla="*/ 152096 h 288411"/>
                    <a:gd name="csX7" fmla="*/ 38481 w 210502"/>
                    <a:gd name="csY7" fmla="*/ 185747 h 288411"/>
                    <a:gd name="csX8" fmla="*/ 82106 w 210502"/>
                    <a:gd name="csY8" fmla="*/ 197249 h 288411"/>
                    <a:gd name="csX9" fmla="*/ 118205 w 210502"/>
                    <a:gd name="csY9" fmla="*/ 188314 h 288411"/>
                    <a:gd name="csX10" fmla="*/ 142304 w 210502"/>
                    <a:gd name="csY10" fmla="*/ 164644 h 288411"/>
                    <a:gd name="csX11" fmla="*/ 142304 w 210502"/>
                    <a:gd name="csY11" fmla="*/ 203238 h 288411"/>
                    <a:gd name="csX12" fmla="*/ 132969 w 210502"/>
                    <a:gd name="csY12" fmla="*/ 234608 h 288411"/>
                    <a:gd name="csX13" fmla="*/ 106108 w 210502"/>
                    <a:gd name="csY13" fmla="*/ 245730 h 288411"/>
                    <a:gd name="csX14" fmla="*/ 77629 w 210502"/>
                    <a:gd name="csY14" fmla="*/ 236414 h 288411"/>
                    <a:gd name="csX15" fmla="*/ 66294 w 210502"/>
                    <a:gd name="csY15" fmla="*/ 209607 h 288411"/>
                    <a:gd name="csX16" fmla="*/ 952 w 210502"/>
                    <a:gd name="csY16" fmla="*/ 217972 h 288411"/>
                    <a:gd name="csX17" fmla="*/ 19050 w 210502"/>
                    <a:gd name="csY17" fmla="*/ 260749 h 288411"/>
                    <a:gd name="csX18" fmla="*/ 54673 w 210502"/>
                    <a:gd name="csY18" fmla="*/ 282233 h 288411"/>
                    <a:gd name="csX19" fmla="*/ 102108 w 210502"/>
                    <a:gd name="csY19" fmla="*/ 288412 h 288411"/>
                    <a:gd name="csX20" fmla="*/ 159925 w 210502"/>
                    <a:gd name="csY20" fmla="*/ 278240 h 288411"/>
                    <a:gd name="csX21" fmla="*/ 197358 w 210502"/>
                    <a:gd name="csY21" fmla="*/ 246015 h 288411"/>
                    <a:gd name="csX22" fmla="*/ 210502 w 210502"/>
                    <a:gd name="csY22" fmla="*/ 186983 h 288411"/>
                    <a:gd name="csX23" fmla="*/ 210502 w 210502"/>
                    <a:gd name="csY23" fmla="*/ 4088 h 288411"/>
                    <a:gd name="csX24" fmla="*/ 149542 w 210502"/>
                    <a:gd name="csY24" fmla="*/ 4088 h 288411"/>
                    <a:gd name="csX25" fmla="*/ 147923 w 210502"/>
                    <a:gd name="csY25" fmla="*/ 46674 h 288411"/>
                    <a:gd name="csX26" fmla="*/ 132398 w 210502"/>
                    <a:gd name="csY26" fmla="*/ 135650 h 288411"/>
                    <a:gd name="csX27" fmla="*/ 105727 w 210502"/>
                    <a:gd name="csY27" fmla="*/ 148008 h 288411"/>
                    <a:gd name="csX28" fmla="*/ 78200 w 210502"/>
                    <a:gd name="csY28" fmla="*/ 136031 h 288411"/>
                    <a:gd name="csX29" fmla="*/ 68199 w 210502"/>
                    <a:gd name="csY29" fmla="*/ 98672 h 288411"/>
                    <a:gd name="csX30" fmla="*/ 72771 w 210502"/>
                    <a:gd name="csY30" fmla="*/ 71675 h 288411"/>
                    <a:gd name="csX31" fmla="*/ 85725 w 210502"/>
                    <a:gd name="csY31" fmla="*/ 55420 h 288411"/>
                    <a:gd name="csX32" fmla="*/ 105632 w 210502"/>
                    <a:gd name="csY32" fmla="*/ 49811 h 288411"/>
                    <a:gd name="csX33" fmla="*/ 132683 w 210502"/>
                    <a:gd name="csY33" fmla="*/ 62359 h 288411"/>
                    <a:gd name="csX34" fmla="*/ 142208 w 210502"/>
                    <a:gd name="csY34" fmla="*/ 98767 h 288411"/>
                    <a:gd name="csX35" fmla="*/ 132207 w 210502"/>
                    <a:gd name="csY35" fmla="*/ 135746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7923" y="46579"/>
                      </a:move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6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19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6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2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19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4088"/>
                      </a:lnTo>
                      <a:lnTo>
                        <a:pt x="149542" y="4088"/>
                      </a:lnTo>
                      <a:lnTo>
                        <a:pt x="147923" y="46674"/>
                      </a:lnTo>
                      <a:close/>
                      <a:moveTo>
                        <a:pt x="132398" y="135650"/>
                      </a:moveTo>
                      <a:cubicBezTo>
                        <a:pt x="125730" y="143826"/>
                        <a:pt x="116872" y="148008"/>
                        <a:pt x="105727" y="148008"/>
                      </a:cubicBezTo>
                      <a:cubicBezTo>
                        <a:pt x="94583" y="148008"/>
                        <a:pt x="84868" y="144016"/>
                        <a:pt x="78200" y="136031"/>
                      </a:cubicBezTo>
                      <a:cubicBezTo>
                        <a:pt x="71533" y="128046"/>
                        <a:pt x="68199" y="115593"/>
                        <a:pt x="68199" y="98672"/>
                      </a:cubicBezTo>
                      <a:cubicBezTo>
                        <a:pt x="68199" y="87835"/>
                        <a:pt x="69723" y="78805"/>
                        <a:pt x="72771" y="71675"/>
                      </a:cubicBezTo>
                      <a:cubicBezTo>
                        <a:pt x="75819" y="64546"/>
                        <a:pt x="80105" y="59127"/>
                        <a:pt x="85725" y="55420"/>
                      </a:cubicBezTo>
                      <a:cubicBezTo>
                        <a:pt x="91345" y="51713"/>
                        <a:pt x="97917" y="49811"/>
                        <a:pt x="105632" y="49811"/>
                      </a:cubicBezTo>
                      <a:cubicBezTo>
                        <a:pt x="117348" y="49811"/>
                        <a:pt x="126397" y="53994"/>
                        <a:pt x="132683" y="62359"/>
                      </a:cubicBezTo>
                      <a:cubicBezTo>
                        <a:pt x="139065" y="70725"/>
                        <a:pt x="142208" y="82892"/>
                        <a:pt x="142208" y="98767"/>
                      </a:cubicBezTo>
                      <a:cubicBezTo>
                        <a:pt x="142208" y="114642"/>
                        <a:pt x="138875" y="127570"/>
                        <a:pt x="132207" y="13574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4" name="Freeform 143">
                  <a:extLst>
                    <a:ext uri="{FF2B5EF4-FFF2-40B4-BE49-F238E27FC236}">
                      <a16:creationId xmlns:a16="http://schemas.microsoft.com/office/drawing/2014/main" id="{DE872D06-C000-3620-7367-E4A0DA1500D4}"/>
                    </a:ext>
                  </a:extLst>
                </p:cNvPr>
                <p:cNvSpPr/>
                <p:nvPr/>
              </p:nvSpPr>
              <p:spPr>
                <a:xfrm>
                  <a:off x="4963788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8 w 215646"/>
                    <a:gd name="csY3" fmla="*/ 8555 h 206755"/>
                    <a:gd name="csX4" fmla="*/ 98012 w 215646"/>
                    <a:gd name="csY4" fmla="*/ 0 h 206755"/>
                    <a:gd name="csX5" fmla="*/ 30671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19920 w 215646"/>
                    <a:gd name="csY29" fmla="*/ 144396 h 206755"/>
                    <a:gd name="csX30" fmla="*/ 112395 w 215646"/>
                    <a:gd name="csY30" fmla="*/ 154948 h 206755"/>
                    <a:gd name="csX31" fmla="*/ 101441 w 215646"/>
                    <a:gd name="csY31" fmla="*/ 161127 h 206755"/>
                    <a:gd name="csX32" fmla="*/ 88487 w 215646"/>
                    <a:gd name="csY32" fmla="*/ 163123 h 206755"/>
                    <a:gd name="csX33" fmla="*/ 73343 w 215646"/>
                    <a:gd name="csY33" fmla="*/ 158750 h 206755"/>
                    <a:gd name="csX34" fmla="*/ 66961 w 215646"/>
                    <a:gd name="csY34" fmla="*/ 145632 h 206755"/>
                    <a:gd name="csX35" fmla="*/ 72771 w 215646"/>
                    <a:gd name="csY35" fmla="*/ 131943 h 206755"/>
                    <a:gd name="csX36" fmla="*/ 90488 w 215646"/>
                    <a:gd name="csY36" fmla="*/ 125004 h 206755"/>
                    <a:gd name="csX37" fmla="*/ 122777 w 215646"/>
                    <a:gd name="csY37" fmla="*/ 118255 h 206755"/>
                    <a:gd name="csX38" fmla="*/ 122777 w 215646"/>
                    <a:gd name="csY38" fmla="*/ 129377 h 206755"/>
                    <a:gd name="csX39" fmla="*/ 120015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3" y="14259"/>
                        <a:pt x="147638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1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3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3" y="197534"/>
                        <a:pt x="120206" y="191831"/>
                        <a:pt x="126968" y="184131"/>
                      </a:cubicBezTo>
                      <a:cubicBezTo>
                        <a:pt x="128969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79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19920" y="144396"/>
                      </a:moveTo>
                      <a:cubicBezTo>
                        <a:pt x="118015" y="148674"/>
                        <a:pt x="115538" y="152191"/>
                        <a:pt x="112395" y="154948"/>
                      </a:cubicBezTo>
                      <a:cubicBezTo>
                        <a:pt x="109252" y="157704"/>
                        <a:pt x="105537" y="159796"/>
                        <a:pt x="101441" y="161127"/>
                      </a:cubicBezTo>
                      <a:cubicBezTo>
                        <a:pt x="97346" y="162457"/>
                        <a:pt x="92964" y="163123"/>
                        <a:pt x="88487" y="163123"/>
                      </a:cubicBezTo>
                      <a:cubicBezTo>
                        <a:pt x="82677" y="163123"/>
                        <a:pt x="77629" y="161697"/>
                        <a:pt x="73343" y="158750"/>
                      </a:cubicBezTo>
                      <a:cubicBezTo>
                        <a:pt x="69056" y="155803"/>
                        <a:pt x="66961" y="151430"/>
                        <a:pt x="66961" y="145632"/>
                      </a:cubicBezTo>
                      <a:cubicBezTo>
                        <a:pt x="66961" y="139833"/>
                        <a:pt x="68866" y="134985"/>
                        <a:pt x="72771" y="131943"/>
                      </a:cubicBezTo>
                      <a:cubicBezTo>
                        <a:pt x="76581" y="128901"/>
                        <a:pt x="82487" y="126525"/>
                        <a:pt x="90488" y="125004"/>
                      </a:cubicBezTo>
                      <a:lnTo>
                        <a:pt x="122777" y="118255"/>
                      </a:lnTo>
                      <a:lnTo>
                        <a:pt x="122777" y="129377"/>
                      </a:lnTo>
                      <a:cubicBezTo>
                        <a:pt x="122777" y="135175"/>
                        <a:pt x="121825" y="140213"/>
                        <a:pt x="120015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5" name="Freeform 144">
                  <a:extLst>
                    <a:ext uri="{FF2B5EF4-FFF2-40B4-BE49-F238E27FC236}">
                      <a16:creationId xmlns:a16="http://schemas.microsoft.com/office/drawing/2014/main" id="{C5434F38-A3A2-EE50-8736-717EEE1A4430}"/>
                    </a:ext>
                  </a:extLst>
                </p:cNvPr>
                <p:cNvSpPr/>
                <p:nvPr/>
              </p:nvSpPr>
              <p:spPr>
                <a:xfrm>
                  <a:off x="5176386" y="-825762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786 h 266072"/>
                    <a:gd name="csX1" fmla="*/ 128302 w 164591"/>
                    <a:gd name="csY1" fmla="*/ 217972 h 266072"/>
                    <a:gd name="csX2" fmla="*/ 108966 w 164591"/>
                    <a:gd name="csY2" fmla="*/ 211793 h 266072"/>
                    <a:gd name="csX3" fmla="*/ 102013 w 164591"/>
                    <a:gd name="csY3" fmla="*/ 191356 h 266072"/>
                    <a:gd name="csX4" fmla="*/ 102013 w 164591"/>
                    <a:gd name="csY4" fmla="*/ 111410 h 266072"/>
                    <a:gd name="csX5" fmla="*/ 161354 w 164591"/>
                    <a:gd name="csY5" fmla="*/ 111410 h 266072"/>
                    <a:gd name="csX6" fmla="*/ 161354 w 164591"/>
                    <a:gd name="csY6" fmla="*/ 63310 h 266072"/>
                    <a:gd name="csX7" fmla="*/ 102013 w 164591"/>
                    <a:gd name="csY7" fmla="*/ 63310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786"/>
                      </a:moveTo>
                      <a:cubicBezTo>
                        <a:pt x="140208" y="217212"/>
                        <a:pt x="134684" y="217972"/>
                        <a:pt x="128302" y="217972"/>
                      </a:cubicBezTo>
                      <a:cubicBezTo>
                        <a:pt x="120015" y="217972"/>
                        <a:pt x="113633" y="215881"/>
                        <a:pt x="108966" y="211793"/>
                      </a:cubicBezTo>
                      <a:cubicBezTo>
                        <a:pt x="104299" y="207706"/>
                        <a:pt x="102013" y="200862"/>
                        <a:pt x="102013" y="191356"/>
                      </a:cubicBezTo>
                      <a:lnTo>
                        <a:pt x="102013" y="111410"/>
                      </a:lnTo>
                      <a:lnTo>
                        <a:pt x="161354" y="111410"/>
                      </a:lnTo>
                      <a:lnTo>
                        <a:pt x="161354" y="63310"/>
                      </a:lnTo>
                      <a:lnTo>
                        <a:pt x="102013" y="63310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2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6" name="Freeform 145">
                  <a:extLst>
                    <a:ext uri="{FF2B5EF4-FFF2-40B4-BE49-F238E27FC236}">
                      <a16:creationId xmlns:a16="http://schemas.microsoft.com/office/drawing/2014/main" id="{57F0272F-EEEE-0E2E-3D19-D149F3EEAC24}"/>
                    </a:ext>
                  </a:extLst>
                </p:cNvPr>
                <p:cNvSpPr/>
                <p:nvPr/>
              </p:nvSpPr>
              <p:spPr>
                <a:xfrm>
                  <a:off x="5360123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4 w 78866"/>
                    <a:gd name="csY1" fmla="*/ 7795 h 64925"/>
                    <a:gd name="csX2" fmla="*/ 0 w 78866"/>
                    <a:gd name="csY2" fmla="*/ 32701 h 64925"/>
                    <a:gd name="csX3" fmla="*/ 9334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4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4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7" name="Rectangle 146">
                  <a:extLst>
                    <a:ext uri="{FF2B5EF4-FFF2-40B4-BE49-F238E27FC236}">
                      <a16:creationId xmlns:a16="http://schemas.microsoft.com/office/drawing/2014/main" id="{73C3D365-9740-DD7E-AF27-977BF17562B8}"/>
                    </a:ext>
                  </a:extLst>
                </p:cNvPr>
                <p:cNvSpPr/>
                <p:nvPr/>
              </p:nvSpPr>
              <p:spPr>
                <a:xfrm>
                  <a:off x="5365743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8" name="Freeform 147">
                  <a:extLst>
                    <a:ext uri="{FF2B5EF4-FFF2-40B4-BE49-F238E27FC236}">
                      <a16:creationId xmlns:a16="http://schemas.microsoft.com/office/drawing/2014/main" id="{858BF12A-95A8-1E26-E774-7C8C5E66FB73}"/>
                    </a:ext>
                  </a:extLst>
                </p:cNvPr>
                <p:cNvSpPr/>
                <p:nvPr/>
              </p:nvSpPr>
              <p:spPr>
                <a:xfrm>
                  <a:off x="5474042" y="-766540"/>
                  <a:ext cx="199548" cy="202857"/>
                </a:xfrm>
                <a:custGeom>
                  <a:avLst/>
                  <a:gdLst>
                    <a:gd name="csX0" fmla="*/ 166878 w 199548"/>
                    <a:gd name="csY0" fmla="*/ 7985 h 202857"/>
                    <a:gd name="csX1" fmla="*/ 130778 w 199548"/>
                    <a:gd name="csY1" fmla="*/ 0 h 202857"/>
                    <a:gd name="csX2" fmla="*/ 96298 w 199548"/>
                    <a:gd name="csY2" fmla="*/ 7320 h 202857"/>
                    <a:gd name="csX3" fmla="*/ 70771 w 199548"/>
                    <a:gd name="csY3" fmla="*/ 28993 h 202857"/>
                    <a:gd name="csX4" fmla="*/ 62675 w 199548"/>
                    <a:gd name="csY4" fmla="*/ 43918 h 202857"/>
                    <a:gd name="csX5" fmla="*/ 60579 w 199548"/>
                    <a:gd name="csY5" fmla="*/ 3993 h 202857"/>
                    <a:gd name="csX6" fmla="*/ 0 w 199548"/>
                    <a:gd name="csY6" fmla="*/ 3993 h 202857"/>
                    <a:gd name="csX7" fmla="*/ 0 w 199548"/>
                    <a:gd name="csY7" fmla="*/ 202858 h 202857"/>
                    <a:gd name="csX8" fmla="*/ 67723 w 199548"/>
                    <a:gd name="csY8" fmla="*/ 202858 h 202857"/>
                    <a:gd name="csX9" fmla="*/ 67723 w 199548"/>
                    <a:gd name="csY9" fmla="*/ 97436 h 202857"/>
                    <a:gd name="csX10" fmla="*/ 72485 w 199548"/>
                    <a:gd name="csY10" fmla="*/ 70820 h 202857"/>
                    <a:gd name="csX11" fmla="*/ 85630 w 199548"/>
                    <a:gd name="csY11" fmla="*/ 56275 h 202857"/>
                    <a:gd name="csX12" fmla="*/ 103537 w 199548"/>
                    <a:gd name="csY12" fmla="*/ 51713 h 202857"/>
                    <a:gd name="csX13" fmla="*/ 123825 w 199548"/>
                    <a:gd name="csY13" fmla="*/ 59698 h 202857"/>
                    <a:gd name="csX14" fmla="*/ 131826 w 199548"/>
                    <a:gd name="csY14" fmla="*/ 88311 h 202857"/>
                    <a:gd name="csX15" fmla="*/ 131826 w 199548"/>
                    <a:gd name="csY15" fmla="*/ 202858 h 202857"/>
                    <a:gd name="csX16" fmla="*/ 199549 w 199548"/>
                    <a:gd name="csY16" fmla="*/ 202858 h 202857"/>
                    <a:gd name="csX17" fmla="*/ 199549 w 199548"/>
                    <a:gd name="csY17" fmla="*/ 70439 h 202857"/>
                    <a:gd name="csX18" fmla="*/ 190786 w 199548"/>
                    <a:gd name="csY18" fmla="*/ 31465 h 202857"/>
                    <a:gd name="csX19" fmla="*/ 166688 w 199548"/>
                    <a:gd name="csY19" fmla="*/ 7985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548" h="202857">
                      <a:moveTo>
                        <a:pt x="166878" y="7985"/>
                      </a:moveTo>
                      <a:cubicBezTo>
                        <a:pt x="156686" y="2662"/>
                        <a:pt x="144590" y="0"/>
                        <a:pt x="130778" y="0"/>
                      </a:cubicBezTo>
                      <a:cubicBezTo>
                        <a:pt x="118015" y="0"/>
                        <a:pt x="106490" y="2472"/>
                        <a:pt x="96298" y="7320"/>
                      </a:cubicBezTo>
                      <a:cubicBezTo>
                        <a:pt x="86106" y="12263"/>
                        <a:pt x="77533" y="19487"/>
                        <a:pt x="70771" y="28993"/>
                      </a:cubicBezTo>
                      <a:cubicBezTo>
                        <a:pt x="67628" y="33461"/>
                        <a:pt x="64961" y="38404"/>
                        <a:pt x="62675" y="43918"/>
                      </a:cubicBezTo>
                      <a:lnTo>
                        <a:pt x="60579" y="3993"/>
                      </a:lnTo>
                      <a:lnTo>
                        <a:pt x="0" y="3993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97436"/>
                      </a:lnTo>
                      <a:cubicBezTo>
                        <a:pt x="67723" y="86314"/>
                        <a:pt x="69342" y="77379"/>
                        <a:pt x="72485" y="70820"/>
                      </a:cubicBezTo>
                      <a:cubicBezTo>
                        <a:pt x="75629" y="64165"/>
                        <a:pt x="80010" y="59317"/>
                        <a:pt x="85630" y="56275"/>
                      </a:cubicBezTo>
                      <a:cubicBezTo>
                        <a:pt x="91250" y="53234"/>
                        <a:pt x="97155" y="51713"/>
                        <a:pt x="103537" y="51713"/>
                      </a:cubicBezTo>
                      <a:cubicBezTo>
                        <a:pt x="111728" y="51713"/>
                        <a:pt x="118586" y="54374"/>
                        <a:pt x="123825" y="59698"/>
                      </a:cubicBezTo>
                      <a:cubicBezTo>
                        <a:pt x="129064" y="65021"/>
                        <a:pt x="131826" y="74527"/>
                        <a:pt x="131826" y="88311"/>
                      </a:cubicBezTo>
                      <a:lnTo>
                        <a:pt x="131826" y="202858"/>
                      </a:lnTo>
                      <a:lnTo>
                        <a:pt x="199549" y="202858"/>
                      </a:lnTo>
                      <a:lnTo>
                        <a:pt x="199549" y="70439"/>
                      </a:lnTo>
                      <a:cubicBezTo>
                        <a:pt x="199549" y="54754"/>
                        <a:pt x="196596" y="41826"/>
                        <a:pt x="190786" y="31465"/>
                      </a:cubicBezTo>
                      <a:cubicBezTo>
                        <a:pt x="184975" y="21103"/>
                        <a:pt x="176879" y="13308"/>
                        <a:pt x="166688" y="798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9" name="Freeform 148">
                  <a:extLst>
                    <a:ext uri="{FF2B5EF4-FFF2-40B4-BE49-F238E27FC236}">
                      <a16:creationId xmlns:a16="http://schemas.microsoft.com/office/drawing/2014/main" id="{8A8F26ED-EF65-95A6-1640-E67DDB9EB6EA}"/>
                    </a:ext>
                  </a:extLst>
                </p:cNvPr>
                <p:cNvSpPr/>
                <p:nvPr/>
              </p:nvSpPr>
              <p:spPr>
                <a:xfrm>
                  <a:off x="5706262" y="-766445"/>
                  <a:ext cx="210502" cy="288411"/>
                </a:xfrm>
                <a:custGeom>
                  <a:avLst/>
                  <a:gdLst>
                    <a:gd name="csX0" fmla="*/ 149542 w 210502"/>
                    <a:gd name="csY0" fmla="*/ 3993 h 288411"/>
                    <a:gd name="csX1" fmla="*/ 147923 w 210502"/>
                    <a:gd name="csY1" fmla="*/ 46579 h 288411"/>
                    <a:gd name="csX2" fmla="*/ 124777 w 210502"/>
                    <a:gd name="csY2" fmla="*/ 12928 h 288411"/>
                    <a:gd name="csX3" fmla="*/ 82105 w 210502"/>
                    <a:gd name="csY3" fmla="*/ 0 h 288411"/>
                    <a:gd name="csX4" fmla="*/ 40100 w 210502"/>
                    <a:gd name="csY4" fmla="*/ 11692 h 288411"/>
                    <a:gd name="csX5" fmla="*/ 10763 w 210502"/>
                    <a:gd name="csY5" fmla="*/ 45724 h 288411"/>
                    <a:gd name="csX6" fmla="*/ 0 w 210502"/>
                    <a:gd name="csY6" fmla="*/ 99433 h 288411"/>
                    <a:gd name="csX7" fmla="*/ 10001 w 210502"/>
                    <a:gd name="csY7" fmla="*/ 152096 h 288411"/>
                    <a:gd name="csX8" fmla="*/ 38481 w 210502"/>
                    <a:gd name="csY8" fmla="*/ 185747 h 288411"/>
                    <a:gd name="csX9" fmla="*/ 82105 w 210502"/>
                    <a:gd name="csY9" fmla="*/ 197249 h 288411"/>
                    <a:gd name="csX10" fmla="*/ 118205 w 210502"/>
                    <a:gd name="csY10" fmla="*/ 188314 h 288411"/>
                    <a:gd name="csX11" fmla="*/ 142304 w 210502"/>
                    <a:gd name="csY11" fmla="*/ 164644 h 288411"/>
                    <a:gd name="csX12" fmla="*/ 142304 w 210502"/>
                    <a:gd name="csY12" fmla="*/ 203238 h 288411"/>
                    <a:gd name="csX13" fmla="*/ 132969 w 210502"/>
                    <a:gd name="csY13" fmla="*/ 234608 h 288411"/>
                    <a:gd name="csX14" fmla="*/ 106108 w 210502"/>
                    <a:gd name="csY14" fmla="*/ 245730 h 288411"/>
                    <a:gd name="csX15" fmla="*/ 77629 w 210502"/>
                    <a:gd name="csY15" fmla="*/ 236414 h 288411"/>
                    <a:gd name="csX16" fmla="*/ 66294 w 210502"/>
                    <a:gd name="csY16" fmla="*/ 209607 h 288411"/>
                    <a:gd name="csX17" fmla="*/ 952 w 210502"/>
                    <a:gd name="csY17" fmla="*/ 217972 h 288411"/>
                    <a:gd name="csX18" fmla="*/ 19050 w 210502"/>
                    <a:gd name="csY18" fmla="*/ 260749 h 288411"/>
                    <a:gd name="csX19" fmla="*/ 54673 w 210502"/>
                    <a:gd name="csY19" fmla="*/ 282233 h 288411"/>
                    <a:gd name="csX20" fmla="*/ 102108 w 210502"/>
                    <a:gd name="csY20" fmla="*/ 288412 h 288411"/>
                    <a:gd name="csX21" fmla="*/ 159925 w 210502"/>
                    <a:gd name="csY21" fmla="*/ 278240 h 288411"/>
                    <a:gd name="csX22" fmla="*/ 197358 w 210502"/>
                    <a:gd name="csY22" fmla="*/ 246015 h 288411"/>
                    <a:gd name="csX23" fmla="*/ 210502 w 210502"/>
                    <a:gd name="csY23" fmla="*/ 186983 h 288411"/>
                    <a:gd name="csX24" fmla="*/ 210502 w 210502"/>
                    <a:gd name="csY24" fmla="*/ 3993 h 288411"/>
                    <a:gd name="csX25" fmla="*/ 149542 w 210502"/>
                    <a:gd name="csY25" fmla="*/ 3993 h 288411"/>
                    <a:gd name="csX26" fmla="*/ 132397 w 210502"/>
                    <a:gd name="csY26" fmla="*/ 135555 h 288411"/>
                    <a:gd name="csX27" fmla="*/ 105727 w 210502"/>
                    <a:gd name="csY27" fmla="*/ 147913 h 288411"/>
                    <a:gd name="csX28" fmla="*/ 78200 w 210502"/>
                    <a:gd name="csY28" fmla="*/ 135936 h 288411"/>
                    <a:gd name="csX29" fmla="*/ 68199 w 210502"/>
                    <a:gd name="csY29" fmla="*/ 98577 h 288411"/>
                    <a:gd name="csX30" fmla="*/ 72771 w 210502"/>
                    <a:gd name="csY30" fmla="*/ 71580 h 288411"/>
                    <a:gd name="csX31" fmla="*/ 85725 w 210502"/>
                    <a:gd name="csY31" fmla="*/ 55325 h 288411"/>
                    <a:gd name="csX32" fmla="*/ 105632 w 210502"/>
                    <a:gd name="csY32" fmla="*/ 49716 h 288411"/>
                    <a:gd name="csX33" fmla="*/ 132683 w 210502"/>
                    <a:gd name="csY33" fmla="*/ 62264 h 288411"/>
                    <a:gd name="csX34" fmla="*/ 142208 w 210502"/>
                    <a:gd name="csY34" fmla="*/ 98672 h 288411"/>
                    <a:gd name="csX35" fmla="*/ 132207 w 210502"/>
                    <a:gd name="csY35" fmla="*/ 135650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9542" y="3993"/>
                      </a:moveTo>
                      <a:lnTo>
                        <a:pt x="147923" y="46579"/>
                      </a:ln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5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20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5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3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20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3993"/>
                      </a:lnTo>
                      <a:lnTo>
                        <a:pt x="149542" y="3993"/>
                      </a:lnTo>
                      <a:close/>
                      <a:moveTo>
                        <a:pt x="132397" y="135555"/>
                      </a:moveTo>
                      <a:cubicBezTo>
                        <a:pt x="125730" y="143731"/>
                        <a:pt x="116872" y="147913"/>
                        <a:pt x="105727" y="147913"/>
                      </a:cubicBezTo>
                      <a:cubicBezTo>
                        <a:pt x="94583" y="147913"/>
                        <a:pt x="84868" y="143921"/>
                        <a:pt x="78200" y="135936"/>
                      </a:cubicBezTo>
                      <a:cubicBezTo>
                        <a:pt x="71533" y="127951"/>
                        <a:pt x="68199" y="115498"/>
                        <a:pt x="68199" y="98577"/>
                      </a:cubicBezTo>
                      <a:cubicBezTo>
                        <a:pt x="68199" y="87740"/>
                        <a:pt x="69723" y="78710"/>
                        <a:pt x="72771" y="71580"/>
                      </a:cubicBezTo>
                      <a:cubicBezTo>
                        <a:pt x="75819" y="64451"/>
                        <a:pt x="80105" y="59032"/>
                        <a:pt x="85725" y="55325"/>
                      </a:cubicBezTo>
                      <a:cubicBezTo>
                        <a:pt x="91345" y="51618"/>
                        <a:pt x="97917" y="49716"/>
                        <a:pt x="105632" y="49716"/>
                      </a:cubicBezTo>
                      <a:cubicBezTo>
                        <a:pt x="117348" y="49716"/>
                        <a:pt x="126397" y="53899"/>
                        <a:pt x="132683" y="62264"/>
                      </a:cubicBezTo>
                      <a:cubicBezTo>
                        <a:pt x="139065" y="70629"/>
                        <a:pt x="142208" y="82797"/>
                        <a:pt x="142208" y="98672"/>
                      </a:cubicBezTo>
                      <a:cubicBezTo>
                        <a:pt x="142208" y="114547"/>
                        <a:pt x="138875" y="127475"/>
                        <a:pt x="132207" y="13565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A45E9988-BD9C-91C3-9B77-8BAB7F111D25}"/>
                  </a:ext>
                </a:extLst>
              </p:cNvPr>
              <p:cNvGrpSpPr/>
              <p:nvPr userDrawn="1"/>
            </p:nvGrpSpPr>
            <p:grpSpPr>
              <a:xfrm>
                <a:off x="4559155" y="4434639"/>
                <a:ext cx="1936337" cy="287176"/>
                <a:chOff x="3933278" y="-417670"/>
                <a:chExt cx="1936337" cy="287176"/>
              </a:xfrm>
            </p:grpSpPr>
            <p:sp>
              <p:nvSpPr>
                <p:cNvPr id="129" name="Freeform 128">
                  <a:extLst>
                    <a:ext uri="{FF2B5EF4-FFF2-40B4-BE49-F238E27FC236}">
                      <a16:creationId xmlns:a16="http://schemas.microsoft.com/office/drawing/2014/main" id="{7C8BCD47-FAD4-6693-E9BC-3E3A5D86EA5F}"/>
                    </a:ext>
                  </a:extLst>
                </p:cNvPr>
                <p:cNvSpPr/>
                <p:nvPr/>
              </p:nvSpPr>
              <p:spPr>
                <a:xfrm>
                  <a:off x="3933278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2" y="255521"/>
                        <a:pt x="69152" y="259704"/>
                      </a:cubicBezTo>
                      <a:cubicBezTo>
                        <a:pt x="80201" y="263981"/>
                        <a:pt x="93250" y="266073"/>
                        <a:pt x="108395" y="266073"/>
                      </a:cubicBezTo>
                      <a:cubicBezTo>
                        <a:pt x="119062" y="266073"/>
                        <a:pt x="129349" y="264742"/>
                        <a:pt x="139446" y="262080"/>
                      </a:cubicBezTo>
                      <a:cubicBezTo>
                        <a:pt x="149543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3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0" name="Freeform 129">
                  <a:extLst>
                    <a:ext uri="{FF2B5EF4-FFF2-40B4-BE49-F238E27FC236}">
                      <a16:creationId xmlns:a16="http://schemas.microsoft.com/office/drawing/2014/main" id="{E3A5BB26-8189-B354-9309-C4864F075BB5}"/>
                    </a:ext>
                  </a:extLst>
                </p:cNvPr>
                <p:cNvSpPr/>
                <p:nvPr/>
              </p:nvSpPr>
              <p:spPr>
                <a:xfrm>
                  <a:off x="4123493" y="-417670"/>
                  <a:ext cx="199643" cy="283373"/>
                </a:xfrm>
                <a:custGeom>
                  <a:avLst/>
                  <a:gdLst>
                    <a:gd name="csX0" fmla="*/ 166783 w 199643"/>
                    <a:gd name="csY0" fmla="*/ 88311 h 283373"/>
                    <a:gd name="csX1" fmla="*/ 130683 w 199643"/>
                    <a:gd name="csY1" fmla="*/ 80326 h 283373"/>
                    <a:gd name="csX2" fmla="*/ 92869 w 199643"/>
                    <a:gd name="csY2" fmla="*/ 90497 h 283373"/>
                    <a:gd name="csX3" fmla="*/ 67723 w 199643"/>
                    <a:gd name="csY3" fmla="*/ 120536 h 283373"/>
                    <a:gd name="csX4" fmla="*/ 67723 w 199643"/>
                    <a:gd name="csY4" fmla="*/ 0 h 283373"/>
                    <a:gd name="csX5" fmla="*/ 0 w 199643"/>
                    <a:gd name="csY5" fmla="*/ 0 h 283373"/>
                    <a:gd name="csX6" fmla="*/ 0 w 199643"/>
                    <a:gd name="csY6" fmla="*/ 283183 h 283373"/>
                    <a:gd name="csX7" fmla="*/ 67723 w 199643"/>
                    <a:gd name="csY7" fmla="*/ 283183 h 283373"/>
                    <a:gd name="csX8" fmla="*/ 67723 w 199643"/>
                    <a:gd name="csY8" fmla="*/ 178617 h 283373"/>
                    <a:gd name="csX9" fmla="*/ 72485 w 199643"/>
                    <a:gd name="csY9" fmla="*/ 151621 h 283373"/>
                    <a:gd name="csX10" fmla="*/ 85630 w 199643"/>
                    <a:gd name="csY10" fmla="*/ 136506 h 283373"/>
                    <a:gd name="csX11" fmla="*/ 103537 w 199643"/>
                    <a:gd name="csY11" fmla="*/ 131753 h 283373"/>
                    <a:gd name="csX12" fmla="*/ 124111 w 199643"/>
                    <a:gd name="csY12" fmla="*/ 139928 h 283373"/>
                    <a:gd name="csX13" fmla="*/ 131921 w 199643"/>
                    <a:gd name="csY13" fmla="*/ 169587 h 283373"/>
                    <a:gd name="csX14" fmla="*/ 131921 w 199643"/>
                    <a:gd name="csY14" fmla="*/ 283374 h 283373"/>
                    <a:gd name="csX15" fmla="*/ 199644 w 199643"/>
                    <a:gd name="csY15" fmla="*/ 283374 h 283373"/>
                    <a:gd name="csX16" fmla="*/ 199644 w 199643"/>
                    <a:gd name="csY16" fmla="*/ 150955 h 283373"/>
                    <a:gd name="csX17" fmla="*/ 190881 w 199643"/>
                    <a:gd name="csY17" fmla="*/ 111981 h 283373"/>
                    <a:gd name="csX18" fmla="*/ 166783 w 199643"/>
                    <a:gd name="csY18" fmla="*/ 88501 h 283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99643" h="283373">
                      <a:moveTo>
                        <a:pt x="166783" y="88311"/>
                      </a:moveTo>
                      <a:cubicBezTo>
                        <a:pt x="156591" y="82987"/>
                        <a:pt x="144494" y="80326"/>
                        <a:pt x="130683" y="80326"/>
                      </a:cubicBezTo>
                      <a:cubicBezTo>
                        <a:pt x="116872" y="80326"/>
                        <a:pt x="103727" y="83748"/>
                        <a:pt x="92869" y="90497"/>
                      </a:cubicBezTo>
                      <a:cubicBezTo>
                        <a:pt x="82010" y="97246"/>
                        <a:pt x="73628" y="107228"/>
                        <a:pt x="67723" y="120536"/>
                      </a:cubicBezTo>
                      <a:lnTo>
                        <a:pt x="67723" y="0"/>
                      </a:lnTo>
                      <a:lnTo>
                        <a:pt x="0" y="0"/>
                      </a:lnTo>
                      <a:lnTo>
                        <a:pt x="0" y="283183"/>
                      </a:lnTo>
                      <a:lnTo>
                        <a:pt x="67723" y="283183"/>
                      </a:lnTo>
                      <a:lnTo>
                        <a:pt x="67723" y="178617"/>
                      </a:lnTo>
                      <a:cubicBezTo>
                        <a:pt x="67723" y="167496"/>
                        <a:pt x="69342" y="158465"/>
                        <a:pt x="72485" y="151621"/>
                      </a:cubicBezTo>
                      <a:cubicBezTo>
                        <a:pt x="75628" y="144776"/>
                        <a:pt x="80010" y="139738"/>
                        <a:pt x="85630" y="136506"/>
                      </a:cubicBezTo>
                      <a:cubicBezTo>
                        <a:pt x="91249" y="133369"/>
                        <a:pt x="97155" y="131753"/>
                        <a:pt x="103537" y="131753"/>
                      </a:cubicBezTo>
                      <a:cubicBezTo>
                        <a:pt x="112014" y="131753"/>
                        <a:pt x="118872" y="134510"/>
                        <a:pt x="124111" y="139928"/>
                      </a:cubicBezTo>
                      <a:cubicBezTo>
                        <a:pt x="129254" y="145347"/>
                        <a:pt x="131921" y="155233"/>
                        <a:pt x="131921" y="169587"/>
                      </a:cubicBezTo>
                      <a:lnTo>
                        <a:pt x="131921" y="283374"/>
                      </a:lnTo>
                      <a:lnTo>
                        <a:pt x="199644" y="283374"/>
                      </a:lnTo>
                      <a:lnTo>
                        <a:pt x="199644" y="150955"/>
                      </a:lnTo>
                      <a:cubicBezTo>
                        <a:pt x="199644" y="135270"/>
                        <a:pt x="196691" y="122342"/>
                        <a:pt x="190881" y="111981"/>
                      </a:cubicBezTo>
                      <a:cubicBezTo>
                        <a:pt x="185071" y="101619"/>
                        <a:pt x="176974" y="93824"/>
                        <a:pt x="166783" y="8850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1" name="Freeform 130">
                  <a:extLst>
                    <a:ext uri="{FF2B5EF4-FFF2-40B4-BE49-F238E27FC236}">
                      <a16:creationId xmlns:a16="http://schemas.microsoft.com/office/drawing/2014/main" id="{6E99ACA9-24A5-CFA7-63C0-A6C6F36BAC9B}"/>
                    </a:ext>
                  </a:extLst>
                </p:cNvPr>
                <p:cNvSpPr/>
                <p:nvPr/>
              </p:nvSpPr>
              <p:spPr>
                <a:xfrm>
                  <a:off x="4352283" y="-337344"/>
                  <a:ext cx="203072" cy="206850"/>
                </a:xfrm>
                <a:custGeom>
                  <a:avLst/>
                  <a:gdLst>
                    <a:gd name="csX0" fmla="*/ 158020 w 203072"/>
                    <a:gd name="csY0" fmla="*/ 12168 h 206850"/>
                    <a:gd name="csX1" fmla="*/ 104394 w 203072"/>
                    <a:gd name="csY1" fmla="*/ 0 h 206850"/>
                    <a:gd name="csX2" fmla="*/ 50006 w 203072"/>
                    <a:gd name="csY2" fmla="*/ 12358 h 206850"/>
                    <a:gd name="csX3" fmla="*/ 13144 w 203072"/>
                    <a:gd name="csY3" fmla="*/ 47720 h 206850"/>
                    <a:gd name="csX4" fmla="*/ 0 w 203072"/>
                    <a:gd name="csY4" fmla="*/ 103425 h 206850"/>
                    <a:gd name="csX5" fmla="*/ 13144 w 203072"/>
                    <a:gd name="csY5" fmla="*/ 159130 h 206850"/>
                    <a:gd name="csX6" fmla="*/ 50387 w 203072"/>
                    <a:gd name="csY6" fmla="*/ 194493 h 206850"/>
                    <a:gd name="csX7" fmla="*/ 107537 w 203072"/>
                    <a:gd name="csY7" fmla="*/ 206850 h 206850"/>
                    <a:gd name="csX8" fmla="*/ 147161 w 203072"/>
                    <a:gd name="csY8" fmla="*/ 200862 h 206850"/>
                    <a:gd name="csX9" fmla="*/ 179832 w 203072"/>
                    <a:gd name="csY9" fmla="*/ 183180 h 206850"/>
                    <a:gd name="csX10" fmla="*/ 199168 w 203072"/>
                    <a:gd name="csY10" fmla="*/ 154377 h 206850"/>
                    <a:gd name="csX11" fmla="*/ 144970 w 203072"/>
                    <a:gd name="csY11" fmla="*/ 136506 h 206850"/>
                    <a:gd name="csX12" fmla="*/ 131636 w 203072"/>
                    <a:gd name="csY12" fmla="*/ 153236 h 206850"/>
                    <a:gd name="csX13" fmla="*/ 107537 w 203072"/>
                    <a:gd name="csY13" fmla="*/ 159225 h 206850"/>
                    <a:gd name="csX14" fmla="*/ 84392 w 203072"/>
                    <a:gd name="csY14" fmla="*/ 153902 h 206850"/>
                    <a:gd name="csX15" fmla="*/ 69628 w 203072"/>
                    <a:gd name="csY15" fmla="*/ 136411 h 206850"/>
                    <a:gd name="csX16" fmla="*/ 65532 w 203072"/>
                    <a:gd name="csY16" fmla="*/ 120726 h 206850"/>
                    <a:gd name="csX17" fmla="*/ 201549 w 203072"/>
                    <a:gd name="csY17" fmla="*/ 120726 h 206850"/>
                    <a:gd name="csX18" fmla="*/ 202692 w 203072"/>
                    <a:gd name="csY18" fmla="*/ 108749 h 206850"/>
                    <a:gd name="csX19" fmla="*/ 203073 w 203072"/>
                    <a:gd name="csY19" fmla="*/ 94394 h 206850"/>
                    <a:gd name="csX20" fmla="*/ 191548 w 203072"/>
                    <a:gd name="csY20" fmla="*/ 45724 h 206850"/>
                    <a:gd name="csX21" fmla="*/ 157829 w 203072"/>
                    <a:gd name="csY21" fmla="*/ 12358 h 206850"/>
                    <a:gd name="csX22" fmla="*/ 82677 w 203072"/>
                    <a:gd name="csY22" fmla="*/ 53329 h 206850"/>
                    <a:gd name="csX23" fmla="*/ 104394 w 203072"/>
                    <a:gd name="csY23" fmla="*/ 47340 h 206850"/>
                    <a:gd name="csX24" fmla="*/ 130873 w 203072"/>
                    <a:gd name="csY24" fmla="*/ 60078 h 206850"/>
                    <a:gd name="csX25" fmla="*/ 138684 w 203072"/>
                    <a:gd name="csY25" fmla="*/ 84318 h 206850"/>
                    <a:gd name="csX26" fmla="*/ 66008 w 203072"/>
                    <a:gd name="csY26" fmla="*/ 84318 h 206850"/>
                    <a:gd name="csX27" fmla="*/ 69056 w 203072"/>
                    <a:gd name="csY27" fmla="*/ 71960 h 206850"/>
                    <a:gd name="csX28" fmla="*/ 82582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58020" y="12168"/>
                      </a:move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7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7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0" y="136506"/>
                      </a:lnTo>
                      <a:cubicBezTo>
                        <a:pt x="142018" y="143635"/>
                        <a:pt x="137636" y="149244"/>
                        <a:pt x="131636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9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2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ubicBezTo>
                        <a:pt x="183832" y="31560"/>
                        <a:pt x="172593" y="20438"/>
                        <a:pt x="157829" y="12358"/>
                      </a:cubicBezTo>
                      <a:close/>
                      <a:moveTo>
                        <a:pt x="82677" y="53329"/>
                      </a:moveTo>
                      <a:cubicBezTo>
                        <a:pt x="88678" y="49336"/>
                        <a:pt x="95917" y="47340"/>
                        <a:pt x="104394" y="47340"/>
                      </a:cubicBezTo>
                      <a:cubicBezTo>
                        <a:pt x="116300" y="47340"/>
                        <a:pt x="125158" y="51618"/>
                        <a:pt x="130873" y="60078"/>
                      </a:cubicBezTo>
                      <a:cubicBezTo>
                        <a:pt x="134969" y="66162"/>
                        <a:pt x="137541" y="74337"/>
                        <a:pt x="138684" y="84318"/>
                      </a:cubicBezTo>
                      <a:lnTo>
                        <a:pt x="66008" y="84318"/>
                      </a:lnTo>
                      <a:cubicBezTo>
                        <a:pt x="66770" y="79755"/>
                        <a:pt x="67723" y="75668"/>
                        <a:pt x="69056" y="71960"/>
                      </a:cubicBezTo>
                      <a:cubicBezTo>
                        <a:pt x="72104" y="63500"/>
                        <a:pt x="76581" y="57226"/>
                        <a:pt x="82582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2" name="Freeform 131">
                  <a:extLst>
                    <a:ext uri="{FF2B5EF4-FFF2-40B4-BE49-F238E27FC236}">
                      <a16:creationId xmlns:a16="http://schemas.microsoft.com/office/drawing/2014/main" id="{3F3E27E9-8DE0-C63A-CA8F-19287243662D}"/>
                    </a:ext>
                  </a:extLst>
                </p:cNvPr>
                <p:cNvSpPr/>
                <p:nvPr/>
              </p:nvSpPr>
              <p:spPr>
                <a:xfrm>
                  <a:off x="4640033" y="-397042"/>
                  <a:ext cx="204406" cy="262555"/>
                </a:xfrm>
                <a:custGeom>
                  <a:avLst/>
                  <a:gdLst>
                    <a:gd name="csX0" fmla="*/ 0 w 204406"/>
                    <a:gd name="csY0" fmla="*/ 262555 h 262555"/>
                    <a:gd name="csX1" fmla="*/ 68580 w 204406"/>
                    <a:gd name="csY1" fmla="*/ 262555 h 262555"/>
                    <a:gd name="csX2" fmla="*/ 68580 w 204406"/>
                    <a:gd name="csY2" fmla="*/ 161507 h 262555"/>
                    <a:gd name="csX3" fmla="*/ 176975 w 204406"/>
                    <a:gd name="csY3" fmla="*/ 161507 h 262555"/>
                    <a:gd name="csX4" fmla="*/ 176975 w 204406"/>
                    <a:gd name="csY4" fmla="*/ 108653 h 262555"/>
                    <a:gd name="csX5" fmla="*/ 68580 w 204406"/>
                    <a:gd name="csY5" fmla="*/ 108653 h 262555"/>
                    <a:gd name="csX6" fmla="*/ 68580 w 204406"/>
                    <a:gd name="csY6" fmla="*/ 52948 h 262555"/>
                    <a:gd name="csX7" fmla="*/ 204406 w 204406"/>
                    <a:gd name="csY7" fmla="*/ 52948 h 262555"/>
                    <a:gd name="csX8" fmla="*/ 204406 w 204406"/>
                    <a:gd name="csY8" fmla="*/ 0 h 262555"/>
                    <a:gd name="csX9" fmla="*/ 0 w 204406"/>
                    <a:gd name="csY9" fmla="*/ 0 h 262555"/>
                    <a:gd name="csX10" fmla="*/ 0 w 204406"/>
                    <a:gd name="csY10" fmla="*/ 262555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04406" h="262555">
                      <a:moveTo>
                        <a:pt x="0" y="262555"/>
                      </a:moveTo>
                      <a:lnTo>
                        <a:pt x="68580" y="262555"/>
                      </a:lnTo>
                      <a:lnTo>
                        <a:pt x="68580" y="161507"/>
                      </a:lnTo>
                      <a:lnTo>
                        <a:pt x="176975" y="161507"/>
                      </a:lnTo>
                      <a:lnTo>
                        <a:pt x="176975" y="108653"/>
                      </a:lnTo>
                      <a:lnTo>
                        <a:pt x="68580" y="108653"/>
                      </a:lnTo>
                      <a:lnTo>
                        <a:pt x="68580" y="52948"/>
                      </a:lnTo>
                      <a:lnTo>
                        <a:pt x="204406" y="52948"/>
                      </a:lnTo>
                      <a:lnTo>
                        <a:pt x="204406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3" name="Freeform 132">
                  <a:extLst>
                    <a:ext uri="{FF2B5EF4-FFF2-40B4-BE49-F238E27FC236}">
                      <a16:creationId xmlns:a16="http://schemas.microsoft.com/office/drawing/2014/main" id="{854F20BB-7C22-8CE0-2160-009970CAE677}"/>
                    </a:ext>
                  </a:extLst>
                </p:cNvPr>
                <p:cNvSpPr/>
                <p:nvPr/>
              </p:nvSpPr>
              <p:spPr>
                <a:xfrm>
                  <a:off x="4863871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300 w 199262"/>
                    <a:gd name="csY3" fmla="*/ 148579 h 202857"/>
                    <a:gd name="csX4" fmla="*/ 96774 w 199262"/>
                    <a:gd name="csY4" fmla="*/ 151145 h 202857"/>
                    <a:gd name="csX5" fmla="*/ 75248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300" y="148579"/>
                      </a:cubicBezTo>
                      <a:cubicBezTo>
                        <a:pt x="106013" y="150290"/>
                        <a:pt x="101537" y="151145"/>
                        <a:pt x="96774" y="151145"/>
                      </a:cubicBezTo>
                      <a:cubicBezTo>
                        <a:pt x="87440" y="151145"/>
                        <a:pt x="80296" y="148674"/>
                        <a:pt x="75248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3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4" name="Freeform 133">
                  <a:extLst>
                    <a:ext uri="{FF2B5EF4-FFF2-40B4-BE49-F238E27FC236}">
                      <a16:creationId xmlns:a16="http://schemas.microsoft.com/office/drawing/2014/main" id="{EB498C67-0550-ACE5-779C-20F28940C529}"/>
                    </a:ext>
                  </a:extLst>
                </p:cNvPr>
                <p:cNvSpPr/>
                <p:nvPr/>
              </p:nvSpPr>
              <p:spPr>
                <a:xfrm>
                  <a:off x="5085327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1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1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5" name="Freeform 134">
                  <a:extLst>
                    <a:ext uri="{FF2B5EF4-FFF2-40B4-BE49-F238E27FC236}">
                      <a16:creationId xmlns:a16="http://schemas.microsoft.com/office/drawing/2014/main" id="{FF45FBAD-9B41-431A-873D-A590D0556AFC}"/>
                    </a:ext>
                  </a:extLst>
                </p:cNvPr>
                <p:cNvSpPr/>
                <p:nvPr/>
              </p:nvSpPr>
              <p:spPr>
                <a:xfrm>
                  <a:off x="5273065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299 w 199262"/>
                    <a:gd name="csY3" fmla="*/ 148579 h 202857"/>
                    <a:gd name="csX4" fmla="*/ 96774 w 199262"/>
                    <a:gd name="csY4" fmla="*/ 151145 h 202857"/>
                    <a:gd name="csX5" fmla="*/ 75247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299" y="148579"/>
                      </a:cubicBezTo>
                      <a:cubicBezTo>
                        <a:pt x="106013" y="150290"/>
                        <a:pt x="101536" y="151145"/>
                        <a:pt x="96774" y="151145"/>
                      </a:cubicBezTo>
                      <a:cubicBezTo>
                        <a:pt x="87439" y="151145"/>
                        <a:pt x="80296" y="148674"/>
                        <a:pt x="75247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2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6" name="Freeform 135">
                  <a:extLst>
                    <a:ext uri="{FF2B5EF4-FFF2-40B4-BE49-F238E27FC236}">
                      <a16:creationId xmlns:a16="http://schemas.microsoft.com/office/drawing/2014/main" id="{5E0F72E5-EE9A-5A18-E466-E51E25CFDBC1}"/>
                    </a:ext>
                  </a:extLst>
                </p:cNvPr>
                <p:cNvSpPr/>
                <p:nvPr/>
              </p:nvSpPr>
              <p:spPr>
                <a:xfrm>
                  <a:off x="5512523" y="-337344"/>
                  <a:ext cx="144684" cy="202857"/>
                </a:xfrm>
                <a:custGeom>
                  <a:avLst/>
                  <a:gdLst>
                    <a:gd name="csX0" fmla="*/ 123158 w 144684"/>
                    <a:gd name="csY0" fmla="*/ 0 h 202857"/>
                    <a:gd name="csX1" fmla="*/ 85058 w 144684"/>
                    <a:gd name="csY1" fmla="*/ 12358 h 202857"/>
                    <a:gd name="csX2" fmla="*/ 62579 w 144684"/>
                    <a:gd name="csY2" fmla="*/ 46960 h 202857"/>
                    <a:gd name="csX3" fmla="*/ 59817 w 144684"/>
                    <a:gd name="csY3" fmla="*/ 3992 h 202857"/>
                    <a:gd name="csX4" fmla="*/ 0 w 144684"/>
                    <a:gd name="csY4" fmla="*/ 3992 h 202857"/>
                    <a:gd name="csX5" fmla="*/ 0 w 144684"/>
                    <a:gd name="csY5" fmla="*/ 202858 h 202857"/>
                    <a:gd name="csX6" fmla="*/ 67723 w 144684"/>
                    <a:gd name="csY6" fmla="*/ 202858 h 202857"/>
                    <a:gd name="csX7" fmla="*/ 67723 w 144684"/>
                    <a:gd name="csY7" fmla="*/ 102665 h 202857"/>
                    <a:gd name="csX8" fmla="*/ 73914 w 144684"/>
                    <a:gd name="csY8" fmla="*/ 76998 h 202857"/>
                    <a:gd name="csX9" fmla="*/ 90488 w 144684"/>
                    <a:gd name="csY9" fmla="*/ 61694 h 202857"/>
                    <a:gd name="csX10" fmla="*/ 112776 w 144684"/>
                    <a:gd name="csY10" fmla="*/ 56561 h 202857"/>
                    <a:gd name="csX11" fmla="*/ 127730 w 144684"/>
                    <a:gd name="csY11" fmla="*/ 57511 h 202857"/>
                    <a:gd name="csX12" fmla="*/ 137922 w 144684"/>
                    <a:gd name="csY12" fmla="*/ 60078 h 202857"/>
                    <a:gd name="csX13" fmla="*/ 144685 w 144684"/>
                    <a:gd name="csY13" fmla="*/ 4373 h 202857"/>
                    <a:gd name="csX14" fmla="*/ 136112 w 144684"/>
                    <a:gd name="csY14" fmla="*/ 1236 h 202857"/>
                    <a:gd name="csX15" fmla="*/ 123158 w 144684"/>
                    <a:gd name="csY15" fmla="*/ 0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144684" h="202857">
                      <a:moveTo>
                        <a:pt x="123158" y="0"/>
                      </a:moveTo>
                      <a:cubicBezTo>
                        <a:pt x="107728" y="0"/>
                        <a:pt x="95059" y="4088"/>
                        <a:pt x="85058" y="12358"/>
                      </a:cubicBezTo>
                      <a:cubicBezTo>
                        <a:pt x="75057" y="20628"/>
                        <a:pt x="67627" y="32130"/>
                        <a:pt x="62579" y="46960"/>
                      </a:cubicBezTo>
                      <a:lnTo>
                        <a:pt x="59817" y="3992"/>
                      </a:lnTo>
                      <a:lnTo>
                        <a:pt x="0" y="3992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102665"/>
                      </a:lnTo>
                      <a:cubicBezTo>
                        <a:pt x="67723" y="92303"/>
                        <a:pt x="69723" y="83748"/>
                        <a:pt x="73914" y="76998"/>
                      </a:cubicBezTo>
                      <a:cubicBezTo>
                        <a:pt x="78010" y="70249"/>
                        <a:pt x="83534" y="65116"/>
                        <a:pt x="90488" y="61694"/>
                      </a:cubicBezTo>
                      <a:cubicBezTo>
                        <a:pt x="97346" y="58272"/>
                        <a:pt x="104870" y="56561"/>
                        <a:pt x="112776" y="56561"/>
                      </a:cubicBezTo>
                      <a:cubicBezTo>
                        <a:pt x="118586" y="56561"/>
                        <a:pt x="123634" y="56941"/>
                        <a:pt x="127730" y="57511"/>
                      </a:cubicBezTo>
                      <a:cubicBezTo>
                        <a:pt x="131826" y="58177"/>
                        <a:pt x="135255" y="59032"/>
                        <a:pt x="137922" y="60078"/>
                      </a:cubicBezTo>
                      <a:lnTo>
                        <a:pt x="144685" y="4373"/>
                      </a:lnTo>
                      <a:cubicBezTo>
                        <a:pt x="142589" y="3042"/>
                        <a:pt x="139732" y="1996"/>
                        <a:pt x="136112" y="1236"/>
                      </a:cubicBezTo>
                      <a:cubicBezTo>
                        <a:pt x="132493" y="475"/>
                        <a:pt x="128206" y="0"/>
                        <a:pt x="123158" y="0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7" name="Freeform 136">
                  <a:extLst>
                    <a:ext uri="{FF2B5EF4-FFF2-40B4-BE49-F238E27FC236}">
                      <a16:creationId xmlns:a16="http://schemas.microsoft.com/office/drawing/2014/main" id="{D2AFB71F-333A-8648-3BC4-E37F8F65A954}"/>
                    </a:ext>
                  </a:extLst>
                </p:cNvPr>
                <p:cNvSpPr/>
                <p:nvPr/>
              </p:nvSpPr>
              <p:spPr>
                <a:xfrm>
                  <a:off x="5666543" y="-337344"/>
                  <a:ext cx="203072" cy="206850"/>
                </a:xfrm>
                <a:custGeom>
                  <a:avLst/>
                  <a:gdLst>
                    <a:gd name="csX0" fmla="*/ 191738 w 203072"/>
                    <a:gd name="csY0" fmla="*/ 45534 h 206850"/>
                    <a:gd name="csX1" fmla="*/ 158020 w 203072"/>
                    <a:gd name="csY1" fmla="*/ 12168 h 206850"/>
                    <a:gd name="csX2" fmla="*/ 104394 w 203072"/>
                    <a:gd name="csY2" fmla="*/ 0 h 206850"/>
                    <a:gd name="csX3" fmla="*/ 50006 w 203072"/>
                    <a:gd name="csY3" fmla="*/ 12358 h 206850"/>
                    <a:gd name="csX4" fmla="*/ 13144 w 203072"/>
                    <a:gd name="csY4" fmla="*/ 47720 h 206850"/>
                    <a:gd name="csX5" fmla="*/ 0 w 203072"/>
                    <a:gd name="csY5" fmla="*/ 103425 h 206850"/>
                    <a:gd name="csX6" fmla="*/ 13144 w 203072"/>
                    <a:gd name="csY6" fmla="*/ 159130 h 206850"/>
                    <a:gd name="csX7" fmla="*/ 50387 w 203072"/>
                    <a:gd name="csY7" fmla="*/ 194493 h 206850"/>
                    <a:gd name="csX8" fmla="*/ 107537 w 203072"/>
                    <a:gd name="csY8" fmla="*/ 206850 h 206850"/>
                    <a:gd name="csX9" fmla="*/ 147161 w 203072"/>
                    <a:gd name="csY9" fmla="*/ 200862 h 206850"/>
                    <a:gd name="csX10" fmla="*/ 179832 w 203072"/>
                    <a:gd name="csY10" fmla="*/ 183180 h 206850"/>
                    <a:gd name="csX11" fmla="*/ 199168 w 203072"/>
                    <a:gd name="csY11" fmla="*/ 154377 h 206850"/>
                    <a:gd name="csX12" fmla="*/ 144971 w 203072"/>
                    <a:gd name="csY12" fmla="*/ 136506 h 206850"/>
                    <a:gd name="csX13" fmla="*/ 131635 w 203072"/>
                    <a:gd name="csY13" fmla="*/ 153236 h 206850"/>
                    <a:gd name="csX14" fmla="*/ 107537 w 203072"/>
                    <a:gd name="csY14" fmla="*/ 159225 h 206850"/>
                    <a:gd name="csX15" fmla="*/ 84392 w 203072"/>
                    <a:gd name="csY15" fmla="*/ 153902 h 206850"/>
                    <a:gd name="csX16" fmla="*/ 69628 w 203072"/>
                    <a:gd name="csY16" fmla="*/ 136411 h 206850"/>
                    <a:gd name="csX17" fmla="*/ 65532 w 203072"/>
                    <a:gd name="csY17" fmla="*/ 120726 h 206850"/>
                    <a:gd name="csX18" fmla="*/ 201549 w 203072"/>
                    <a:gd name="csY18" fmla="*/ 120726 h 206850"/>
                    <a:gd name="csX19" fmla="*/ 202692 w 203072"/>
                    <a:gd name="csY19" fmla="*/ 108749 h 206850"/>
                    <a:gd name="csX20" fmla="*/ 203073 w 203072"/>
                    <a:gd name="csY20" fmla="*/ 94394 h 206850"/>
                    <a:gd name="csX21" fmla="*/ 191548 w 203072"/>
                    <a:gd name="csY21" fmla="*/ 45724 h 206850"/>
                    <a:gd name="csX22" fmla="*/ 82772 w 203072"/>
                    <a:gd name="csY22" fmla="*/ 53329 h 206850"/>
                    <a:gd name="csX23" fmla="*/ 104489 w 203072"/>
                    <a:gd name="csY23" fmla="*/ 47340 h 206850"/>
                    <a:gd name="csX24" fmla="*/ 130969 w 203072"/>
                    <a:gd name="csY24" fmla="*/ 60078 h 206850"/>
                    <a:gd name="csX25" fmla="*/ 138779 w 203072"/>
                    <a:gd name="csY25" fmla="*/ 84318 h 206850"/>
                    <a:gd name="csX26" fmla="*/ 66104 w 203072"/>
                    <a:gd name="csY26" fmla="*/ 84318 h 206850"/>
                    <a:gd name="csX27" fmla="*/ 69151 w 203072"/>
                    <a:gd name="csY27" fmla="*/ 71960 h 206850"/>
                    <a:gd name="csX28" fmla="*/ 82677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91738" y="45534"/>
                      </a:moveTo>
                      <a:cubicBezTo>
                        <a:pt x="184023" y="31370"/>
                        <a:pt x="172784" y="20248"/>
                        <a:pt x="158020" y="12168"/>
                      </a:cubicBez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8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8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1" y="136506"/>
                      </a:lnTo>
                      <a:cubicBezTo>
                        <a:pt x="142018" y="143635"/>
                        <a:pt x="137636" y="149244"/>
                        <a:pt x="131635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8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1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lose/>
                      <a:moveTo>
                        <a:pt x="82772" y="53329"/>
                      </a:moveTo>
                      <a:cubicBezTo>
                        <a:pt x="88773" y="49336"/>
                        <a:pt x="96012" y="47340"/>
                        <a:pt x="104489" y="47340"/>
                      </a:cubicBezTo>
                      <a:cubicBezTo>
                        <a:pt x="116396" y="47340"/>
                        <a:pt x="125254" y="51618"/>
                        <a:pt x="130969" y="60078"/>
                      </a:cubicBezTo>
                      <a:cubicBezTo>
                        <a:pt x="135064" y="66162"/>
                        <a:pt x="137636" y="74337"/>
                        <a:pt x="138779" y="84318"/>
                      </a:cubicBezTo>
                      <a:lnTo>
                        <a:pt x="66104" y="84318"/>
                      </a:lnTo>
                      <a:cubicBezTo>
                        <a:pt x="66865" y="79755"/>
                        <a:pt x="67818" y="75668"/>
                        <a:pt x="69151" y="71960"/>
                      </a:cubicBezTo>
                      <a:cubicBezTo>
                        <a:pt x="72200" y="63500"/>
                        <a:pt x="76676" y="57226"/>
                        <a:pt x="82677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</p:grpSp>
        </p:grpSp>
      </p:grpSp>
    </p:spTree>
    <p:extLst>
      <p:ext uri="{BB962C8B-B14F-4D97-AF65-F5344CB8AC3E}">
        <p14:creationId xmlns:p14="http://schemas.microsoft.com/office/powerpoint/2010/main" val="2535201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1280" userDrawn="1">
          <p15:clr>
            <a:srgbClr val="FBAE40"/>
          </p15:clr>
        </p15:guide>
        <p15:guide id="5" pos="1360" userDrawn="1">
          <p15:clr>
            <a:srgbClr val="FBAE40"/>
          </p15:clr>
        </p15:guide>
        <p15:guide id="6" pos="2320" userDrawn="1">
          <p15:clr>
            <a:srgbClr val="FBAE40"/>
          </p15:clr>
        </p15:guide>
        <p15:guide id="7" pos="2400" userDrawn="1">
          <p15:clr>
            <a:srgbClr val="FBAE40"/>
          </p15:clr>
        </p15:guide>
        <p15:guide id="8" pos="3360" userDrawn="1">
          <p15:clr>
            <a:srgbClr val="FBAE40"/>
          </p15:clr>
        </p15:guide>
        <p15:guide id="9" pos="3440" userDrawn="1">
          <p15:clr>
            <a:srgbClr val="FBAE40"/>
          </p15:clr>
        </p15:guide>
        <p15:guide id="10" pos="4400" userDrawn="1">
          <p15:clr>
            <a:srgbClr val="FBAE40"/>
          </p15:clr>
        </p15:guide>
        <p15:guide id="11" pos="4480" userDrawn="1">
          <p15:clr>
            <a:srgbClr val="FBAE40"/>
          </p15:clr>
        </p15:guide>
        <p15:guide id="12" pos="5440" userDrawn="1">
          <p15:clr>
            <a:srgbClr val="FBAE40"/>
          </p15:clr>
        </p15:guide>
        <p15:guide id="13" orient="horz" userDrawn="1">
          <p15:clr>
            <a:srgbClr val="FBAE40"/>
          </p15:clr>
        </p15:guide>
        <p15:guide id="14" orient="horz" pos="3240" userDrawn="1">
          <p15:clr>
            <a:srgbClr val="FBAE40"/>
          </p15:clr>
        </p15:guide>
        <p15:guide id="15" orient="horz" pos="320" userDrawn="1">
          <p15:clr>
            <a:srgbClr val="FBAE40"/>
          </p15:clr>
        </p15:guide>
        <p15:guide id="16" orient="horz" pos="3064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4836191" y="1690107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721263" y="1690107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85609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900537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7003" y="2724799"/>
            <a:ext cx="1260998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003" y="3130597"/>
            <a:ext cx="1260998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2085300" y="1690107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2149646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3464591" y="1690107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528937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B5EFF96-BB25-97F1-1C74-E42BC4389162}"/>
              </a:ext>
            </a:extLst>
          </p:cNvPr>
          <p:cNvGrpSpPr/>
          <p:nvPr userDrawn="1"/>
        </p:nvGrpSpPr>
        <p:grpSpPr>
          <a:xfrm>
            <a:off x="6207792" y="1690107"/>
            <a:ext cx="852478" cy="923093"/>
            <a:chOff x="4572000" y="2112214"/>
            <a:chExt cx="852478" cy="923093"/>
          </a:xfrm>
        </p:grpSpPr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139E7E21-69B2-CF23-22F2-5C30D419DB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CC7A3E4-3B1A-A43B-58C4-E49745FBD9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7" name="Picture Placeholder 53">
            <a:extLst>
              <a:ext uri="{FF2B5EF4-FFF2-40B4-BE49-F238E27FC236}">
                <a16:creationId xmlns:a16="http://schemas.microsoft.com/office/drawing/2014/main" id="{EA020F0E-272D-BA0E-FAB6-EFC03E40BD91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272137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73477" y="2724799"/>
            <a:ext cx="1276124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873477" y="3130597"/>
            <a:ext cx="1276124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60460" y="2724799"/>
            <a:ext cx="126074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60460" y="3130597"/>
            <a:ext cx="126074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32060" y="2724799"/>
            <a:ext cx="126074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32060" y="3130597"/>
            <a:ext cx="126074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38B1F059-78C2-C138-2B3B-619B5E8255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03660" y="2724799"/>
            <a:ext cx="126074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E5F3CD2-7F61-A3F4-B944-6DC41080E8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03660" y="3130597"/>
            <a:ext cx="126074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97" name="Text Placeholder 20">
            <a:extLst>
              <a:ext uri="{FF2B5EF4-FFF2-40B4-BE49-F238E27FC236}">
                <a16:creationId xmlns:a16="http://schemas.microsoft.com/office/drawing/2014/main" id="{975E1181-0EF3-0C13-E10B-C365A8F828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98" name="Text Placeholder 20">
            <a:extLst>
              <a:ext uri="{FF2B5EF4-FFF2-40B4-BE49-F238E27FC236}">
                <a16:creationId xmlns:a16="http://schemas.microsoft.com/office/drawing/2014/main" id="{77424A75-E704-B34B-3A29-1FD79B743F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808" y="374534"/>
            <a:ext cx="8113191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BEC940F-CEED-6B22-ADA5-2748390DBC4C}"/>
              </a:ext>
            </a:extLst>
          </p:cNvPr>
          <p:cNvGrpSpPr/>
          <p:nvPr userDrawn="1"/>
        </p:nvGrpSpPr>
        <p:grpSpPr>
          <a:xfrm>
            <a:off x="0" y="3991254"/>
            <a:ext cx="9144000" cy="1169348"/>
            <a:chOff x="0" y="3991254"/>
            <a:chExt cx="9144000" cy="1169348"/>
          </a:xfrm>
        </p:grpSpPr>
        <p:pic>
          <p:nvPicPr>
            <p:cNvPr id="96" name="Graphic 95">
              <a:extLst>
                <a:ext uri="{FF2B5EF4-FFF2-40B4-BE49-F238E27FC236}">
                  <a16:creationId xmlns:a16="http://schemas.microsoft.com/office/drawing/2014/main" id="{9AF0FCEE-67A9-8B54-56DD-75E9527B8AA3}"/>
                </a:ext>
              </a:extLst>
            </p:cNvPr>
            <p:cNvPicPr>
              <a:picLocks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0" y="4416606"/>
              <a:ext cx="9144000" cy="737002"/>
            </a:xfrm>
            <a:prstGeom prst="rect">
              <a:avLst/>
            </a:prstGeom>
          </p:spPr>
        </p:pic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8A6DC8D-71AE-7FF2-2A8C-58018D12D59E}"/>
                </a:ext>
              </a:extLst>
            </p:cNvPr>
            <p:cNvGrpSpPr/>
            <p:nvPr userDrawn="1"/>
          </p:nvGrpSpPr>
          <p:grpSpPr>
            <a:xfrm>
              <a:off x="517003" y="4562756"/>
              <a:ext cx="932241" cy="374209"/>
              <a:chOff x="5918198" y="0"/>
              <a:chExt cx="1803400" cy="723900"/>
            </a:xfrm>
          </p:grpSpPr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4E55F4B1-F1AB-D743-5B02-FCAD8D6291DE}"/>
                  </a:ext>
                </a:extLst>
              </p:cNvPr>
              <p:cNvSpPr/>
              <p:nvPr/>
            </p:nvSpPr>
            <p:spPr>
              <a:xfrm>
                <a:off x="5918198" y="0"/>
                <a:ext cx="1803400" cy="723900"/>
              </a:xfrm>
              <a:custGeom>
                <a:avLst/>
                <a:gdLst>
                  <a:gd name="connsiteX0" fmla="*/ 0 w 1803400"/>
                  <a:gd name="connsiteY0" fmla="*/ 0 h 723900"/>
                  <a:gd name="connsiteX1" fmla="*/ 1803400 w 1803400"/>
                  <a:gd name="connsiteY1" fmla="*/ 0 h 723900"/>
                  <a:gd name="connsiteX2" fmla="*/ 1803400 w 1803400"/>
                  <a:gd name="connsiteY2" fmla="*/ 723900 h 723900"/>
                  <a:gd name="connsiteX3" fmla="*/ 0 w 1803400"/>
                  <a:gd name="connsiteY3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400" h="723900">
                    <a:moveTo>
                      <a:pt x="0" y="0"/>
                    </a:moveTo>
                    <a:lnTo>
                      <a:pt x="1803400" y="0"/>
                    </a:lnTo>
                    <a:lnTo>
                      <a:pt x="1803400" y="723900"/>
                    </a:lnTo>
                    <a:lnTo>
                      <a:pt x="0" y="723900"/>
                    </a:lnTo>
                    <a:close/>
                  </a:path>
                </a:pathLst>
              </a:custGeom>
              <a:solidFill>
                <a:schemeClr val="accent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E9A563E7-8F45-13CE-1304-47F532A792CF}"/>
                  </a:ext>
                </a:extLst>
              </p:cNvPr>
              <p:cNvGrpSpPr/>
              <p:nvPr/>
            </p:nvGrpSpPr>
            <p:grpSpPr>
              <a:xfrm>
                <a:off x="6088666" y="231552"/>
                <a:ext cx="1437025" cy="285083"/>
                <a:chOff x="6088666" y="231552"/>
                <a:chExt cx="1437025" cy="285083"/>
              </a:xfrm>
            </p:grpSpPr>
            <p:sp>
              <p:nvSpPr>
                <p:cNvPr id="154" name="Freeform 153">
                  <a:extLst>
                    <a:ext uri="{FF2B5EF4-FFF2-40B4-BE49-F238E27FC236}">
                      <a16:creationId xmlns:a16="http://schemas.microsoft.com/office/drawing/2014/main" id="{8E140E32-5A3E-F75C-F251-280BB9B68019}"/>
                    </a:ext>
                  </a:extLst>
                </p:cNvPr>
                <p:cNvSpPr/>
                <p:nvPr/>
              </p:nvSpPr>
              <p:spPr>
                <a:xfrm>
                  <a:off x="6088666" y="236029"/>
                  <a:ext cx="265954" cy="276796"/>
                </a:xfrm>
                <a:custGeom>
                  <a:avLst/>
                  <a:gdLst>
                    <a:gd name="connsiteX0" fmla="*/ 228272 w 265954"/>
                    <a:gd name="connsiteY0" fmla="*/ 0 h 276796"/>
                    <a:gd name="connsiteX1" fmla="*/ 179771 w 265954"/>
                    <a:gd name="connsiteY1" fmla="*/ 0 h 276796"/>
                    <a:gd name="connsiteX2" fmla="*/ 169140 w 265954"/>
                    <a:gd name="connsiteY2" fmla="*/ 66675 h 276796"/>
                    <a:gd name="connsiteX3" fmla="*/ 115228 w 265954"/>
                    <a:gd name="connsiteY3" fmla="*/ 66675 h 276796"/>
                    <a:gd name="connsiteX4" fmla="*/ 125858 w 265954"/>
                    <a:gd name="connsiteY4" fmla="*/ 0 h 276796"/>
                    <a:gd name="connsiteX5" fmla="*/ 77356 w 265954"/>
                    <a:gd name="connsiteY5" fmla="*/ 0 h 276796"/>
                    <a:gd name="connsiteX6" fmla="*/ 66726 w 265954"/>
                    <a:gd name="connsiteY6" fmla="*/ 66675 h 276796"/>
                    <a:gd name="connsiteX7" fmla="*/ 18034 w 265954"/>
                    <a:gd name="connsiteY7" fmla="*/ 66675 h 276796"/>
                    <a:gd name="connsiteX8" fmla="*/ 18034 w 265954"/>
                    <a:gd name="connsiteY8" fmla="*/ 109442 h 276796"/>
                    <a:gd name="connsiteX9" fmla="*/ 59892 w 265954"/>
                    <a:gd name="connsiteY9" fmla="*/ 109442 h 276796"/>
                    <a:gd name="connsiteX10" fmla="*/ 50590 w 265954"/>
                    <a:gd name="connsiteY10" fmla="*/ 167354 h 276796"/>
                    <a:gd name="connsiteX11" fmla="*/ 0 w 265954"/>
                    <a:gd name="connsiteY11" fmla="*/ 167354 h 276796"/>
                    <a:gd name="connsiteX12" fmla="*/ 0 w 265954"/>
                    <a:gd name="connsiteY12" fmla="*/ 210122 h 276796"/>
                    <a:gd name="connsiteX13" fmla="*/ 43661 w 265954"/>
                    <a:gd name="connsiteY13" fmla="*/ 210122 h 276796"/>
                    <a:gd name="connsiteX14" fmla="*/ 33031 w 265954"/>
                    <a:gd name="connsiteY14" fmla="*/ 276797 h 276796"/>
                    <a:gd name="connsiteX15" fmla="*/ 81533 w 265954"/>
                    <a:gd name="connsiteY15" fmla="*/ 276797 h 276796"/>
                    <a:gd name="connsiteX16" fmla="*/ 92163 w 265954"/>
                    <a:gd name="connsiteY16" fmla="*/ 210122 h 276796"/>
                    <a:gd name="connsiteX17" fmla="*/ 146075 w 265954"/>
                    <a:gd name="connsiteY17" fmla="*/ 210122 h 276796"/>
                    <a:gd name="connsiteX18" fmla="*/ 135445 w 265954"/>
                    <a:gd name="connsiteY18" fmla="*/ 276797 h 276796"/>
                    <a:gd name="connsiteX19" fmla="*/ 183472 w 265954"/>
                    <a:gd name="connsiteY19" fmla="*/ 276797 h 276796"/>
                    <a:gd name="connsiteX20" fmla="*/ 194293 w 265954"/>
                    <a:gd name="connsiteY20" fmla="*/ 210122 h 276796"/>
                    <a:gd name="connsiteX21" fmla="*/ 247920 w 265954"/>
                    <a:gd name="connsiteY21" fmla="*/ 210122 h 276796"/>
                    <a:gd name="connsiteX22" fmla="*/ 247920 w 265954"/>
                    <a:gd name="connsiteY22" fmla="*/ 167354 h 276796"/>
                    <a:gd name="connsiteX23" fmla="*/ 201221 w 265954"/>
                    <a:gd name="connsiteY23" fmla="*/ 167354 h 276796"/>
                    <a:gd name="connsiteX24" fmla="*/ 210618 w 265954"/>
                    <a:gd name="connsiteY24" fmla="*/ 109442 h 276796"/>
                    <a:gd name="connsiteX25" fmla="*/ 265954 w 265954"/>
                    <a:gd name="connsiteY25" fmla="*/ 109442 h 276796"/>
                    <a:gd name="connsiteX26" fmla="*/ 265954 w 265954"/>
                    <a:gd name="connsiteY26" fmla="*/ 66675 h 276796"/>
                    <a:gd name="connsiteX27" fmla="*/ 217547 w 265954"/>
                    <a:gd name="connsiteY27" fmla="*/ 66675 h 276796"/>
                    <a:gd name="connsiteX28" fmla="*/ 228367 w 265954"/>
                    <a:gd name="connsiteY28" fmla="*/ 0 h 276796"/>
                    <a:gd name="connsiteX29" fmla="*/ 153004 w 265954"/>
                    <a:gd name="connsiteY29" fmla="*/ 167354 h 276796"/>
                    <a:gd name="connsiteX30" fmla="*/ 99092 w 265954"/>
                    <a:gd name="connsiteY30" fmla="*/ 167354 h 276796"/>
                    <a:gd name="connsiteX31" fmla="*/ 108394 w 265954"/>
                    <a:gd name="connsiteY31" fmla="*/ 109442 h 276796"/>
                    <a:gd name="connsiteX32" fmla="*/ 162306 w 265954"/>
                    <a:gd name="connsiteY32" fmla="*/ 109442 h 276796"/>
                    <a:gd name="connsiteX33" fmla="*/ 153004 w 265954"/>
                    <a:gd name="connsiteY33" fmla="*/ 167354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5954" h="276796">
                      <a:moveTo>
                        <a:pt x="228272" y="0"/>
                      </a:moveTo>
                      <a:lnTo>
                        <a:pt x="179771" y="0"/>
                      </a:lnTo>
                      <a:lnTo>
                        <a:pt x="169140" y="66675"/>
                      </a:lnTo>
                      <a:lnTo>
                        <a:pt x="115228" y="66675"/>
                      </a:lnTo>
                      <a:lnTo>
                        <a:pt x="125858" y="0"/>
                      </a:lnTo>
                      <a:lnTo>
                        <a:pt x="77356" y="0"/>
                      </a:lnTo>
                      <a:lnTo>
                        <a:pt x="66726" y="66675"/>
                      </a:lnTo>
                      <a:lnTo>
                        <a:pt x="18034" y="66675"/>
                      </a:lnTo>
                      <a:lnTo>
                        <a:pt x="18034" y="109442"/>
                      </a:lnTo>
                      <a:lnTo>
                        <a:pt x="59892" y="109442"/>
                      </a:lnTo>
                      <a:lnTo>
                        <a:pt x="50590" y="167354"/>
                      </a:lnTo>
                      <a:lnTo>
                        <a:pt x="0" y="167354"/>
                      </a:lnTo>
                      <a:lnTo>
                        <a:pt x="0" y="210122"/>
                      </a:lnTo>
                      <a:lnTo>
                        <a:pt x="43661" y="210122"/>
                      </a:lnTo>
                      <a:lnTo>
                        <a:pt x="33031" y="276797"/>
                      </a:lnTo>
                      <a:lnTo>
                        <a:pt x="81533" y="276797"/>
                      </a:lnTo>
                      <a:lnTo>
                        <a:pt x="92163" y="210122"/>
                      </a:lnTo>
                      <a:lnTo>
                        <a:pt x="146075" y="210122"/>
                      </a:lnTo>
                      <a:lnTo>
                        <a:pt x="135445" y="276797"/>
                      </a:lnTo>
                      <a:lnTo>
                        <a:pt x="183472" y="276797"/>
                      </a:lnTo>
                      <a:lnTo>
                        <a:pt x="194293" y="210122"/>
                      </a:lnTo>
                      <a:lnTo>
                        <a:pt x="247920" y="210122"/>
                      </a:lnTo>
                      <a:lnTo>
                        <a:pt x="247920" y="167354"/>
                      </a:lnTo>
                      <a:lnTo>
                        <a:pt x="201221" y="167354"/>
                      </a:lnTo>
                      <a:lnTo>
                        <a:pt x="210618" y="109442"/>
                      </a:lnTo>
                      <a:lnTo>
                        <a:pt x="265954" y="109442"/>
                      </a:lnTo>
                      <a:lnTo>
                        <a:pt x="265954" y="66675"/>
                      </a:lnTo>
                      <a:lnTo>
                        <a:pt x="217547" y="66675"/>
                      </a:lnTo>
                      <a:lnTo>
                        <a:pt x="228367" y="0"/>
                      </a:lnTo>
                      <a:close/>
                      <a:moveTo>
                        <a:pt x="153004" y="167354"/>
                      </a:moveTo>
                      <a:lnTo>
                        <a:pt x="99092" y="167354"/>
                      </a:lnTo>
                      <a:lnTo>
                        <a:pt x="108394" y="109442"/>
                      </a:lnTo>
                      <a:lnTo>
                        <a:pt x="162306" y="109442"/>
                      </a:lnTo>
                      <a:lnTo>
                        <a:pt x="153004" y="1673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5" name="Freeform 154">
                  <a:extLst>
                    <a:ext uri="{FF2B5EF4-FFF2-40B4-BE49-F238E27FC236}">
                      <a16:creationId xmlns:a16="http://schemas.microsoft.com/office/drawing/2014/main" id="{9EFCEFE3-8E63-1143-A516-6F7593E1025A}"/>
                    </a:ext>
                  </a:extLst>
                </p:cNvPr>
                <p:cNvSpPr/>
                <p:nvPr/>
              </p:nvSpPr>
              <p:spPr>
                <a:xfrm>
                  <a:off x="6507909" y="235934"/>
                  <a:ext cx="250767" cy="276891"/>
                </a:xfrm>
                <a:custGeom>
                  <a:avLst/>
                  <a:gdLst>
                    <a:gd name="connsiteX0" fmla="*/ 117031 w 250767"/>
                    <a:gd name="connsiteY0" fmla="*/ 95 h 276891"/>
                    <a:gd name="connsiteX1" fmla="*/ 0 w 250767"/>
                    <a:gd name="connsiteY1" fmla="*/ 95 h 276891"/>
                    <a:gd name="connsiteX2" fmla="*/ 0 w 250767"/>
                    <a:gd name="connsiteY2" fmla="*/ 276892 h 276891"/>
                    <a:gd name="connsiteX3" fmla="*/ 117031 w 250767"/>
                    <a:gd name="connsiteY3" fmla="*/ 276892 h 276891"/>
                    <a:gd name="connsiteX4" fmla="*/ 216313 w 250767"/>
                    <a:gd name="connsiteY4" fmla="*/ 240792 h 276891"/>
                    <a:gd name="connsiteX5" fmla="*/ 250768 w 250767"/>
                    <a:gd name="connsiteY5" fmla="*/ 138494 h 276891"/>
                    <a:gd name="connsiteX6" fmla="*/ 216313 w 250767"/>
                    <a:gd name="connsiteY6" fmla="*/ 36100 h 276891"/>
                    <a:gd name="connsiteX7" fmla="*/ 117031 w 250767"/>
                    <a:gd name="connsiteY7" fmla="*/ 0 h 276891"/>
                    <a:gd name="connsiteX8" fmla="*/ 161167 w 250767"/>
                    <a:gd name="connsiteY8" fmla="*/ 201263 h 276891"/>
                    <a:gd name="connsiteX9" fmla="*/ 110007 w 250767"/>
                    <a:gd name="connsiteY9" fmla="*/ 222409 h 276891"/>
                    <a:gd name="connsiteX10" fmla="*/ 71946 w 250767"/>
                    <a:gd name="connsiteY10" fmla="*/ 222409 h 276891"/>
                    <a:gd name="connsiteX11" fmla="*/ 71946 w 250767"/>
                    <a:gd name="connsiteY11" fmla="*/ 54673 h 276891"/>
                    <a:gd name="connsiteX12" fmla="*/ 110007 w 250767"/>
                    <a:gd name="connsiteY12" fmla="*/ 54673 h 276891"/>
                    <a:gd name="connsiteX13" fmla="*/ 161167 w 250767"/>
                    <a:gd name="connsiteY13" fmla="*/ 75819 h 276891"/>
                    <a:gd name="connsiteX14" fmla="*/ 177303 w 250767"/>
                    <a:gd name="connsiteY14" fmla="*/ 138494 h 276891"/>
                    <a:gd name="connsiteX15" fmla="*/ 161167 w 250767"/>
                    <a:gd name="connsiteY15" fmla="*/ 201168 h 27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767" h="276891">
                      <a:moveTo>
                        <a:pt x="117031" y="95"/>
                      </a:moveTo>
                      <a:lnTo>
                        <a:pt x="0" y="95"/>
                      </a:lnTo>
                      <a:lnTo>
                        <a:pt x="0" y="276892"/>
                      </a:lnTo>
                      <a:lnTo>
                        <a:pt x="117031" y="276892"/>
                      </a:lnTo>
                      <a:cubicBezTo>
                        <a:pt x="160218" y="276892"/>
                        <a:pt x="193343" y="264890"/>
                        <a:pt x="216313" y="240792"/>
                      </a:cubicBezTo>
                      <a:cubicBezTo>
                        <a:pt x="239283" y="216789"/>
                        <a:pt x="250768" y="182594"/>
                        <a:pt x="250768" y="138494"/>
                      </a:cubicBezTo>
                      <a:cubicBezTo>
                        <a:pt x="250768" y="94393"/>
                        <a:pt x="239283" y="60198"/>
                        <a:pt x="216313" y="36100"/>
                      </a:cubicBezTo>
                      <a:cubicBezTo>
                        <a:pt x="193343" y="12097"/>
                        <a:pt x="160218" y="0"/>
                        <a:pt x="117031" y="0"/>
                      </a:cubicBezTo>
                      <a:close/>
                      <a:moveTo>
                        <a:pt x="161167" y="201263"/>
                      </a:moveTo>
                      <a:cubicBezTo>
                        <a:pt x="150442" y="215360"/>
                        <a:pt x="133357" y="222409"/>
                        <a:pt x="110007" y="222409"/>
                      </a:cubicBezTo>
                      <a:lnTo>
                        <a:pt x="71946" y="222409"/>
                      </a:lnTo>
                      <a:lnTo>
                        <a:pt x="71946" y="54673"/>
                      </a:lnTo>
                      <a:lnTo>
                        <a:pt x="110007" y="54673"/>
                      </a:lnTo>
                      <a:cubicBezTo>
                        <a:pt x="133452" y="54673"/>
                        <a:pt x="150442" y="61722"/>
                        <a:pt x="161167" y="75819"/>
                      </a:cubicBezTo>
                      <a:cubicBezTo>
                        <a:pt x="171892" y="89916"/>
                        <a:pt x="177303" y="110871"/>
                        <a:pt x="177303" y="138494"/>
                      </a:cubicBezTo>
                      <a:cubicBezTo>
                        <a:pt x="177303" y="166116"/>
                        <a:pt x="171892" y="187071"/>
                        <a:pt x="161167" y="201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6" name="Freeform 155">
                  <a:extLst>
                    <a:ext uri="{FF2B5EF4-FFF2-40B4-BE49-F238E27FC236}">
                      <a16:creationId xmlns:a16="http://schemas.microsoft.com/office/drawing/2014/main" id="{CBAD2064-BA34-5659-50F0-CCF7FD4E2185}"/>
                    </a:ext>
                  </a:extLst>
                </p:cNvPr>
                <p:cNvSpPr/>
                <p:nvPr/>
              </p:nvSpPr>
              <p:spPr>
                <a:xfrm>
                  <a:off x="6797592" y="236029"/>
                  <a:ext cx="252096" cy="276796"/>
                </a:xfrm>
                <a:custGeom>
                  <a:avLst/>
                  <a:gdLst>
                    <a:gd name="connsiteX0" fmla="*/ 208530 w 252096"/>
                    <a:gd name="connsiteY0" fmla="*/ 149733 h 276796"/>
                    <a:gd name="connsiteX1" fmla="*/ 235676 w 252096"/>
                    <a:gd name="connsiteY1" fmla="*/ 85154 h 276796"/>
                    <a:gd name="connsiteX2" fmla="*/ 208340 w 252096"/>
                    <a:gd name="connsiteY2" fmla="*/ 23241 h 276796"/>
                    <a:gd name="connsiteX3" fmla="*/ 131648 w 252096"/>
                    <a:gd name="connsiteY3" fmla="*/ 0 h 276796"/>
                    <a:gd name="connsiteX4" fmla="*/ 0 w 252096"/>
                    <a:gd name="connsiteY4" fmla="*/ 0 h 276796"/>
                    <a:gd name="connsiteX5" fmla="*/ 0 w 252096"/>
                    <a:gd name="connsiteY5" fmla="*/ 276797 h 276796"/>
                    <a:gd name="connsiteX6" fmla="*/ 70617 w 252096"/>
                    <a:gd name="connsiteY6" fmla="*/ 276797 h 276796"/>
                    <a:gd name="connsiteX7" fmla="*/ 70617 w 252096"/>
                    <a:gd name="connsiteY7" fmla="*/ 175736 h 276796"/>
                    <a:gd name="connsiteX8" fmla="*/ 113709 w 252096"/>
                    <a:gd name="connsiteY8" fmla="*/ 175736 h 276796"/>
                    <a:gd name="connsiteX9" fmla="*/ 172652 w 252096"/>
                    <a:gd name="connsiteY9" fmla="*/ 276797 h 276796"/>
                    <a:gd name="connsiteX10" fmla="*/ 252096 w 252096"/>
                    <a:gd name="connsiteY10" fmla="*/ 276797 h 276796"/>
                    <a:gd name="connsiteX11" fmla="*/ 180150 w 252096"/>
                    <a:gd name="connsiteY11" fmla="*/ 164973 h 276796"/>
                    <a:gd name="connsiteX12" fmla="*/ 208625 w 252096"/>
                    <a:gd name="connsiteY12" fmla="*/ 149733 h 276796"/>
                    <a:gd name="connsiteX13" fmla="*/ 70617 w 252096"/>
                    <a:gd name="connsiteY13" fmla="*/ 54483 h 276796"/>
                    <a:gd name="connsiteX14" fmla="*/ 121587 w 252096"/>
                    <a:gd name="connsiteY14" fmla="*/ 54483 h 276796"/>
                    <a:gd name="connsiteX15" fmla="*/ 152909 w 252096"/>
                    <a:gd name="connsiteY15" fmla="*/ 62865 h 276796"/>
                    <a:gd name="connsiteX16" fmla="*/ 163350 w 252096"/>
                    <a:gd name="connsiteY16" fmla="*/ 89249 h 276796"/>
                    <a:gd name="connsiteX17" fmla="*/ 152909 w 252096"/>
                    <a:gd name="connsiteY17" fmla="*/ 116110 h 276796"/>
                    <a:gd name="connsiteX18" fmla="*/ 121587 w 252096"/>
                    <a:gd name="connsiteY18" fmla="*/ 124492 h 276796"/>
                    <a:gd name="connsiteX19" fmla="*/ 70617 w 252096"/>
                    <a:gd name="connsiteY19" fmla="*/ 124492 h 276796"/>
                    <a:gd name="connsiteX20" fmla="*/ 70617 w 252096"/>
                    <a:gd name="connsiteY20" fmla="*/ 54483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52096" h="276796">
                      <a:moveTo>
                        <a:pt x="208530" y="149733"/>
                      </a:moveTo>
                      <a:cubicBezTo>
                        <a:pt x="226659" y="134874"/>
                        <a:pt x="235676" y="113348"/>
                        <a:pt x="235676" y="85154"/>
                      </a:cubicBezTo>
                      <a:cubicBezTo>
                        <a:pt x="235676" y="59436"/>
                        <a:pt x="226564" y="38767"/>
                        <a:pt x="208340" y="23241"/>
                      </a:cubicBezTo>
                      <a:cubicBezTo>
                        <a:pt x="190116" y="7715"/>
                        <a:pt x="164489" y="0"/>
                        <a:pt x="131648" y="0"/>
                      </a:cubicBezTo>
                      <a:lnTo>
                        <a:pt x="0" y="0"/>
                      </a:lnTo>
                      <a:lnTo>
                        <a:pt x="0" y="276797"/>
                      </a:lnTo>
                      <a:lnTo>
                        <a:pt x="70617" y="276797"/>
                      </a:lnTo>
                      <a:lnTo>
                        <a:pt x="70617" y="175736"/>
                      </a:lnTo>
                      <a:lnTo>
                        <a:pt x="113709" y="175736"/>
                      </a:lnTo>
                      <a:lnTo>
                        <a:pt x="172652" y="276797"/>
                      </a:lnTo>
                      <a:lnTo>
                        <a:pt x="252096" y="276797"/>
                      </a:lnTo>
                      <a:lnTo>
                        <a:pt x="180150" y="164973"/>
                      </a:lnTo>
                      <a:cubicBezTo>
                        <a:pt x="191065" y="161354"/>
                        <a:pt x="200557" y="156305"/>
                        <a:pt x="208625" y="149733"/>
                      </a:cubicBezTo>
                      <a:close/>
                      <a:moveTo>
                        <a:pt x="70617" y="54483"/>
                      </a:moveTo>
                      <a:lnTo>
                        <a:pt x="121587" y="54483"/>
                      </a:lnTo>
                      <a:cubicBezTo>
                        <a:pt x="135540" y="54483"/>
                        <a:pt x="145980" y="57245"/>
                        <a:pt x="152909" y="62865"/>
                      </a:cubicBezTo>
                      <a:cubicBezTo>
                        <a:pt x="159838" y="68485"/>
                        <a:pt x="163350" y="77248"/>
                        <a:pt x="163350" y="89249"/>
                      </a:cubicBezTo>
                      <a:cubicBezTo>
                        <a:pt x="163350" y="101251"/>
                        <a:pt x="159838" y="110490"/>
                        <a:pt x="152909" y="116110"/>
                      </a:cubicBezTo>
                      <a:cubicBezTo>
                        <a:pt x="145980" y="121730"/>
                        <a:pt x="135540" y="124492"/>
                        <a:pt x="121587" y="124492"/>
                      </a:cubicBezTo>
                      <a:lnTo>
                        <a:pt x="70617" y="124492"/>
                      </a:lnTo>
                      <a:lnTo>
                        <a:pt x="70617" y="544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7" name="Freeform 156">
                  <a:extLst>
                    <a:ext uri="{FF2B5EF4-FFF2-40B4-BE49-F238E27FC236}">
                      <a16:creationId xmlns:a16="http://schemas.microsoft.com/office/drawing/2014/main" id="{B070C370-57EF-BA3F-825C-34187214DA90}"/>
                    </a:ext>
                  </a:extLst>
                </p:cNvPr>
                <p:cNvSpPr/>
                <p:nvPr/>
              </p:nvSpPr>
              <p:spPr>
                <a:xfrm>
                  <a:off x="7061079" y="231933"/>
                  <a:ext cx="215743" cy="280987"/>
                </a:xfrm>
                <a:custGeom>
                  <a:avLst/>
                  <a:gdLst>
                    <a:gd name="connsiteX0" fmla="*/ 131933 w 215743"/>
                    <a:gd name="connsiteY0" fmla="*/ 226219 h 280987"/>
                    <a:gd name="connsiteX1" fmla="*/ 111906 w 215743"/>
                    <a:gd name="connsiteY1" fmla="*/ 226885 h 280987"/>
                    <a:gd name="connsiteX2" fmla="*/ 95201 w 215743"/>
                    <a:gd name="connsiteY2" fmla="*/ 227743 h 280987"/>
                    <a:gd name="connsiteX3" fmla="*/ 95201 w 215743"/>
                    <a:gd name="connsiteY3" fmla="*/ 227362 h 280987"/>
                    <a:gd name="connsiteX4" fmla="*/ 158509 w 215743"/>
                    <a:gd name="connsiteY4" fmla="*/ 183928 h 280987"/>
                    <a:gd name="connsiteX5" fmla="*/ 198469 w 215743"/>
                    <a:gd name="connsiteY5" fmla="*/ 139065 h 280987"/>
                    <a:gd name="connsiteX6" fmla="*/ 212232 w 215743"/>
                    <a:gd name="connsiteY6" fmla="*/ 88963 h 280987"/>
                    <a:gd name="connsiteX7" fmla="*/ 206157 w 215743"/>
                    <a:gd name="connsiteY7" fmla="*/ 56864 h 280987"/>
                    <a:gd name="connsiteX8" fmla="*/ 187554 w 215743"/>
                    <a:gd name="connsiteY8" fmla="*/ 28384 h 280987"/>
                    <a:gd name="connsiteX9" fmla="*/ 155187 w 215743"/>
                    <a:gd name="connsiteY9" fmla="*/ 7810 h 280987"/>
                    <a:gd name="connsiteX10" fmla="*/ 108204 w 215743"/>
                    <a:gd name="connsiteY10" fmla="*/ 0 h 280987"/>
                    <a:gd name="connsiteX11" fmla="*/ 53058 w 215743"/>
                    <a:gd name="connsiteY11" fmla="*/ 10668 h 280987"/>
                    <a:gd name="connsiteX12" fmla="*/ 14807 w 215743"/>
                    <a:gd name="connsiteY12" fmla="*/ 42386 h 280987"/>
                    <a:gd name="connsiteX13" fmla="*/ 0 w 215743"/>
                    <a:gd name="connsiteY13" fmla="*/ 94393 h 280987"/>
                    <a:gd name="connsiteX14" fmla="*/ 61410 w 215743"/>
                    <a:gd name="connsiteY14" fmla="*/ 113252 h 280987"/>
                    <a:gd name="connsiteX15" fmla="*/ 73085 w 215743"/>
                    <a:gd name="connsiteY15" fmla="*/ 71152 h 280987"/>
                    <a:gd name="connsiteX16" fmla="*/ 103553 w 215743"/>
                    <a:gd name="connsiteY16" fmla="*/ 56674 h 280987"/>
                    <a:gd name="connsiteX17" fmla="*/ 131363 w 215743"/>
                    <a:gd name="connsiteY17" fmla="*/ 67342 h 280987"/>
                    <a:gd name="connsiteX18" fmla="*/ 140760 w 215743"/>
                    <a:gd name="connsiteY18" fmla="*/ 94012 h 280987"/>
                    <a:gd name="connsiteX19" fmla="*/ 133262 w 215743"/>
                    <a:gd name="connsiteY19" fmla="*/ 124206 h 280987"/>
                    <a:gd name="connsiteX20" fmla="*/ 110102 w 215743"/>
                    <a:gd name="connsiteY20" fmla="*/ 156877 h 280987"/>
                    <a:gd name="connsiteX21" fmla="*/ 69383 w 215743"/>
                    <a:gd name="connsiteY21" fmla="*/ 193358 h 280987"/>
                    <a:gd name="connsiteX22" fmla="*/ 8827 w 215743"/>
                    <a:gd name="connsiteY22" fmla="*/ 234886 h 280987"/>
                    <a:gd name="connsiteX23" fmla="*/ 8827 w 215743"/>
                    <a:gd name="connsiteY23" fmla="*/ 280987 h 280987"/>
                    <a:gd name="connsiteX24" fmla="*/ 215744 w 215743"/>
                    <a:gd name="connsiteY24" fmla="*/ 280987 h 280987"/>
                    <a:gd name="connsiteX25" fmla="*/ 215744 w 215743"/>
                    <a:gd name="connsiteY25" fmla="*/ 226028 h 280987"/>
                    <a:gd name="connsiteX26" fmla="*/ 150916 w 215743"/>
                    <a:gd name="connsiteY26" fmla="*/ 226028 h 280987"/>
                    <a:gd name="connsiteX27" fmla="*/ 132123 w 215743"/>
                    <a:gd name="connsiteY27" fmla="*/ 226219 h 280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5743" h="280987">
                      <a:moveTo>
                        <a:pt x="131933" y="226219"/>
                      </a:moveTo>
                      <a:cubicBezTo>
                        <a:pt x="125004" y="226314"/>
                        <a:pt x="118265" y="226600"/>
                        <a:pt x="111906" y="226885"/>
                      </a:cubicBezTo>
                      <a:cubicBezTo>
                        <a:pt x="105451" y="227171"/>
                        <a:pt x="99946" y="227457"/>
                        <a:pt x="95201" y="227743"/>
                      </a:cubicBezTo>
                      <a:lnTo>
                        <a:pt x="95201" y="227362"/>
                      </a:lnTo>
                      <a:cubicBezTo>
                        <a:pt x="119974" y="212788"/>
                        <a:pt x="141140" y="198406"/>
                        <a:pt x="158509" y="183928"/>
                      </a:cubicBezTo>
                      <a:cubicBezTo>
                        <a:pt x="175879" y="169545"/>
                        <a:pt x="189262" y="154591"/>
                        <a:pt x="198469" y="139065"/>
                      </a:cubicBezTo>
                      <a:cubicBezTo>
                        <a:pt x="207676" y="123539"/>
                        <a:pt x="212232" y="106870"/>
                        <a:pt x="212232" y="88963"/>
                      </a:cubicBezTo>
                      <a:cubicBezTo>
                        <a:pt x="212232" y="78105"/>
                        <a:pt x="210238" y="67342"/>
                        <a:pt x="206157" y="56864"/>
                      </a:cubicBezTo>
                      <a:cubicBezTo>
                        <a:pt x="202076" y="46387"/>
                        <a:pt x="195906" y="36862"/>
                        <a:pt x="187554" y="28384"/>
                      </a:cubicBezTo>
                      <a:cubicBezTo>
                        <a:pt x="179201" y="19907"/>
                        <a:pt x="168381" y="13049"/>
                        <a:pt x="155187" y="7810"/>
                      </a:cubicBezTo>
                      <a:cubicBezTo>
                        <a:pt x="141994" y="2572"/>
                        <a:pt x="126238" y="0"/>
                        <a:pt x="108204" y="0"/>
                      </a:cubicBezTo>
                      <a:cubicBezTo>
                        <a:pt x="87607" y="0"/>
                        <a:pt x="69194" y="3619"/>
                        <a:pt x="53058" y="10668"/>
                      </a:cubicBezTo>
                      <a:cubicBezTo>
                        <a:pt x="36922" y="17812"/>
                        <a:pt x="24109" y="28384"/>
                        <a:pt x="14807" y="42386"/>
                      </a:cubicBezTo>
                      <a:cubicBezTo>
                        <a:pt x="5505" y="56388"/>
                        <a:pt x="569" y="73724"/>
                        <a:pt x="0" y="94393"/>
                      </a:cubicBezTo>
                      <a:lnTo>
                        <a:pt x="61410" y="113252"/>
                      </a:lnTo>
                      <a:cubicBezTo>
                        <a:pt x="61980" y="94774"/>
                        <a:pt x="65872" y="80772"/>
                        <a:pt x="73085" y="71152"/>
                      </a:cubicBezTo>
                      <a:cubicBezTo>
                        <a:pt x="80299" y="61531"/>
                        <a:pt x="90455" y="56674"/>
                        <a:pt x="103553" y="56674"/>
                      </a:cubicBezTo>
                      <a:cubicBezTo>
                        <a:pt x="115797" y="56674"/>
                        <a:pt x="125099" y="60198"/>
                        <a:pt x="131363" y="67342"/>
                      </a:cubicBezTo>
                      <a:cubicBezTo>
                        <a:pt x="137628" y="74485"/>
                        <a:pt x="140760" y="83344"/>
                        <a:pt x="140760" y="94012"/>
                      </a:cubicBezTo>
                      <a:cubicBezTo>
                        <a:pt x="140760" y="103823"/>
                        <a:pt x="138292" y="113824"/>
                        <a:pt x="133262" y="124206"/>
                      </a:cubicBezTo>
                      <a:cubicBezTo>
                        <a:pt x="128231" y="134588"/>
                        <a:pt x="120543" y="145447"/>
                        <a:pt x="110102" y="156877"/>
                      </a:cubicBezTo>
                      <a:cubicBezTo>
                        <a:pt x="99662" y="168307"/>
                        <a:pt x="86089" y="180499"/>
                        <a:pt x="69383" y="193358"/>
                      </a:cubicBezTo>
                      <a:cubicBezTo>
                        <a:pt x="52678" y="206216"/>
                        <a:pt x="32461" y="220028"/>
                        <a:pt x="8827" y="234886"/>
                      </a:cubicBezTo>
                      <a:lnTo>
                        <a:pt x="8827" y="280987"/>
                      </a:lnTo>
                      <a:lnTo>
                        <a:pt x="215744" y="280987"/>
                      </a:lnTo>
                      <a:lnTo>
                        <a:pt x="215744" y="226028"/>
                      </a:lnTo>
                      <a:lnTo>
                        <a:pt x="150916" y="226028"/>
                      </a:lnTo>
                      <a:cubicBezTo>
                        <a:pt x="145316" y="226028"/>
                        <a:pt x="139052" y="226028"/>
                        <a:pt x="132123" y="226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8" name="Freeform 157">
                  <a:extLst>
                    <a:ext uri="{FF2B5EF4-FFF2-40B4-BE49-F238E27FC236}">
                      <a16:creationId xmlns:a16="http://schemas.microsoft.com/office/drawing/2014/main" id="{F4FE00BB-DEF9-5024-3CB8-1E4F11406558}"/>
                    </a:ext>
                  </a:extLst>
                </p:cNvPr>
                <p:cNvSpPr/>
                <p:nvPr/>
              </p:nvSpPr>
              <p:spPr>
                <a:xfrm>
                  <a:off x="7303019" y="231552"/>
                  <a:ext cx="222672" cy="285083"/>
                </a:xfrm>
                <a:custGeom>
                  <a:avLst/>
                  <a:gdLst>
                    <a:gd name="connsiteX0" fmla="*/ 211567 w 222672"/>
                    <a:gd name="connsiteY0" fmla="*/ 147733 h 285083"/>
                    <a:gd name="connsiteX1" fmla="*/ 180055 w 222672"/>
                    <a:gd name="connsiteY1" fmla="*/ 118967 h 285083"/>
                    <a:gd name="connsiteX2" fmla="*/ 134496 w 222672"/>
                    <a:gd name="connsiteY2" fmla="*/ 108871 h 285083"/>
                    <a:gd name="connsiteX3" fmla="*/ 106875 w 222672"/>
                    <a:gd name="connsiteY3" fmla="*/ 113443 h 285083"/>
                    <a:gd name="connsiteX4" fmla="*/ 82387 w 222672"/>
                    <a:gd name="connsiteY4" fmla="*/ 126683 h 285083"/>
                    <a:gd name="connsiteX5" fmla="*/ 66726 w 222672"/>
                    <a:gd name="connsiteY5" fmla="*/ 147828 h 285083"/>
                    <a:gd name="connsiteX6" fmla="*/ 65872 w 222672"/>
                    <a:gd name="connsiteY6" fmla="*/ 145352 h 285083"/>
                    <a:gd name="connsiteX7" fmla="*/ 65872 w 222672"/>
                    <a:gd name="connsiteY7" fmla="*/ 138684 h 285083"/>
                    <a:gd name="connsiteX8" fmla="*/ 69384 w 222672"/>
                    <a:gd name="connsiteY8" fmla="*/ 104680 h 285083"/>
                    <a:gd name="connsiteX9" fmla="*/ 80014 w 222672"/>
                    <a:gd name="connsiteY9" fmla="*/ 79058 h 285083"/>
                    <a:gd name="connsiteX10" fmla="*/ 96909 w 222672"/>
                    <a:gd name="connsiteY10" fmla="*/ 62865 h 285083"/>
                    <a:gd name="connsiteX11" fmla="*/ 118455 w 222672"/>
                    <a:gd name="connsiteY11" fmla="*/ 57245 h 285083"/>
                    <a:gd name="connsiteX12" fmla="*/ 145791 w 222672"/>
                    <a:gd name="connsiteY12" fmla="*/ 65818 h 285083"/>
                    <a:gd name="connsiteX13" fmla="*/ 160218 w 222672"/>
                    <a:gd name="connsiteY13" fmla="*/ 89059 h 285083"/>
                    <a:gd name="connsiteX14" fmla="*/ 218686 w 222672"/>
                    <a:gd name="connsiteY14" fmla="*/ 61341 h 285083"/>
                    <a:gd name="connsiteX15" fmla="*/ 197330 w 222672"/>
                    <a:gd name="connsiteY15" fmla="*/ 25241 h 285083"/>
                    <a:gd name="connsiteX16" fmla="*/ 164109 w 222672"/>
                    <a:gd name="connsiteY16" fmla="*/ 5906 h 285083"/>
                    <a:gd name="connsiteX17" fmla="*/ 122916 w 222672"/>
                    <a:gd name="connsiteY17" fmla="*/ 0 h 285083"/>
                    <a:gd name="connsiteX18" fmla="*/ 60461 w 222672"/>
                    <a:gd name="connsiteY18" fmla="*/ 15907 h 285083"/>
                    <a:gd name="connsiteX19" fmla="*/ 16326 w 222672"/>
                    <a:gd name="connsiteY19" fmla="*/ 63722 h 285083"/>
                    <a:gd name="connsiteX20" fmla="*/ 0 w 222672"/>
                    <a:gd name="connsiteY20" fmla="*/ 145066 h 285083"/>
                    <a:gd name="connsiteX21" fmla="*/ 14807 w 222672"/>
                    <a:gd name="connsiteY21" fmla="*/ 222409 h 285083"/>
                    <a:gd name="connsiteX22" fmla="*/ 56570 w 222672"/>
                    <a:gd name="connsiteY22" fmla="*/ 269367 h 285083"/>
                    <a:gd name="connsiteX23" fmla="*/ 119024 w 222672"/>
                    <a:gd name="connsiteY23" fmla="*/ 285083 h 285083"/>
                    <a:gd name="connsiteX24" fmla="*/ 173791 w 222672"/>
                    <a:gd name="connsiteY24" fmla="*/ 273749 h 285083"/>
                    <a:gd name="connsiteX25" fmla="*/ 209764 w 222672"/>
                    <a:gd name="connsiteY25" fmla="*/ 241649 h 285083"/>
                    <a:gd name="connsiteX26" fmla="*/ 222673 w 222672"/>
                    <a:gd name="connsiteY26" fmla="*/ 192405 h 285083"/>
                    <a:gd name="connsiteX27" fmla="*/ 211188 w 222672"/>
                    <a:gd name="connsiteY27" fmla="*/ 147352 h 285083"/>
                    <a:gd name="connsiteX28" fmla="*/ 147214 w 222672"/>
                    <a:gd name="connsiteY28" fmla="*/ 221742 h 285083"/>
                    <a:gd name="connsiteX29" fmla="*/ 118170 w 222672"/>
                    <a:gd name="connsiteY29" fmla="*/ 231362 h 285083"/>
                    <a:gd name="connsiteX30" fmla="*/ 98523 w 222672"/>
                    <a:gd name="connsiteY30" fmla="*/ 226790 h 285083"/>
                    <a:gd name="connsiteX31" fmla="*/ 84285 w 222672"/>
                    <a:gd name="connsiteY31" fmla="*/ 213741 h 285083"/>
                    <a:gd name="connsiteX32" fmla="*/ 78875 w 222672"/>
                    <a:gd name="connsiteY32" fmla="*/ 194405 h 285083"/>
                    <a:gd name="connsiteX33" fmla="*/ 84095 w 222672"/>
                    <a:gd name="connsiteY33" fmla="*/ 174689 h 285083"/>
                    <a:gd name="connsiteX34" fmla="*/ 98333 w 222672"/>
                    <a:gd name="connsiteY34" fmla="*/ 161925 h 285083"/>
                    <a:gd name="connsiteX35" fmla="*/ 118170 w 222672"/>
                    <a:gd name="connsiteY35" fmla="*/ 157543 h 285083"/>
                    <a:gd name="connsiteX36" fmla="*/ 139716 w 222672"/>
                    <a:gd name="connsiteY36" fmla="*/ 161925 h 285083"/>
                    <a:gd name="connsiteX37" fmla="*/ 152909 w 222672"/>
                    <a:gd name="connsiteY37" fmla="*/ 174498 h 285083"/>
                    <a:gd name="connsiteX38" fmla="*/ 157465 w 222672"/>
                    <a:gd name="connsiteY38" fmla="*/ 194405 h 285083"/>
                    <a:gd name="connsiteX39" fmla="*/ 147214 w 222672"/>
                    <a:gd name="connsiteY39" fmla="*/ 221647 h 285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22672" h="285083">
                      <a:moveTo>
                        <a:pt x="211567" y="147733"/>
                      </a:moveTo>
                      <a:cubicBezTo>
                        <a:pt x="203879" y="135255"/>
                        <a:pt x="193344" y="125730"/>
                        <a:pt x="180055" y="118967"/>
                      </a:cubicBezTo>
                      <a:cubicBezTo>
                        <a:pt x="166672" y="112300"/>
                        <a:pt x="151486" y="108871"/>
                        <a:pt x="134496" y="108871"/>
                      </a:cubicBezTo>
                      <a:cubicBezTo>
                        <a:pt x="125289" y="108871"/>
                        <a:pt x="116082" y="110395"/>
                        <a:pt x="106875" y="113443"/>
                      </a:cubicBezTo>
                      <a:cubicBezTo>
                        <a:pt x="97668" y="116491"/>
                        <a:pt x="89506" y="120967"/>
                        <a:pt x="82387" y="126683"/>
                      </a:cubicBezTo>
                      <a:cubicBezTo>
                        <a:pt x="75268" y="132398"/>
                        <a:pt x="70048" y="139446"/>
                        <a:pt x="66726" y="147828"/>
                      </a:cubicBezTo>
                      <a:lnTo>
                        <a:pt x="65872" y="145352"/>
                      </a:lnTo>
                      <a:lnTo>
                        <a:pt x="65872" y="138684"/>
                      </a:lnTo>
                      <a:cubicBezTo>
                        <a:pt x="65872" y="126111"/>
                        <a:pt x="67011" y="114776"/>
                        <a:pt x="69384" y="104680"/>
                      </a:cubicBezTo>
                      <a:cubicBezTo>
                        <a:pt x="71756" y="94583"/>
                        <a:pt x="75268" y="86106"/>
                        <a:pt x="80014" y="79058"/>
                      </a:cubicBezTo>
                      <a:cubicBezTo>
                        <a:pt x="84760" y="72104"/>
                        <a:pt x="90360" y="66675"/>
                        <a:pt x="96909" y="62865"/>
                      </a:cubicBezTo>
                      <a:cubicBezTo>
                        <a:pt x="103458" y="59055"/>
                        <a:pt x="110672" y="57245"/>
                        <a:pt x="118455" y="57245"/>
                      </a:cubicBezTo>
                      <a:cubicBezTo>
                        <a:pt x="129845" y="57245"/>
                        <a:pt x="139052" y="60103"/>
                        <a:pt x="145791" y="65818"/>
                      </a:cubicBezTo>
                      <a:cubicBezTo>
                        <a:pt x="152625" y="71533"/>
                        <a:pt x="157465" y="79343"/>
                        <a:pt x="160218" y="89059"/>
                      </a:cubicBezTo>
                      <a:lnTo>
                        <a:pt x="218686" y="61341"/>
                      </a:lnTo>
                      <a:cubicBezTo>
                        <a:pt x="213940" y="46292"/>
                        <a:pt x="206822" y="34195"/>
                        <a:pt x="197330" y="25241"/>
                      </a:cubicBezTo>
                      <a:cubicBezTo>
                        <a:pt x="187838" y="16288"/>
                        <a:pt x="176733" y="9906"/>
                        <a:pt x="164109" y="5906"/>
                      </a:cubicBezTo>
                      <a:cubicBezTo>
                        <a:pt x="151486" y="1905"/>
                        <a:pt x="137723" y="0"/>
                        <a:pt x="122916" y="0"/>
                      </a:cubicBezTo>
                      <a:cubicBezTo>
                        <a:pt x="99757" y="0"/>
                        <a:pt x="78970" y="5334"/>
                        <a:pt x="60461" y="15907"/>
                      </a:cubicBezTo>
                      <a:cubicBezTo>
                        <a:pt x="41953" y="26575"/>
                        <a:pt x="27241" y="42482"/>
                        <a:pt x="16326" y="63722"/>
                      </a:cubicBezTo>
                      <a:cubicBezTo>
                        <a:pt x="5505" y="84963"/>
                        <a:pt x="0" y="112109"/>
                        <a:pt x="0" y="145066"/>
                      </a:cubicBezTo>
                      <a:cubicBezTo>
                        <a:pt x="0" y="175832"/>
                        <a:pt x="4936" y="201644"/>
                        <a:pt x="14807" y="222409"/>
                      </a:cubicBezTo>
                      <a:cubicBezTo>
                        <a:pt x="24678" y="243173"/>
                        <a:pt x="38631" y="258890"/>
                        <a:pt x="56570" y="269367"/>
                      </a:cubicBezTo>
                      <a:cubicBezTo>
                        <a:pt x="74509" y="279845"/>
                        <a:pt x="95390" y="285083"/>
                        <a:pt x="119024" y="285083"/>
                      </a:cubicBezTo>
                      <a:cubicBezTo>
                        <a:pt x="140191" y="285083"/>
                        <a:pt x="158414" y="281273"/>
                        <a:pt x="173791" y="273749"/>
                      </a:cubicBezTo>
                      <a:cubicBezTo>
                        <a:pt x="189072" y="266224"/>
                        <a:pt x="201127" y="255461"/>
                        <a:pt x="209764" y="241649"/>
                      </a:cubicBezTo>
                      <a:cubicBezTo>
                        <a:pt x="218401" y="227838"/>
                        <a:pt x="222673" y="211360"/>
                        <a:pt x="222673" y="192405"/>
                      </a:cubicBezTo>
                      <a:cubicBezTo>
                        <a:pt x="222673" y="174784"/>
                        <a:pt x="218876" y="159734"/>
                        <a:pt x="211188" y="147352"/>
                      </a:cubicBezTo>
                      <a:close/>
                      <a:moveTo>
                        <a:pt x="147214" y="221742"/>
                      </a:moveTo>
                      <a:cubicBezTo>
                        <a:pt x="140381" y="228219"/>
                        <a:pt x="130699" y="231362"/>
                        <a:pt x="118170" y="231362"/>
                      </a:cubicBezTo>
                      <a:cubicBezTo>
                        <a:pt x="110957" y="231362"/>
                        <a:pt x="104407" y="229838"/>
                        <a:pt x="98523" y="226790"/>
                      </a:cubicBezTo>
                      <a:cubicBezTo>
                        <a:pt x="92638" y="223742"/>
                        <a:pt x="87892" y="219361"/>
                        <a:pt x="84285" y="213741"/>
                      </a:cubicBezTo>
                      <a:cubicBezTo>
                        <a:pt x="80678" y="208121"/>
                        <a:pt x="78875" y="201740"/>
                        <a:pt x="78875" y="194405"/>
                      </a:cubicBezTo>
                      <a:cubicBezTo>
                        <a:pt x="78875" y="187071"/>
                        <a:pt x="80584" y="180308"/>
                        <a:pt x="84095" y="174689"/>
                      </a:cubicBezTo>
                      <a:cubicBezTo>
                        <a:pt x="87607" y="169069"/>
                        <a:pt x="92353" y="164783"/>
                        <a:pt x="98333" y="161925"/>
                      </a:cubicBezTo>
                      <a:cubicBezTo>
                        <a:pt x="104313" y="158972"/>
                        <a:pt x="110957" y="157543"/>
                        <a:pt x="118170" y="157543"/>
                      </a:cubicBezTo>
                      <a:cubicBezTo>
                        <a:pt x="126808" y="157543"/>
                        <a:pt x="134021" y="158972"/>
                        <a:pt x="139716" y="161925"/>
                      </a:cubicBezTo>
                      <a:cubicBezTo>
                        <a:pt x="145411" y="164878"/>
                        <a:pt x="149777" y="169069"/>
                        <a:pt x="152909" y="174498"/>
                      </a:cubicBezTo>
                      <a:cubicBezTo>
                        <a:pt x="155947" y="179927"/>
                        <a:pt x="157465" y="186595"/>
                        <a:pt x="157465" y="194405"/>
                      </a:cubicBezTo>
                      <a:cubicBezTo>
                        <a:pt x="157465" y="206121"/>
                        <a:pt x="154048" y="215265"/>
                        <a:pt x="147214" y="221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9" name="Freeform 158">
                  <a:extLst>
                    <a:ext uri="{FF2B5EF4-FFF2-40B4-BE49-F238E27FC236}">
                      <a16:creationId xmlns:a16="http://schemas.microsoft.com/office/drawing/2014/main" id="{C78CA055-9120-65C9-ABD9-4BEDB93AF952}"/>
                    </a:ext>
                  </a:extLst>
                </p:cNvPr>
                <p:cNvSpPr/>
                <p:nvPr/>
              </p:nvSpPr>
              <p:spPr>
                <a:xfrm>
                  <a:off x="6389644" y="232029"/>
                  <a:ext cx="66915" cy="67151"/>
                </a:xfrm>
                <a:custGeom>
                  <a:avLst/>
                  <a:gdLst>
                    <a:gd name="connsiteX0" fmla="*/ 66916 w 66915"/>
                    <a:gd name="connsiteY0" fmla="*/ 7906 h 67151"/>
                    <a:gd name="connsiteX1" fmla="*/ 42332 w 66915"/>
                    <a:gd name="connsiteY1" fmla="*/ 0 h 67151"/>
                    <a:gd name="connsiteX2" fmla="*/ 0 w 66915"/>
                    <a:gd name="connsiteY2" fmla="*/ 42481 h 67151"/>
                    <a:gd name="connsiteX3" fmla="*/ 7878 w 66915"/>
                    <a:gd name="connsiteY3" fmla="*/ 67151 h 67151"/>
                    <a:gd name="connsiteX4" fmla="*/ 66916 w 66915"/>
                    <a:gd name="connsiteY4" fmla="*/ 790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66916" y="7906"/>
                      </a:moveTo>
                      <a:cubicBezTo>
                        <a:pt x="59987" y="2953"/>
                        <a:pt x="51539" y="0"/>
                        <a:pt x="42332" y="0"/>
                      </a:cubicBezTo>
                      <a:cubicBezTo>
                        <a:pt x="18983" y="0"/>
                        <a:pt x="0" y="19050"/>
                        <a:pt x="0" y="42481"/>
                      </a:cubicBezTo>
                      <a:cubicBezTo>
                        <a:pt x="0" y="51721"/>
                        <a:pt x="2942" y="60198"/>
                        <a:pt x="7878" y="67151"/>
                      </a:cubicBezTo>
                      <a:lnTo>
                        <a:pt x="66916" y="79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60" name="Freeform 159">
                  <a:extLst>
                    <a:ext uri="{FF2B5EF4-FFF2-40B4-BE49-F238E27FC236}">
                      <a16:creationId xmlns:a16="http://schemas.microsoft.com/office/drawing/2014/main" id="{02E5FB93-1A5A-1790-314D-12326A93D6B2}"/>
                    </a:ext>
                  </a:extLst>
                </p:cNvPr>
                <p:cNvSpPr/>
                <p:nvPr/>
              </p:nvSpPr>
              <p:spPr>
                <a:xfrm>
                  <a:off x="6407393" y="249840"/>
                  <a:ext cx="66915" cy="67151"/>
                </a:xfrm>
                <a:custGeom>
                  <a:avLst/>
                  <a:gdLst>
                    <a:gd name="connsiteX0" fmla="*/ 0 w 66915"/>
                    <a:gd name="connsiteY0" fmla="*/ 59246 h 67151"/>
                    <a:gd name="connsiteX1" fmla="*/ 24583 w 66915"/>
                    <a:gd name="connsiteY1" fmla="*/ 67151 h 67151"/>
                    <a:gd name="connsiteX2" fmla="*/ 66916 w 66915"/>
                    <a:gd name="connsiteY2" fmla="*/ 24670 h 67151"/>
                    <a:gd name="connsiteX3" fmla="*/ 59038 w 66915"/>
                    <a:gd name="connsiteY3" fmla="*/ 0 h 67151"/>
                    <a:gd name="connsiteX4" fmla="*/ 0 w 66915"/>
                    <a:gd name="connsiteY4" fmla="*/ 5924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0" y="59246"/>
                      </a:moveTo>
                      <a:cubicBezTo>
                        <a:pt x="6929" y="64199"/>
                        <a:pt x="15376" y="67151"/>
                        <a:pt x="24583" y="67151"/>
                      </a:cubicBezTo>
                      <a:cubicBezTo>
                        <a:pt x="47932" y="67151"/>
                        <a:pt x="66916" y="48101"/>
                        <a:pt x="66916" y="24670"/>
                      </a:cubicBezTo>
                      <a:cubicBezTo>
                        <a:pt x="66916" y="15431"/>
                        <a:pt x="63973" y="6953"/>
                        <a:pt x="59038" y="0"/>
                      </a:cubicBezTo>
                      <a:lnTo>
                        <a:pt x="0" y="59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61" name="Freeform 160">
                  <a:extLst>
                    <a:ext uri="{FF2B5EF4-FFF2-40B4-BE49-F238E27FC236}">
                      <a16:creationId xmlns:a16="http://schemas.microsoft.com/office/drawing/2014/main" id="{0635907A-2A8B-1A56-6F5B-A899BCD92020}"/>
                    </a:ext>
                  </a:extLst>
                </p:cNvPr>
                <p:cNvSpPr/>
                <p:nvPr/>
              </p:nvSpPr>
              <p:spPr>
                <a:xfrm>
                  <a:off x="6391827" y="429767"/>
                  <a:ext cx="80393" cy="83439"/>
                </a:xfrm>
                <a:custGeom>
                  <a:avLst/>
                  <a:gdLst>
                    <a:gd name="connsiteX0" fmla="*/ 0 w 80393"/>
                    <a:gd name="connsiteY0" fmla="*/ 55245 h 83439"/>
                    <a:gd name="connsiteX1" fmla="*/ 28095 w 80393"/>
                    <a:gd name="connsiteY1" fmla="*/ 83439 h 83439"/>
                    <a:gd name="connsiteX2" fmla="*/ 52299 w 80393"/>
                    <a:gd name="connsiteY2" fmla="*/ 83439 h 83439"/>
                    <a:gd name="connsiteX3" fmla="*/ 80394 w 80393"/>
                    <a:gd name="connsiteY3" fmla="*/ 55245 h 83439"/>
                    <a:gd name="connsiteX4" fmla="*/ 80394 w 80393"/>
                    <a:gd name="connsiteY4" fmla="*/ 0 h 83439"/>
                    <a:gd name="connsiteX5" fmla="*/ 95 w 80393"/>
                    <a:gd name="connsiteY5" fmla="*/ 0 h 83439"/>
                    <a:gd name="connsiteX6" fmla="*/ 95 w 80393"/>
                    <a:gd name="connsiteY6" fmla="*/ 55245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93" h="83439">
                      <a:moveTo>
                        <a:pt x="0" y="55245"/>
                      </a:moveTo>
                      <a:cubicBezTo>
                        <a:pt x="0" y="70771"/>
                        <a:pt x="12529" y="83439"/>
                        <a:pt x="28095" y="83439"/>
                      </a:cubicBezTo>
                      <a:lnTo>
                        <a:pt x="52299" y="83439"/>
                      </a:lnTo>
                      <a:cubicBezTo>
                        <a:pt x="67770" y="83439"/>
                        <a:pt x="80394" y="70866"/>
                        <a:pt x="80394" y="55245"/>
                      </a:cubicBezTo>
                      <a:lnTo>
                        <a:pt x="80394" y="0"/>
                      </a:lnTo>
                      <a:lnTo>
                        <a:pt x="95" y="0"/>
                      </a:lnTo>
                      <a:lnTo>
                        <a:pt x="95" y="552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62" name="Freeform 161">
                  <a:extLst>
                    <a:ext uri="{FF2B5EF4-FFF2-40B4-BE49-F238E27FC236}">
                      <a16:creationId xmlns:a16="http://schemas.microsoft.com/office/drawing/2014/main" id="{12CD6B2F-BADC-BACE-03D1-18F04A1F4557}"/>
                    </a:ext>
                  </a:extLst>
                </p:cNvPr>
                <p:cNvSpPr/>
                <p:nvPr/>
              </p:nvSpPr>
              <p:spPr>
                <a:xfrm>
                  <a:off x="6391827" y="330231"/>
                  <a:ext cx="80298" cy="83439"/>
                </a:xfrm>
                <a:custGeom>
                  <a:avLst/>
                  <a:gdLst>
                    <a:gd name="connsiteX0" fmla="*/ 52299 w 80298"/>
                    <a:gd name="connsiteY0" fmla="*/ 0 h 83439"/>
                    <a:gd name="connsiteX1" fmla="*/ 28095 w 80298"/>
                    <a:gd name="connsiteY1" fmla="*/ 0 h 83439"/>
                    <a:gd name="connsiteX2" fmla="*/ 0 w 80298"/>
                    <a:gd name="connsiteY2" fmla="*/ 28194 h 83439"/>
                    <a:gd name="connsiteX3" fmla="*/ 0 w 80298"/>
                    <a:gd name="connsiteY3" fmla="*/ 83439 h 83439"/>
                    <a:gd name="connsiteX4" fmla="*/ 80299 w 80298"/>
                    <a:gd name="connsiteY4" fmla="*/ 83439 h 83439"/>
                    <a:gd name="connsiteX5" fmla="*/ 80299 w 80298"/>
                    <a:gd name="connsiteY5" fmla="*/ 28194 h 83439"/>
                    <a:gd name="connsiteX6" fmla="*/ 52204 w 80298"/>
                    <a:gd name="connsiteY6" fmla="*/ 0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298" h="83439">
                      <a:moveTo>
                        <a:pt x="52299" y="0"/>
                      </a:moveTo>
                      <a:lnTo>
                        <a:pt x="28095" y="0"/>
                      </a:lnTo>
                      <a:cubicBezTo>
                        <a:pt x="12624" y="0"/>
                        <a:pt x="0" y="12573"/>
                        <a:pt x="0" y="28194"/>
                      </a:cubicBezTo>
                      <a:lnTo>
                        <a:pt x="0" y="83439"/>
                      </a:lnTo>
                      <a:lnTo>
                        <a:pt x="80299" y="83439"/>
                      </a:lnTo>
                      <a:lnTo>
                        <a:pt x="80299" y="28194"/>
                      </a:lnTo>
                      <a:cubicBezTo>
                        <a:pt x="80299" y="12668"/>
                        <a:pt x="67770" y="0"/>
                        <a:pt x="5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243CE9A6-95DF-97F2-8453-A069C3EB1156}"/>
                </a:ext>
              </a:extLst>
            </p:cNvPr>
            <p:cNvGrpSpPr/>
            <p:nvPr userDrawn="1"/>
          </p:nvGrpSpPr>
          <p:grpSpPr>
            <a:xfrm>
              <a:off x="7661542" y="3991254"/>
              <a:ext cx="974457" cy="1169348"/>
              <a:chOff x="4905227" y="964011"/>
              <a:chExt cx="3810000" cy="4572000"/>
            </a:xfrm>
          </p:grpSpPr>
          <p:pic>
            <p:nvPicPr>
              <p:cNvPr id="150" name="Graphic 149">
                <a:extLst>
                  <a:ext uri="{FF2B5EF4-FFF2-40B4-BE49-F238E27FC236}">
                    <a16:creationId xmlns:a16="http://schemas.microsoft.com/office/drawing/2014/main" id="{411CE5CC-9B06-378E-9D2F-0E5D3C3FFD9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alphaModFix amt="8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981426" y="4276755"/>
                <a:ext cx="3657601" cy="876300"/>
              </a:xfrm>
              <a:prstGeom prst="rect">
                <a:avLst/>
              </a:prstGeom>
            </p:spPr>
          </p:pic>
          <p:pic>
            <p:nvPicPr>
              <p:cNvPr id="151" name="Graphic 150">
                <a:extLst>
                  <a:ext uri="{FF2B5EF4-FFF2-40B4-BE49-F238E27FC236}">
                    <a16:creationId xmlns:a16="http://schemas.microsoft.com/office/drawing/2014/main" id="{91B03087-299F-7E97-B988-FDDBEC08A7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4905227" y="964011"/>
                <a:ext cx="3810000" cy="4572000"/>
              </a:xfrm>
              <a:prstGeom prst="rect">
                <a:avLst/>
              </a:prstGeom>
            </p:spPr>
          </p:pic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E75B0EBF-F2AD-2362-F1F4-C7BCAC0F2B7C}"/>
                </a:ext>
              </a:extLst>
            </p:cNvPr>
            <p:cNvGrpSpPr/>
            <p:nvPr userDrawn="1"/>
          </p:nvGrpSpPr>
          <p:grpSpPr>
            <a:xfrm>
              <a:off x="3031384" y="4643050"/>
              <a:ext cx="3081233" cy="283734"/>
              <a:chOff x="2451940" y="4422850"/>
              <a:chExt cx="4043552" cy="372348"/>
            </a:xfrm>
          </p:grpSpPr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2CF8E9CD-3781-3451-1A09-8F5CDA717C95}"/>
                  </a:ext>
                </a:extLst>
              </p:cNvPr>
              <p:cNvGrpSpPr/>
              <p:nvPr userDrawn="1"/>
            </p:nvGrpSpPr>
            <p:grpSpPr>
              <a:xfrm>
                <a:off x="2451940" y="4422850"/>
                <a:ext cx="2017299" cy="372348"/>
                <a:chOff x="3899465" y="-850382"/>
                <a:chExt cx="2017299" cy="372348"/>
              </a:xfrm>
            </p:grpSpPr>
            <p:sp>
              <p:nvSpPr>
                <p:cNvPr id="138" name="Freeform 137">
                  <a:extLst>
                    <a:ext uri="{FF2B5EF4-FFF2-40B4-BE49-F238E27FC236}">
                      <a16:creationId xmlns:a16="http://schemas.microsoft.com/office/drawing/2014/main" id="{C365D002-5E35-5E90-1845-BECA368473DB}"/>
                    </a:ext>
                  </a:extLst>
                </p:cNvPr>
                <p:cNvSpPr/>
                <p:nvPr/>
              </p:nvSpPr>
              <p:spPr>
                <a:xfrm>
                  <a:off x="3899465" y="-826142"/>
                  <a:ext cx="237077" cy="262555"/>
                </a:xfrm>
                <a:custGeom>
                  <a:avLst/>
                  <a:gdLst>
                    <a:gd name="csX0" fmla="*/ 176594 w 237077"/>
                    <a:gd name="csY0" fmla="*/ 132418 h 262555"/>
                    <a:gd name="csX1" fmla="*/ 178118 w 237077"/>
                    <a:gd name="csY1" fmla="*/ 180994 h 262555"/>
                    <a:gd name="csX2" fmla="*/ 177737 w 237077"/>
                    <a:gd name="csY2" fmla="*/ 180994 h 262555"/>
                    <a:gd name="csX3" fmla="*/ 157829 w 237077"/>
                    <a:gd name="csY3" fmla="*/ 142019 h 262555"/>
                    <a:gd name="csX4" fmla="*/ 76105 w 237077"/>
                    <a:gd name="csY4" fmla="*/ 0 h 262555"/>
                    <a:gd name="csX5" fmla="*/ 0 w 237077"/>
                    <a:gd name="csY5" fmla="*/ 0 h 262555"/>
                    <a:gd name="csX6" fmla="*/ 0 w 237077"/>
                    <a:gd name="csY6" fmla="*/ 262555 h 262555"/>
                    <a:gd name="csX7" fmla="*/ 60579 w 237077"/>
                    <a:gd name="csY7" fmla="*/ 262555 h 262555"/>
                    <a:gd name="csX8" fmla="*/ 60579 w 237077"/>
                    <a:gd name="csY8" fmla="*/ 130042 h 262555"/>
                    <a:gd name="csX9" fmla="*/ 58960 w 237077"/>
                    <a:gd name="csY9" fmla="*/ 81561 h 262555"/>
                    <a:gd name="csX10" fmla="*/ 59341 w 237077"/>
                    <a:gd name="csY10" fmla="*/ 81561 h 262555"/>
                    <a:gd name="csX11" fmla="*/ 79343 w 237077"/>
                    <a:gd name="csY11" fmla="*/ 120536 h 262555"/>
                    <a:gd name="csX12" fmla="*/ 160973 w 237077"/>
                    <a:gd name="csY12" fmla="*/ 262555 h 262555"/>
                    <a:gd name="csX13" fmla="*/ 237077 w 237077"/>
                    <a:gd name="csY13" fmla="*/ 262555 h 262555"/>
                    <a:gd name="csX14" fmla="*/ 237077 w 237077"/>
                    <a:gd name="csY14" fmla="*/ 0 h 262555"/>
                    <a:gd name="csX15" fmla="*/ 176594 w 237077"/>
                    <a:gd name="csY15" fmla="*/ 0 h 262555"/>
                    <a:gd name="csX16" fmla="*/ 176594 w 237077"/>
                    <a:gd name="csY16" fmla="*/ 132418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237077" h="262555">
                      <a:moveTo>
                        <a:pt x="176594" y="132418"/>
                      </a:moveTo>
                      <a:lnTo>
                        <a:pt x="178118" y="180994"/>
                      </a:lnTo>
                      <a:lnTo>
                        <a:pt x="177737" y="180994"/>
                      </a:lnTo>
                      <a:lnTo>
                        <a:pt x="157829" y="142019"/>
                      </a:lnTo>
                      <a:lnTo>
                        <a:pt x="76105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lnTo>
                        <a:pt x="60579" y="262555"/>
                      </a:lnTo>
                      <a:lnTo>
                        <a:pt x="60579" y="130042"/>
                      </a:lnTo>
                      <a:lnTo>
                        <a:pt x="58960" y="81561"/>
                      </a:lnTo>
                      <a:lnTo>
                        <a:pt x="59341" y="81561"/>
                      </a:lnTo>
                      <a:lnTo>
                        <a:pt x="79343" y="120536"/>
                      </a:lnTo>
                      <a:lnTo>
                        <a:pt x="160973" y="262555"/>
                      </a:lnTo>
                      <a:lnTo>
                        <a:pt x="237077" y="262555"/>
                      </a:lnTo>
                      <a:lnTo>
                        <a:pt x="237077" y="0"/>
                      </a:lnTo>
                      <a:lnTo>
                        <a:pt x="176594" y="0"/>
                      </a:lnTo>
                      <a:lnTo>
                        <a:pt x="176594" y="132418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9" name="Freeform 138">
                  <a:extLst>
                    <a:ext uri="{FF2B5EF4-FFF2-40B4-BE49-F238E27FC236}">
                      <a16:creationId xmlns:a16="http://schemas.microsoft.com/office/drawing/2014/main" id="{66675F6B-11E7-8E32-3A61-B39F5FF3D780}"/>
                    </a:ext>
                  </a:extLst>
                </p:cNvPr>
                <p:cNvSpPr/>
                <p:nvPr/>
              </p:nvSpPr>
              <p:spPr>
                <a:xfrm>
                  <a:off x="4172546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7 w 215646"/>
                    <a:gd name="csY3" fmla="*/ 8555 h 206755"/>
                    <a:gd name="csX4" fmla="*/ 98012 w 215646"/>
                    <a:gd name="csY4" fmla="*/ 0 h 206755"/>
                    <a:gd name="csX5" fmla="*/ 30670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20015 w 215646"/>
                    <a:gd name="csY29" fmla="*/ 144396 h 206755"/>
                    <a:gd name="csX30" fmla="*/ 112490 w 215646"/>
                    <a:gd name="csY30" fmla="*/ 154948 h 206755"/>
                    <a:gd name="csX31" fmla="*/ 101537 w 215646"/>
                    <a:gd name="csY31" fmla="*/ 161127 h 206755"/>
                    <a:gd name="csX32" fmla="*/ 88583 w 215646"/>
                    <a:gd name="csY32" fmla="*/ 163123 h 206755"/>
                    <a:gd name="csX33" fmla="*/ 73438 w 215646"/>
                    <a:gd name="csY33" fmla="*/ 158750 h 206755"/>
                    <a:gd name="csX34" fmla="*/ 67056 w 215646"/>
                    <a:gd name="csY34" fmla="*/ 145632 h 206755"/>
                    <a:gd name="csX35" fmla="*/ 72866 w 215646"/>
                    <a:gd name="csY35" fmla="*/ 131943 h 206755"/>
                    <a:gd name="csX36" fmla="*/ 90583 w 215646"/>
                    <a:gd name="csY36" fmla="*/ 125004 h 206755"/>
                    <a:gd name="csX37" fmla="*/ 122873 w 215646"/>
                    <a:gd name="csY37" fmla="*/ 118255 h 206755"/>
                    <a:gd name="csX38" fmla="*/ 122873 w 215646"/>
                    <a:gd name="csY38" fmla="*/ 129377 h 206755"/>
                    <a:gd name="csX39" fmla="*/ 120110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4" y="14259"/>
                        <a:pt x="147637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0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2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2" y="197534"/>
                        <a:pt x="120206" y="191831"/>
                        <a:pt x="126968" y="184131"/>
                      </a:cubicBezTo>
                      <a:cubicBezTo>
                        <a:pt x="128968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80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20015" y="144396"/>
                      </a:moveTo>
                      <a:cubicBezTo>
                        <a:pt x="118110" y="148674"/>
                        <a:pt x="115634" y="152191"/>
                        <a:pt x="112490" y="154948"/>
                      </a:cubicBezTo>
                      <a:cubicBezTo>
                        <a:pt x="109347" y="157704"/>
                        <a:pt x="105632" y="159796"/>
                        <a:pt x="101537" y="161127"/>
                      </a:cubicBezTo>
                      <a:cubicBezTo>
                        <a:pt x="97441" y="162457"/>
                        <a:pt x="93059" y="163123"/>
                        <a:pt x="88583" y="163123"/>
                      </a:cubicBezTo>
                      <a:cubicBezTo>
                        <a:pt x="82772" y="163123"/>
                        <a:pt x="77724" y="161697"/>
                        <a:pt x="73438" y="158750"/>
                      </a:cubicBezTo>
                      <a:cubicBezTo>
                        <a:pt x="69152" y="155803"/>
                        <a:pt x="67056" y="151430"/>
                        <a:pt x="67056" y="145632"/>
                      </a:cubicBezTo>
                      <a:cubicBezTo>
                        <a:pt x="67056" y="139833"/>
                        <a:pt x="68961" y="134985"/>
                        <a:pt x="72866" y="131943"/>
                      </a:cubicBezTo>
                      <a:cubicBezTo>
                        <a:pt x="76676" y="128901"/>
                        <a:pt x="82582" y="126525"/>
                        <a:pt x="90583" y="125004"/>
                      </a:cubicBezTo>
                      <a:lnTo>
                        <a:pt x="122873" y="118255"/>
                      </a:lnTo>
                      <a:lnTo>
                        <a:pt x="122873" y="129377"/>
                      </a:lnTo>
                      <a:cubicBezTo>
                        <a:pt x="122873" y="135175"/>
                        <a:pt x="121920" y="140213"/>
                        <a:pt x="120110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0" name="Freeform 139">
                  <a:extLst>
                    <a:ext uri="{FF2B5EF4-FFF2-40B4-BE49-F238E27FC236}">
                      <a16:creationId xmlns:a16="http://schemas.microsoft.com/office/drawing/2014/main" id="{26805642-AC70-B28D-DC64-6B5FE0FD63B9}"/>
                    </a:ext>
                  </a:extLst>
                </p:cNvPr>
                <p:cNvSpPr/>
                <p:nvPr/>
              </p:nvSpPr>
              <p:spPr>
                <a:xfrm>
                  <a:off x="4377905" y="-762452"/>
                  <a:ext cx="224313" cy="198865"/>
                </a:xfrm>
                <a:custGeom>
                  <a:avLst/>
                  <a:gdLst>
                    <a:gd name="csX0" fmla="*/ 112395 w 224313"/>
                    <a:gd name="csY0" fmla="*/ 151525 h 198865"/>
                    <a:gd name="csX1" fmla="*/ 71342 w 224313"/>
                    <a:gd name="csY1" fmla="*/ 0 h 198865"/>
                    <a:gd name="csX2" fmla="*/ 0 w 224313"/>
                    <a:gd name="csY2" fmla="*/ 0 h 198865"/>
                    <a:gd name="csX3" fmla="*/ 71723 w 224313"/>
                    <a:gd name="csY3" fmla="*/ 198865 h 198865"/>
                    <a:gd name="csX4" fmla="*/ 152591 w 224313"/>
                    <a:gd name="csY4" fmla="*/ 198865 h 198865"/>
                    <a:gd name="csX5" fmla="*/ 224314 w 224313"/>
                    <a:gd name="csY5" fmla="*/ 0 h 198865"/>
                    <a:gd name="csX6" fmla="*/ 154210 w 224313"/>
                    <a:gd name="csY6" fmla="*/ 0 h 198865"/>
                    <a:gd name="csX7" fmla="*/ 112395 w 224313"/>
                    <a:gd name="csY7" fmla="*/ 151525 h 1988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224313" h="198865">
                      <a:moveTo>
                        <a:pt x="112395" y="151525"/>
                      </a:moveTo>
                      <a:lnTo>
                        <a:pt x="71342" y="0"/>
                      </a:lnTo>
                      <a:lnTo>
                        <a:pt x="0" y="0"/>
                      </a:lnTo>
                      <a:lnTo>
                        <a:pt x="71723" y="198865"/>
                      </a:lnTo>
                      <a:lnTo>
                        <a:pt x="152591" y="198865"/>
                      </a:lnTo>
                      <a:lnTo>
                        <a:pt x="224314" y="0"/>
                      </a:lnTo>
                      <a:lnTo>
                        <a:pt x="154210" y="0"/>
                      </a:lnTo>
                      <a:lnTo>
                        <a:pt x="112395" y="151525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41250564-B3AC-E82F-58CF-4BC5BC461B7D}"/>
                    </a:ext>
                  </a:extLst>
                </p:cNvPr>
                <p:cNvSpPr/>
                <p:nvPr/>
              </p:nvSpPr>
              <p:spPr>
                <a:xfrm>
                  <a:off x="4621079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2" name="Freeform 141">
                  <a:extLst>
                    <a:ext uri="{FF2B5EF4-FFF2-40B4-BE49-F238E27FC236}">
                      <a16:creationId xmlns:a16="http://schemas.microsoft.com/office/drawing/2014/main" id="{E3760035-7E21-90B3-DD38-663D8F5A3EC7}"/>
                    </a:ext>
                  </a:extLst>
                </p:cNvPr>
                <p:cNvSpPr/>
                <p:nvPr/>
              </p:nvSpPr>
              <p:spPr>
                <a:xfrm>
                  <a:off x="4615554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5 w 78866"/>
                    <a:gd name="csY1" fmla="*/ 7795 h 64925"/>
                    <a:gd name="csX2" fmla="*/ 0 w 78866"/>
                    <a:gd name="csY2" fmla="*/ 32701 h 64925"/>
                    <a:gd name="csX3" fmla="*/ 9335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5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5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3" name="Freeform 142">
                  <a:extLst>
                    <a:ext uri="{FF2B5EF4-FFF2-40B4-BE49-F238E27FC236}">
                      <a16:creationId xmlns:a16="http://schemas.microsoft.com/office/drawing/2014/main" id="{9274B9A5-830E-B0C1-DC58-294A00797CCD}"/>
                    </a:ext>
                  </a:extLst>
                </p:cNvPr>
                <p:cNvSpPr/>
                <p:nvPr/>
              </p:nvSpPr>
              <p:spPr>
                <a:xfrm>
                  <a:off x="4721377" y="-766540"/>
                  <a:ext cx="210502" cy="288411"/>
                </a:xfrm>
                <a:custGeom>
                  <a:avLst/>
                  <a:gdLst>
                    <a:gd name="csX0" fmla="*/ 147923 w 210502"/>
                    <a:gd name="csY0" fmla="*/ 46579 h 288411"/>
                    <a:gd name="csX1" fmla="*/ 124777 w 210502"/>
                    <a:gd name="csY1" fmla="*/ 12928 h 288411"/>
                    <a:gd name="csX2" fmla="*/ 82106 w 210502"/>
                    <a:gd name="csY2" fmla="*/ 0 h 288411"/>
                    <a:gd name="csX3" fmla="*/ 40100 w 210502"/>
                    <a:gd name="csY3" fmla="*/ 11692 h 288411"/>
                    <a:gd name="csX4" fmla="*/ 10763 w 210502"/>
                    <a:gd name="csY4" fmla="*/ 45724 h 288411"/>
                    <a:gd name="csX5" fmla="*/ 0 w 210502"/>
                    <a:gd name="csY5" fmla="*/ 99433 h 288411"/>
                    <a:gd name="csX6" fmla="*/ 10001 w 210502"/>
                    <a:gd name="csY6" fmla="*/ 152096 h 288411"/>
                    <a:gd name="csX7" fmla="*/ 38481 w 210502"/>
                    <a:gd name="csY7" fmla="*/ 185747 h 288411"/>
                    <a:gd name="csX8" fmla="*/ 82106 w 210502"/>
                    <a:gd name="csY8" fmla="*/ 197249 h 288411"/>
                    <a:gd name="csX9" fmla="*/ 118205 w 210502"/>
                    <a:gd name="csY9" fmla="*/ 188314 h 288411"/>
                    <a:gd name="csX10" fmla="*/ 142304 w 210502"/>
                    <a:gd name="csY10" fmla="*/ 164644 h 288411"/>
                    <a:gd name="csX11" fmla="*/ 142304 w 210502"/>
                    <a:gd name="csY11" fmla="*/ 203238 h 288411"/>
                    <a:gd name="csX12" fmla="*/ 132969 w 210502"/>
                    <a:gd name="csY12" fmla="*/ 234608 h 288411"/>
                    <a:gd name="csX13" fmla="*/ 106108 w 210502"/>
                    <a:gd name="csY13" fmla="*/ 245730 h 288411"/>
                    <a:gd name="csX14" fmla="*/ 77629 w 210502"/>
                    <a:gd name="csY14" fmla="*/ 236414 h 288411"/>
                    <a:gd name="csX15" fmla="*/ 66294 w 210502"/>
                    <a:gd name="csY15" fmla="*/ 209607 h 288411"/>
                    <a:gd name="csX16" fmla="*/ 952 w 210502"/>
                    <a:gd name="csY16" fmla="*/ 217972 h 288411"/>
                    <a:gd name="csX17" fmla="*/ 19050 w 210502"/>
                    <a:gd name="csY17" fmla="*/ 260749 h 288411"/>
                    <a:gd name="csX18" fmla="*/ 54673 w 210502"/>
                    <a:gd name="csY18" fmla="*/ 282233 h 288411"/>
                    <a:gd name="csX19" fmla="*/ 102108 w 210502"/>
                    <a:gd name="csY19" fmla="*/ 288412 h 288411"/>
                    <a:gd name="csX20" fmla="*/ 159925 w 210502"/>
                    <a:gd name="csY20" fmla="*/ 278240 h 288411"/>
                    <a:gd name="csX21" fmla="*/ 197358 w 210502"/>
                    <a:gd name="csY21" fmla="*/ 246015 h 288411"/>
                    <a:gd name="csX22" fmla="*/ 210502 w 210502"/>
                    <a:gd name="csY22" fmla="*/ 186983 h 288411"/>
                    <a:gd name="csX23" fmla="*/ 210502 w 210502"/>
                    <a:gd name="csY23" fmla="*/ 4088 h 288411"/>
                    <a:gd name="csX24" fmla="*/ 149542 w 210502"/>
                    <a:gd name="csY24" fmla="*/ 4088 h 288411"/>
                    <a:gd name="csX25" fmla="*/ 147923 w 210502"/>
                    <a:gd name="csY25" fmla="*/ 46674 h 288411"/>
                    <a:gd name="csX26" fmla="*/ 132398 w 210502"/>
                    <a:gd name="csY26" fmla="*/ 135650 h 288411"/>
                    <a:gd name="csX27" fmla="*/ 105727 w 210502"/>
                    <a:gd name="csY27" fmla="*/ 148008 h 288411"/>
                    <a:gd name="csX28" fmla="*/ 78200 w 210502"/>
                    <a:gd name="csY28" fmla="*/ 136031 h 288411"/>
                    <a:gd name="csX29" fmla="*/ 68199 w 210502"/>
                    <a:gd name="csY29" fmla="*/ 98672 h 288411"/>
                    <a:gd name="csX30" fmla="*/ 72771 w 210502"/>
                    <a:gd name="csY30" fmla="*/ 71675 h 288411"/>
                    <a:gd name="csX31" fmla="*/ 85725 w 210502"/>
                    <a:gd name="csY31" fmla="*/ 55420 h 288411"/>
                    <a:gd name="csX32" fmla="*/ 105632 w 210502"/>
                    <a:gd name="csY32" fmla="*/ 49811 h 288411"/>
                    <a:gd name="csX33" fmla="*/ 132683 w 210502"/>
                    <a:gd name="csY33" fmla="*/ 62359 h 288411"/>
                    <a:gd name="csX34" fmla="*/ 142208 w 210502"/>
                    <a:gd name="csY34" fmla="*/ 98767 h 288411"/>
                    <a:gd name="csX35" fmla="*/ 132207 w 210502"/>
                    <a:gd name="csY35" fmla="*/ 135746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7923" y="46579"/>
                      </a:move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6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19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6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2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19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4088"/>
                      </a:lnTo>
                      <a:lnTo>
                        <a:pt x="149542" y="4088"/>
                      </a:lnTo>
                      <a:lnTo>
                        <a:pt x="147923" y="46674"/>
                      </a:lnTo>
                      <a:close/>
                      <a:moveTo>
                        <a:pt x="132398" y="135650"/>
                      </a:moveTo>
                      <a:cubicBezTo>
                        <a:pt x="125730" y="143826"/>
                        <a:pt x="116872" y="148008"/>
                        <a:pt x="105727" y="148008"/>
                      </a:cubicBezTo>
                      <a:cubicBezTo>
                        <a:pt x="94583" y="148008"/>
                        <a:pt x="84868" y="144016"/>
                        <a:pt x="78200" y="136031"/>
                      </a:cubicBezTo>
                      <a:cubicBezTo>
                        <a:pt x="71533" y="128046"/>
                        <a:pt x="68199" y="115593"/>
                        <a:pt x="68199" y="98672"/>
                      </a:cubicBezTo>
                      <a:cubicBezTo>
                        <a:pt x="68199" y="87835"/>
                        <a:pt x="69723" y="78805"/>
                        <a:pt x="72771" y="71675"/>
                      </a:cubicBezTo>
                      <a:cubicBezTo>
                        <a:pt x="75819" y="64546"/>
                        <a:pt x="80105" y="59127"/>
                        <a:pt x="85725" y="55420"/>
                      </a:cubicBezTo>
                      <a:cubicBezTo>
                        <a:pt x="91345" y="51713"/>
                        <a:pt x="97917" y="49811"/>
                        <a:pt x="105632" y="49811"/>
                      </a:cubicBezTo>
                      <a:cubicBezTo>
                        <a:pt x="117348" y="49811"/>
                        <a:pt x="126397" y="53994"/>
                        <a:pt x="132683" y="62359"/>
                      </a:cubicBezTo>
                      <a:cubicBezTo>
                        <a:pt x="139065" y="70725"/>
                        <a:pt x="142208" y="82892"/>
                        <a:pt x="142208" y="98767"/>
                      </a:cubicBezTo>
                      <a:cubicBezTo>
                        <a:pt x="142208" y="114642"/>
                        <a:pt x="138875" y="127570"/>
                        <a:pt x="132207" y="13574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4" name="Freeform 143">
                  <a:extLst>
                    <a:ext uri="{FF2B5EF4-FFF2-40B4-BE49-F238E27FC236}">
                      <a16:creationId xmlns:a16="http://schemas.microsoft.com/office/drawing/2014/main" id="{DE872D06-C000-3620-7367-E4A0DA1500D4}"/>
                    </a:ext>
                  </a:extLst>
                </p:cNvPr>
                <p:cNvSpPr/>
                <p:nvPr/>
              </p:nvSpPr>
              <p:spPr>
                <a:xfrm>
                  <a:off x="4963788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8 w 215646"/>
                    <a:gd name="csY3" fmla="*/ 8555 h 206755"/>
                    <a:gd name="csX4" fmla="*/ 98012 w 215646"/>
                    <a:gd name="csY4" fmla="*/ 0 h 206755"/>
                    <a:gd name="csX5" fmla="*/ 30671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19920 w 215646"/>
                    <a:gd name="csY29" fmla="*/ 144396 h 206755"/>
                    <a:gd name="csX30" fmla="*/ 112395 w 215646"/>
                    <a:gd name="csY30" fmla="*/ 154948 h 206755"/>
                    <a:gd name="csX31" fmla="*/ 101441 w 215646"/>
                    <a:gd name="csY31" fmla="*/ 161127 h 206755"/>
                    <a:gd name="csX32" fmla="*/ 88487 w 215646"/>
                    <a:gd name="csY32" fmla="*/ 163123 h 206755"/>
                    <a:gd name="csX33" fmla="*/ 73343 w 215646"/>
                    <a:gd name="csY33" fmla="*/ 158750 h 206755"/>
                    <a:gd name="csX34" fmla="*/ 66961 w 215646"/>
                    <a:gd name="csY34" fmla="*/ 145632 h 206755"/>
                    <a:gd name="csX35" fmla="*/ 72771 w 215646"/>
                    <a:gd name="csY35" fmla="*/ 131943 h 206755"/>
                    <a:gd name="csX36" fmla="*/ 90488 w 215646"/>
                    <a:gd name="csY36" fmla="*/ 125004 h 206755"/>
                    <a:gd name="csX37" fmla="*/ 122777 w 215646"/>
                    <a:gd name="csY37" fmla="*/ 118255 h 206755"/>
                    <a:gd name="csX38" fmla="*/ 122777 w 215646"/>
                    <a:gd name="csY38" fmla="*/ 129377 h 206755"/>
                    <a:gd name="csX39" fmla="*/ 120015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3" y="14259"/>
                        <a:pt x="147638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1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3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3" y="197534"/>
                        <a:pt x="120206" y="191831"/>
                        <a:pt x="126968" y="184131"/>
                      </a:cubicBezTo>
                      <a:cubicBezTo>
                        <a:pt x="128969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79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19920" y="144396"/>
                      </a:moveTo>
                      <a:cubicBezTo>
                        <a:pt x="118015" y="148674"/>
                        <a:pt x="115538" y="152191"/>
                        <a:pt x="112395" y="154948"/>
                      </a:cubicBezTo>
                      <a:cubicBezTo>
                        <a:pt x="109252" y="157704"/>
                        <a:pt x="105537" y="159796"/>
                        <a:pt x="101441" y="161127"/>
                      </a:cubicBezTo>
                      <a:cubicBezTo>
                        <a:pt x="97346" y="162457"/>
                        <a:pt x="92964" y="163123"/>
                        <a:pt x="88487" y="163123"/>
                      </a:cubicBezTo>
                      <a:cubicBezTo>
                        <a:pt x="82677" y="163123"/>
                        <a:pt x="77629" y="161697"/>
                        <a:pt x="73343" y="158750"/>
                      </a:cubicBezTo>
                      <a:cubicBezTo>
                        <a:pt x="69056" y="155803"/>
                        <a:pt x="66961" y="151430"/>
                        <a:pt x="66961" y="145632"/>
                      </a:cubicBezTo>
                      <a:cubicBezTo>
                        <a:pt x="66961" y="139833"/>
                        <a:pt x="68866" y="134985"/>
                        <a:pt x="72771" y="131943"/>
                      </a:cubicBezTo>
                      <a:cubicBezTo>
                        <a:pt x="76581" y="128901"/>
                        <a:pt x="82487" y="126525"/>
                        <a:pt x="90488" y="125004"/>
                      </a:cubicBezTo>
                      <a:lnTo>
                        <a:pt x="122777" y="118255"/>
                      </a:lnTo>
                      <a:lnTo>
                        <a:pt x="122777" y="129377"/>
                      </a:lnTo>
                      <a:cubicBezTo>
                        <a:pt x="122777" y="135175"/>
                        <a:pt x="121825" y="140213"/>
                        <a:pt x="120015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5" name="Freeform 144">
                  <a:extLst>
                    <a:ext uri="{FF2B5EF4-FFF2-40B4-BE49-F238E27FC236}">
                      <a16:creationId xmlns:a16="http://schemas.microsoft.com/office/drawing/2014/main" id="{C5434F38-A3A2-EE50-8736-717EEE1A4430}"/>
                    </a:ext>
                  </a:extLst>
                </p:cNvPr>
                <p:cNvSpPr/>
                <p:nvPr/>
              </p:nvSpPr>
              <p:spPr>
                <a:xfrm>
                  <a:off x="5176386" y="-825762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786 h 266072"/>
                    <a:gd name="csX1" fmla="*/ 128302 w 164591"/>
                    <a:gd name="csY1" fmla="*/ 217972 h 266072"/>
                    <a:gd name="csX2" fmla="*/ 108966 w 164591"/>
                    <a:gd name="csY2" fmla="*/ 211793 h 266072"/>
                    <a:gd name="csX3" fmla="*/ 102013 w 164591"/>
                    <a:gd name="csY3" fmla="*/ 191356 h 266072"/>
                    <a:gd name="csX4" fmla="*/ 102013 w 164591"/>
                    <a:gd name="csY4" fmla="*/ 111410 h 266072"/>
                    <a:gd name="csX5" fmla="*/ 161354 w 164591"/>
                    <a:gd name="csY5" fmla="*/ 111410 h 266072"/>
                    <a:gd name="csX6" fmla="*/ 161354 w 164591"/>
                    <a:gd name="csY6" fmla="*/ 63310 h 266072"/>
                    <a:gd name="csX7" fmla="*/ 102013 w 164591"/>
                    <a:gd name="csY7" fmla="*/ 63310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786"/>
                      </a:moveTo>
                      <a:cubicBezTo>
                        <a:pt x="140208" y="217212"/>
                        <a:pt x="134684" y="217972"/>
                        <a:pt x="128302" y="217972"/>
                      </a:cubicBezTo>
                      <a:cubicBezTo>
                        <a:pt x="120015" y="217972"/>
                        <a:pt x="113633" y="215881"/>
                        <a:pt x="108966" y="211793"/>
                      </a:cubicBezTo>
                      <a:cubicBezTo>
                        <a:pt x="104299" y="207706"/>
                        <a:pt x="102013" y="200862"/>
                        <a:pt x="102013" y="191356"/>
                      </a:cubicBezTo>
                      <a:lnTo>
                        <a:pt x="102013" y="111410"/>
                      </a:lnTo>
                      <a:lnTo>
                        <a:pt x="161354" y="111410"/>
                      </a:lnTo>
                      <a:lnTo>
                        <a:pt x="161354" y="63310"/>
                      </a:lnTo>
                      <a:lnTo>
                        <a:pt x="102013" y="63310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2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6" name="Freeform 145">
                  <a:extLst>
                    <a:ext uri="{FF2B5EF4-FFF2-40B4-BE49-F238E27FC236}">
                      <a16:creationId xmlns:a16="http://schemas.microsoft.com/office/drawing/2014/main" id="{57F0272F-EEEE-0E2E-3D19-D149F3EEAC24}"/>
                    </a:ext>
                  </a:extLst>
                </p:cNvPr>
                <p:cNvSpPr/>
                <p:nvPr/>
              </p:nvSpPr>
              <p:spPr>
                <a:xfrm>
                  <a:off x="5360123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4 w 78866"/>
                    <a:gd name="csY1" fmla="*/ 7795 h 64925"/>
                    <a:gd name="csX2" fmla="*/ 0 w 78866"/>
                    <a:gd name="csY2" fmla="*/ 32701 h 64925"/>
                    <a:gd name="csX3" fmla="*/ 9334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4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4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7" name="Rectangle 146">
                  <a:extLst>
                    <a:ext uri="{FF2B5EF4-FFF2-40B4-BE49-F238E27FC236}">
                      <a16:creationId xmlns:a16="http://schemas.microsoft.com/office/drawing/2014/main" id="{73C3D365-9740-DD7E-AF27-977BF17562B8}"/>
                    </a:ext>
                  </a:extLst>
                </p:cNvPr>
                <p:cNvSpPr/>
                <p:nvPr/>
              </p:nvSpPr>
              <p:spPr>
                <a:xfrm>
                  <a:off x="5365743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8" name="Freeform 147">
                  <a:extLst>
                    <a:ext uri="{FF2B5EF4-FFF2-40B4-BE49-F238E27FC236}">
                      <a16:creationId xmlns:a16="http://schemas.microsoft.com/office/drawing/2014/main" id="{858BF12A-95A8-1E26-E774-7C8C5E66FB73}"/>
                    </a:ext>
                  </a:extLst>
                </p:cNvPr>
                <p:cNvSpPr/>
                <p:nvPr/>
              </p:nvSpPr>
              <p:spPr>
                <a:xfrm>
                  <a:off x="5474042" y="-766540"/>
                  <a:ext cx="199548" cy="202857"/>
                </a:xfrm>
                <a:custGeom>
                  <a:avLst/>
                  <a:gdLst>
                    <a:gd name="csX0" fmla="*/ 166878 w 199548"/>
                    <a:gd name="csY0" fmla="*/ 7985 h 202857"/>
                    <a:gd name="csX1" fmla="*/ 130778 w 199548"/>
                    <a:gd name="csY1" fmla="*/ 0 h 202857"/>
                    <a:gd name="csX2" fmla="*/ 96298 w 199548"/>
                    <a:gd name="csY2" fmla="*/ 7320 h 202857"/>
                    <a:gd name="csX3" fmla="*/ 70771 w 199548"/>
                    <a:gd name="csY3" fmla="*/ 28993 h 202857"/>
                    <a:gd name="csX4" fmla="*/ 62675 w 199548"/>
                    <a:gd name="csY4" fmla="*/ 43918 h 202857"/>
                    <a:gd name="csX5" fmla="*/ 60579 w 199548"/>
                    <a:gd name="csY5" fmla="*/ 3993 h 202857"/>
                    <a:gd name="csX6" fmla="*/ 0 w 199548"/>
                    <a:gd name="csY6" fmla="*/ 3993 h 202857"/>
                    <a:gd name="csX7" fmla="*/ 0 w 199548"/>
                    <a:gd name="csY7" fmla="*/ 202858 h 202857"/>
                    <a:gd name="csX8" fmla="*/ 67723 w 199548"/>
                    <a:gd name="csY8" fmla="*/ 202858 h 202857"/>
                    <a:gd name="csX9" fmla="*/ 67723 w 199548"/>
                    <a:gd name="csY9" fmla="*/ 97436 h 202857"/>
                    <a:gd name="csX10" fmla="*/ 72485 w 199548"/>
                    <a:gd name="csY10" fmla="*/ 70820 h 202857"/>
                    <a:gd name="csX11" fmla="*/ 85630 w 199548"/>
                    <a:gd name="csY11" fmla="*/ 56275 h 202857"/>
                    <a:gd name="csX12" fmla="*/ 103537 w 199548"/>
                    <a:gd name="csY12" fmla="*/ 51713 h 202857"/>
                    <a:gd name="csX13" fmla="*/ 123825 w 199548"/>
                    <a:gd name="csY13" fmla="*/ 59698 h 202857"/>
                    <a:gd name="csX14" fmla="*/ 131826 w 199548"/>
                    <a:gd name="csY14" fmla="*/ 88311 h 202857"/>
                    <a:gd name="csX15" fmla="*/ 131826 w 199548"/>
                    <a:gd name="csY15" fmla="*/ 202858 h 202857"/>
                    <a:gd name="csX16" fmla="*/ 199549 w 199548"/>
                    <a:gd name="csY16" fmla="*/ 202858 h 202857"/>
                    <a:gd name="csX17" fmla="*/ 199549 w 199548"/>
                    <a:gd name="csY17" fmla="*/ 70439 h 202857"/>
                    <a:gd name="csX18" fmla="*/ 190786 w 199548"/>
                    <a:gd name="csY18" fmla="*/ 31465 h 202857"/>
                    <a:gd name="csX19" fmla="*/ 166688 w 199548"/>
                    <a:gd name="csY19" fmla="*/ 7985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548" h="202857">
                      <a:moveTo>
                        <a:pt x="166878" y="7985"/>
                      </a:moveTo>
                      <a:cubicBezTo>
                        <a:pt x="156686" y="2662"/>
                        <a:pt x="144590" y="0"/>
                        <a:pt x="130778" y="0"/>
                      </a:cubicBezTo>
                      <a:cubicBezTo>
                        <a:pt x="118015" y="0"/>
                        <a:pt x="106490" y="2472"/>
                        <a:pt x="96298" y="7320"/>
                      </a:cubicBezTo>
                      <a:cubicBezTo>
                        <a:pt x="86106" y="12263"/>
                        <a:pt x="77533" y="19487"/>
                        <a:pt x="70771" y="28993"/>
                      </a:cubicBezTo>
                      <a:cubicBezTo>
                        <a:pt x="67628" y="33461"/>
                        <a:pt x="64961" y="38404"/>
                        <a:pt x="62675" y="43918"/>
                      </a:cubicBezTo>
                      <a:lnTo>
                        <a:pt x="60579" y="3993"/>
                      </a:lnTo>
                      <a:lnTo>
                        <a:pt x="0" y="3993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97436"/>
                      </a:lnTo>
                      <a:cubicBezTo>
                        <a:pt x="67723" y="86314"/>
                        <a:pt x="69342" y="77379"/>
                        <a:pt x="72485" y="70820"/>
                      </a:cubicBezTo>
                      <a:cubicBezTo>
                        <a:pt x="75629" y="64165"/>
                        <a:pt x="80010" y="59317"/>
                        <a:pt x="85630" y="56275"/>
                      </a:cubicBezTo>
                      <a:cubicBezTo>
                        <a:pt x="91250" y="53234"/>
                        <a:pt x="97155" y="51713"/>
                        <a:pt x="103537" y="51713"/>
                      </a:cubicBezTo>
                      <a:cubicBezTo>
                        <a:pt x="111728" y="51713"/>
                        <a:pt x="118586" y="54374"/>
                        <a:pt x="123825" y="59698"/>
                      </a:cubicBezTo>
                      <a:cubicBezTo>
                        <a:pt x="129064" y="65021"/>
                        <a:pt x="131826" y="74527"/>
                        <a:pt x="131826" y="88311"/>
                      </a:cubicBezTo>
                      <a:lnTo>
                        <a:pt x="131826" y="202858"/>
                      </a:lnTo>
                      <a:lnTo>
                        <a:pt x="199549" y="202858"/>
                      </a:lnTo>
                      <a:lnTo>
                        <a:pt x="199549" y="70439"/>
                      </a:lnTo>
                      <a:cubicBezTo>
                        <a:pt x="199549" y="54754"/>
                        <a:pt x="196596" y="41826"/>
                        <a:pt x="190786" y="31465"/>
                      </a:cubicBezTo>
                      <a:cubicBezTo>
                        <a:pt x="184975" y="21103"/>
                        <a:pt x="176879" y="13308"/>
                        <a:pt x="166688" y="798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9" name="Freeform 148">
                  <a:extLst>
                    <a:ext uri="{FF2B5EF4-FFF2-40B4-BE49-F238E27FC236}">
                      <a16:creationId xmlns:a16="http://schemas.microsoft.com/office/drawing/2014/main" id="{8A8F26ED-EF65-95A6-1640-E67DDB9EB6EA}"/>
                    </a:ext>
                  </a:extLst>
                </p:cNvPr>
                <p:cNvSpPr/>
                <p:nvPr/>
              </p:nvSpPr>
              <p:spPr>
                <a:xfrm>
                  <a:off x="5706262" y="-766445"/>
                  <a:ext cx="210502" cy="288411"/>
                </a:xfrm>
                <a:custGeom>
                  <a:avLst/>
                  <a:gdLst>
                    <a:gd name="csX0" fmla="*/ 149542 w 210502"/>
                    <a:gd name="csY0" fmla="*/ 3993 h 288411"/>
                    <a:gd name="csX1" fmla="*/ 147923 w 210502"/>
                    <a:gd name="csY1" fmla="*/ 46579 h 288411"/>
                    <a:gd name="csX2" fmla="*/ 124777 w 210502"/>
                    <a:gd name="csY2" fmla="*/ 12928 h 288411"/>
                    <a:gd name="csX3" fmla="*/ 82105 w 210502"/>
                    <a:gd name="csY3" fmla="*/ 0 h 288411"/>
                    <a:gd name="csX4" fmla="*/ 40100 w 210502"/>
                    <a:gd name="csY4" fmla="*/ 11692 h 288411"/>
                    <a:gd name="csX5" fmla="*/ 10763 w 210502"/>
                    <a:gd name="csY5" fmla="*/ 45724 h 288411"/>
                    <a:gd name="csX6" fmla="*/ 0 w 210502"/>
                    <a:gd name="csY6" fmla="*/ 99433 h 288411"/>
                    <a:gd name="csX7" fmla="*/ 10001 w 210502"/>
                    <a:gd name="csY7" fmla="*/ 152096 h 288411"/>
                    <a:gd name="csX8" fmla="*/ 38481 w 210502"/>
                    <a:gd name="csY8" fmla="*/ 185747 h 288411"/>
                    <a:gd name="csX9" fmla="*/ 82105 w 210502"/>
                    <a:gd name="csY9" fmla="*/ 197249 h 288411"/>
                    <a:gd name="csX10" fmla="*/ 118205 w 210502"/>
                    <a:gd name="csY10" fmla="*/ 188314 h 288411"/>
                    <a:gd name="csX11" fmla="*/ 142304 w 210502"/>
                    <a:gd name="csY11" fmla="*/ 164644 h 288411"/>
                    <a:gd name="csX12" fmla="*/ 142304 w 210502"/>
                    <a:gd name="csY12" fmla="*/ 203238 h 288411"/>
                    <a:gd name="csX13" fmla="*/ 132969 w 210502"/>
                    <a:gd name="csY13" fmla="*/ 234608 h 288411"/>
                    <a:gd name="csX14" fmla="*/ 106108 w 210502"/>
                    <a:gd name="csY14" fmla="*/ 245730 h 288411"/>
                    <a:gd name="csX15" fmla="*/ 77629 w 210502"/>
                    <a:gd name="csY15" fmla="*/ 236414 h 288411"/>
                    <a:gd name="csX16" fmla="*/ 66294 w 210502"/>
                    <a:gd name="csY16" fmla="*/ 209607 h 288411"/>
                    <a:gd name="csX17" fmla="*/ 952 w 210502"/>
                    <a:gd name="csY17" fmla="*/ 217972 h 288411"/>
                    <a:gd name="csX18" fmla="*/ 19050 w 210502"/>
                    <a:gd name="csY18" fmla="*/ 260749 h 288411"/>
                    <a:gd name="csX19" fmla="*/ 54673 w 210502"/>
                    <a:gd name="csY19" fmla="*/ 282233 h 288411"/>
                    <a:gd name="csX20" fmla="*/ 102108 w 210502"/>
                    <a:gd name="csY20" fmla="*/ 288412 h 288411"/>
                    <a:gd name="csX21" fmla="*/ 159925 w 210502"/>
                    <a:gd name="csY21" fmla="*/ 278240 h 288411"/>
                    <a:gd name="csX22" fmla="*/ 197358 w 210502"/>
                    <a:gd name="csY22" fmla="*/ 246015 h 288411"/>
                    <a:gd name="csX23" fmla="*/ 210502 w 210502"/>
                    <a:gd name="csY23" fmla="*/ 186983 h 288411"/>
                    <a:gd name="csX24" fmla="*/ 210502 w 210502"/>
                    <a:gd name="csY24" fmla="*/ 3993 h 288411"/>
                    <a:gd name="csX25" fmla="*/ 149542 w 210502"/>
                    <a:gd name="csY25" fmla="*/ 3993 h 288411"/>
                    <a:gd name="csX26" fmla="*/ 132397 w 210502"/>
                    <a:gd name="csY26" fmla="*/ 135555 h 288411"/>
                    <a:gd name="csX27" fmla="*/ 105727 w 210502"/>
                    <a:gd name="csY27" fmla="*/ 147913 h 288411"/>
                    <a:gd name="csX28" fmla="*/ 78200 w 210502"/>
                    <a:gd name="csY28" fmla="*/ 135936 h 288411"/>
                    <a:gd name="csX29" fmla="*/ 68199 w 210502"/>
                    <a:gd name="csY29" fmla="*/ 98577 h 288411"/>
                    <a:gd name="csX30" fmla="*/ 72771 w 210502"/>
                    <a:gd name="csY30" fmla="*/ 71580 h 288411"/>
                    <a:gd name="csX31" fmla="*/ 85725 w 210502"/>
                    <a:gd name="csY31" fmla="*/ 55325 h 288411"/>
                    <a:gd name="csX32" fmla="*/ 105632 w 210502"/>
                    <a:gd name="csY32" fmla="*/ 49716 h 288411"/>
                    <a:gd name="csX33" fmla="*/ 132683 w 210502"/>
                    <a:gd name="csY33" fmla="*/ 62264 h 288411"/>
                    <a:gd name="csX34" fmla="*/ 142208 w 210502"/>
                    <a:gd name="csY34" fmla="*/ 98672 h 288411"/>
                    <a:gd name="csX35" fmla="*/ 132207 w 210502"/>
                    <a:gd name="csY35" fmla="*/ 135650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9542" y="3993"/>
                      </a:moveTo>
                      <a:lnTo>
                        <a:pt x="147923" y="46579"/>
                      </a:ln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5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20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5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3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20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3993"/>
                      </a:lnTo>
                      <a:lnTo>
                        <a:pt x="149542" y="3993"/>
                      </a:lnTo>
                      <a:close/>
                      <a:moveTo>
                        <a:pt x="132397" y="135555"/>
                      </a:moveTo>
                      <a:cubicBezTo>
                        <a:pt x="125730" y="143731"/>
                        <a:pt x="116872" y="147913"/>
                        <a:pt x="105727" y="147913"/>
                      </a:cubicBezTo>
                      <a:cubicBezTo>
                        <a:pt x="94583" y="147913"/>
                        <a:pt x="84868" y="143921"/>
                        <a:pt x="78200" y="135936"/>
                      </a:cubicBezTo>
                      <a:cubicBezTo>
                        <a:pt x="71533" y="127951"/>
                        <a:pt x="68199" y="115498"/>
                        <a:pt x="68199" y="98577"/>
                      </a:cubicBezTo>
                      <a:cubicBezTo>
                        <a:pt x="68199" y="87740"/>
                        <a:pt x="69723" y="78710"/>
                        <a:pt x="72771" y="71580"/>
                      </a:cubicBezTo>
                      <a:cubicBezTo>
                        <a:pt x="75819" y="64451"/>
                        <a:pt x="80105" y="59032"/>
                        <a:pt x="85725" y="55325"/>
                      </a:cubicBezTo>
                      <a:cubicBezTo>
                        <a:pt x="91345" y="51618"/>
                        <a:pt x="97917" y="49716"/>
                        <a:pt x="105632" y="49716"/>
                      </a:cubicBezTo>
                      <a:cubicBezTo>
                        <a:pt x="117348" y="49716"/>
                        <a:pt x="126397" y="53899"/>
                        <a:pt x="132683" y="62264"/>
                      </a:cubicBezTo>
                      <a:cubicBezTo>
                        <a:pt x="139065" y="70629"/>
                        <a:pt x="142208" y="82797"/>
                        <a:pt x="142208" y="98672"/>
                      </a:cubicBezTo>
                      <a:cubicBezTo>
                        <a:pt x="142208" y="114547"/>
                        <a:pt x="138875" y="127475"/>
                        <a:pt x="132207" y="13565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A45E9988-BD9C-91C3-9B77-8BAB7F111D25}"/>
                  </a:ext>
                </a:extLst>
              </p:cNvPr>
              <p:cNvGrpSpPr/>
              <p:nvPr userDrawn="1"/>
            </p:nvGrpSpPr>
            <p:grpSpPr>
              <a:xfrm>
                <a:off x="4559155" y="4434639"/>
                <a:ext cx="1936337" cy="287176"/>
                <a:chOff x="3933278" y="-417670"/>
                <a:chExt cx="1936337" cy="287176"/>
              </a:xfrm>
            </p:grpSpPr>
            <p:sp>
              <p:nvSpPr>
                <p:cNvPr id="129" name="Freeform 128">
                  <a:extLst>
                    <a:ext uri="{FF2B5EF4-FFF2-40B4-BE49-F238E27FC236}">
                      <a16:creationId xmlns:a16="http://schemas.microsoft.com/office/drawing/2014/main" id="{7C8BCD47-FAD4-6693-E9BC-3E3A5D86EA5F}"/>
                    </a:ext>
                  </a:extLst>
                </p:cNvPr>
                <p:cNvSpPr/>
                <p:nvPr/>
              </p:nvSpPr>
              <p:spPr>
                <a:xfrm>
                  <a:off x="3933278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2" y="255521"/>
                        <a:pt x="69152" y="259704"/>
                      </a:cubicBezTo>
                      <a:cubicBezTo>
                        <a:pt x="80201" y="263981"/>
                        <a:pt x="93250" y="266073"/>
                        <a:pt x="108395" y="266073"/>
                      </a:cubicBezTo>
                      <a:cubicBezTo>
                        <a:pt x="119062" y="266073"/>
                        <a:pt x="129349" y="264742"/>
                        <a:pt x="139446" y="262080"/>
                      </a:cubicBezTo>
                      <a:cubicBezTo>
                        <a:pt x="149543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3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0" name="Freeform 129">
                  <a:extLst>
                    <a:ext uri="{FF2B5EF4-FFF2-40B4-BE49-F238E27FC236}">
                      <a16:creationId xmlns:a16="http://schemas.microsoft.com/office/drawing/2014/main" id="{E3A5BB26-8189-B354-9309-C4864F075BB5}"/>
                    </a:ext>
                  </a:extLst>
                </p:cNvPr>
                <p:cNvSpPr/>
                <p:nvPr/>
              </p:nvSpPr>
              <p:spPr>
                <a:xfrm>
                  <a:off x="4123493" y="-417670"/>
                  <a:ext cx="199643" cy="283373"/>
                </a:xfrm>
                <a:custGeom>
                  <a:avLst/>
                  <a:gdLst>
                    <a:gd name="csX0" fmla="*/ 166783 w 199643"/>
                    <a:gd name="csY0" fmla="*/ 88311 h 283373"/>
                    <a:gd name="csX1" fmla="*/ 130683 w 199643"/>
                    <a:gd name="csY1" fmla="*/ 80326 h 283373"/>
                    <a:gd name="csX2" fmla="*/ 92869 w 199643"/>
                    <a:gd name="csY2" fmla="*/ 90497 h 283373"/>
                    <a:gd name="csX3" fmla="*/ 67723 w 199643"/>
                    <a:gd name="csY3" fmla="*/ 120536 h 283373"/>
                    <a:gd name="csX4" fmla="*/ 67723 w 199643"/>
                    <a:gd name="csY4" fmla="*/ 0 h 283373"/>
                    <a:gd name="csX5" fmla="*/ 0 w 199643"/>
                    <a:gd name="csY5" fmla="*/ 0 h 283373"/>
                    <a:gd name="csX6" fmla="*/ 0 w 199643"/>
                    <a:gd name="csY6" fmla="*/ 283183 h 283373"/>
                    <a:gd name="csX7" fmla="*/ 67723 w 199643"/>
                    <a:gd name="csY7" fmla="*/ 283183 h 283373"/>
                    <a:gd name="csX8" fmla="*/ 67723 w 199643"/>
                    <a:gd name="csY8" fmla="*/ 178617 h 283373"/>
                    <a:gd name="csX9" fmla="*/ 72485 w 199643"/>
                    <a:gd name="csY9" fmla="*/ 151621 h 283373"/>
                    <a:gd name="csX10" fmla="*/ 85630 w 199643"/>
                    <a:gd name="csY10" fmla="*/ 136506 h 283373"/>
                    <a:gd name="csX11" fmla="*/ 103537 w 199643"/>
                    <a:gd name="csY11" fmla="*/ 131753 h 283373"/>
                    <a:gd name="csX12" fmla="*/ 124111 w 199643"/>
                    <a:gd name="csY12" fmla="*/ 139928 h 283373"/>
                    <a:gd name="csX13" fmla="*/ 131921 w 199643"/>
                    <a:gd name="csY13" fmla="*/ 169587 h 283373"/>
                    <a:gd name="csX14" fmla="*/ 131921 w 199643"/>
                    <a:gd name="csY14" fmla="*/ 283374 h 283373"/>
                    <a:gd name="csX15" fmla="*/ 199644 w 199643"/>
                    <a:gd name="csY15" fmla="*/ 283374 h 283373"/>
                    <a:gd name="csX16" fmla="*/ 199644 w 199643"/>
                    <a:gd name="csY16" fmla="*/ 150955 h 283373"/>
                    <a:gd name="csX17" fmla="*/ 190881 w 199643"/>
                    <a:gd name="csY17" fmla="*/ 111981 h 283373"/>
                    <a:gd name="csX18" fmla="*/ 166783 w 199643"/>
                    <a:gd name="csY18" fmla="*/ 88501 h 283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99643" h="283373">
                      <a:moveTo>
                        <a:pt x="166783" y="88311"/>
                      </a:moveTo>
                      <a:cubicBezTo>
                        <a:pt x="156591" y="82987"/>
                        <a:pt x="144494" y="80326"/>
                        <a:pt x="130683" y="80326"/>
                      </a:cubicBezTo>
                      <a:cubicBezTo>
                        <a:pt x="116872" y="80326"/>
                        <a:pt x="103727" y="83748"/>
                        <a:pt x="92869" y="90497"/>
                      </a:cubicBezTo>
                      <a:cubicBezTo>
                        <a:pt x="82010" y="97246"/>
                        <a:pt x="73628" y="107228"/>
                        <a:pt x="67723" y="120536"/>
                      </a:cubicBezTo>
                      <a:lnTo>
                        <a:pt x="67723" y="0"/>
                      </a:lnTo>
                      <a:lnTo>
                        <a:pt x="0" y="0"/>
                      </a:lnTo>
                      <a:lnTo>
                        <a:pt x="0" y="283183"/>
                      </a:lnTo>
                      <a:lnTo>
                        <a:pt x="67723" y="283183"/>
                      </a:lnTo>
                      <a:lnTo>
                        <a:pt x="67723" y="178617"/>
                      </a:lnTo>
                      <a:cubicBezTo>
                        <a:pt x="67723" y="167496"/>
                        <a:pt x="69342" y="158465"/>
                        <a:pt x="72485" y="151621"/>
                      </a:cubicBezTo>
                      <a:cubicBezTo>
                        <a:pt x="75628" y="144776"/>
                        <a:pt x="80010" y="139738"/>
                        <a:pt x="85630" y="136506"/>
                      </a:cubicBezTo>
                      <a:cubicBezTo>
                        <a:pt x="91249" y="133369"/>
                        <a:pt x="97155" y="131753"/>
                        <a:pt x="103537" y="131753"/>
                      </a:cubicBezTo>
                      <a:cubicBezTo>
                        <a:pt x="112014" y="131753"/>
                        <a:pt x="118872" y="134510"/>
                        <a:pt x="124111" y="139928"/>
                      </a:cubicBezTo>
                      <a:cubicBezTo>
                        <a:pt x="129254" y="145347"/>
                        <a:pt x="131921" y="155233"/>
                        <a:pt x="131921" y="169587"/>
                      </a:cubicBezTo>
                      <a:lnTo>
                        <a:pt x="131921" y="283374"/>
                      </a:lnTo>
                      <a:lnTo>
                        <a:pt x="199644" y="283374"/>
                      </a:lnTo>
                      <a:lnTo>
                        <a:pt x="199644" y="150955"/>
                      </a:lnTo>
                      <a:cubicBezTo>
                        <a:pt x="199644" y="135270"/>
                        <a:pt x="196691" y="122342"/>
                        <a:pt x="190881" y="111981"/>
                      </a:cubicBezTo>
                      <a:cubicBezTo>
                        <a:pt x="185071" y="101619"/>
                        <a:pt x="176974" y="93824"/>
                        <a:pt x="166783" y="8850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1" name="Freeform 130">
                  <a:extLst>
                    <a:ext uri="{FF2B5EF4-FFF2-40B4-BE49-F238E27FC236}">
                      <a16:creationId xmlns:a16="http://schemas.microsoft.com/office/drawing/2014/main" id="{6E99ACA9-24A5-CFA7-63C0-A6C6F36BAC9B}"/>
                    </a:ext>
                  </a:extLst>
                </p:cNvPr>
                <p:cNvSpPr/>
                <p:nvPr/>
              </p:nvSpPr>
              <p:spPr>
                <a:xfrm>
                  <a:off x="4352283" y="-337344"/>
                  <a:ext cx="203072" cy="206850"/>
                </a:xfrm>
                <a:custGeom>
                  <a:avLst/>
                  <a:gdLst>
                    <a:gd name="csX0" fmla="*/ 158020 w 203072"/>
                    <a:gd name="csY0" fmla="*/ 12168 h 206850"/>
                    <a:gd name="csX1" fmla="*/ 104394 w 203072"/>
                    <a:gd name="csY1" fmla="*/ 0 h 206850"/>
                    <a:gd name="csX2" fmla="*/ 50006 w 203072"/>
                    <a:gd name="csY2" fmla="*/ 12358 h 206850"/>
                    <a:gd name="csX3" fmla="*/ 13144 w 203072"/>
                    <a:gd name="csY3" fmla="*/ 47720 h 206850"/>
                    <a:gd name="csX4" fmla="*/ 0 w 203072"/>
                    <a:gd name="csY4" fmla="*/ 103425 h 206850"/>
                    <a:gd name="csX5" fmla="*/ 13144 w 203072"/>
                    <a:gd name="csY5" fmla="*/ 159130 h 206850"/>
                    <a:gd name="csX6" fmla="*/ 50387 w 203072"/>
                    <a:gd name="csY6" fmla="*/ 194493 h 206850"/>
                    <a:gd name="csX7" fmla="*/ 107537 w 203072"/>
                    <a:gd name="csY7" fmla="*/ 206850 h 206850"/>
                    <a:gd name="csX8" fmla="*/ 147161 w 203072"/>
                    <a:gd name="csY8" fmla="*/ 200862 h 206850"/>
                    <a:gd name="csX9" fmla="*/ 179832 w 203072"/>
                    <a:gd name="csY9" fmla="*/ 183180 h 206850"/>
                    <a:gd name="csX10" fmla="*/ 199168 w 203072"/>
                    <a:gd name="csY10" fmla="*/ 154377 h 206850"/>
                    <a:gd name="csX11" fmla="*/ 144970 w 203072"/>
                    <a:gd name="csY11" fmla="*/ 136506 h 206850"/>
                    <a:gd name="csX12" fmla="*/ 131636 w 203072"/>
                    <a:gd name="csY12" fmla="*/ 153236 h 206850"/>
                    <a:gd name="csX13" fmla="*/ 107537 w 203072"/>
                    <a:gd name="csY13" fmla="*/ 159225 h 206850"/>
                    <a:gd name="csX14" fmla="*/ 84392 w 203072"/>
                    <a:gd name="csY14" fmla="*/ 153902 h 206850"/>
                    <a:gd name="csX15" fmla="*/ 69628 w 203072"/>
                    <a:gd name="csY15" fmla="*/ 136411 h 206850"/>
                    <a:gd name="csX16" fmla="*/ 65532 w 203072"/>
                    <a:gd name="csY16" fmla="*/ 120726 h 206850"/>
                    <a:gd name="csX17" fmla="*/ 201549 w 203072"/>
                    <a:gd name="csY17" fmla="*/ 120726 h 206850"/>
                    <a:gd name="csX18" fmla="*/ 202692 w 203072"/>
                    <a:gd name="csY18" fmla="*/ 108749 h 206850"/>
                    <a:gd name="csX19" fmla="*/ 203073 w 203072"/>
                    <a:gd name="csY19" fmla="*/ 94394 h 206850"/>
                    <a:gd name="csX20" fmla="*/ 191548 w 203072"/>
                    <a:gd name="csY20" fmla="*/ 45724 h 206850"/>
                    <a:gd name="csX21" fmla="*/ 157829 w 203072"/>
                    <a:gd name="csY21" fmla="*/ 12358 h 206850"/>
                    <a:gd name="csX22" fmla="*/ 82677 w 203072"/>
                    <a:gd name="csY22" fmla="*/ 53329 h 206850"/>
                    <a:gd name="csX23" fmla="*/ 104394 w 203072"/>
                    <a:gd name="csY23" fmla="*/ 47340 h 206850"/>
                    <a:gd name="csX24" fmla="*/ 130873 w 203072"/>
                    <a:gd name="csY24" fmla="*/ 60078 h 206850"/>
                    <a:gd name="csX25" fmla="*/ 138684 w 203072"/>
                    <a:gd name="csY25" fmla="*/ 84318 h 206850"/>
                    <a:gd name="csX26" fmla="*/ 66008 w 203072"/>
                    <a:gd name="csY26" fmla="*/ 84318 h 206850"/>
                    <a:gd name="csX27" fmla="*/ 69056 w 203072"/>
                    <a:gd name="csY27" fmla="*/ 71960 h 206850"/>
                    <a:gd name="csX28" fmla="*/ 82582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58020" y="12168"/>
                      </a:move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7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7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0" y="136506"/>
                      </a:lnTo>
                      <a:cubicBezTo>
                        <a:pt x="142018" y="143635"/>
                        <a:pt x="137636" y="149244"/>
                        <a:pt x="131636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9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2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ubicBezTo>
                        <a:pt x="183832" y="31560"/>
                        <a:pt x="172593" y="20438"/>
                        <a:pt x="157829" y="12358"/>
                      </a:cubicBezTo>
                      <a:close/>
                      <a:moveTo>
                        <a:pt x="82677" y="53329"/>
                      </a:moveTo>
                      <a:cubicBezTo>
                        <a:pt x="88678" y="49336"/>
                        <a:pt x="95917" y="47340"/>
                        <a:pt x="104394" y="47340"/>
                      </a:cubicBezTo>
                      <a:cubicBezTo>
                        <a:pt x="116300" y="47340"/>
                        <a:pt x="125158" y="51618"/>
                        <a:pt x="130873" y="60078"/>
                      </a:cubicBezTo>
                      <a:cubicBezTo>
                        <a:pt x="134969" y="66162"/>
                        <a:pt x="137541" y="74337"/>
                        <a:pt x="138684" y="84318"/>
                      </a:cubicBezTo>
                      <a:lnTo>
                        <a:pt x="66008" y="84318"/>
                      </a:lnTo>
                      <a:cubicBezTo>
                        <a:pt x="66770" y="79755"/>
                        <a:pt x="67723" y="75668"/>
                        <a:pt x="69056" y="71960"/>
                      </a:cubicBezTo>
                      <a:cubicBezTo>
                        <a:pt x="72104" y="63500"/>
                        <a:pt x="76581" y="57226"/>
                        <a:pt x="82582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2" name="Freeform 131">
                  <a:extLst>
                    <a:ext uri="{FF2B5EF4-FFF2-40B4-BE49-F238E27FC236}">
                      <a16:creationId xmlns:a16="http://schemas.microsoft.com/office/drawing/2014/main" id="{3F3E27E9-8DE0-C63A-CA8F-19287243662D}"/>
                    </a:ext>
                  </a:extLst>
                </p:cNvPr>
                <p:cNvSpPr/>
                <p:nvPr/>
              </p:nvSpPr>
              <p:spPr>
                <a:xfrm>
                  <a:off x="4640033" y="-397042"/>
                  <a:ext cx="204406" cy="262555"/>
                </a:xfrm>
                <a:custGeom>
                  <a:avLst/>
                  <a:gdLst>
                    <a:gd name="csX0" fmla="*/ 0 w 204406"/>
                    <a:gd name="csY0" fmla="*/ 262555 h 262555"/>
                    <a:gd name="csX1" fmla="*/ 68580 w 204406"/>
                    <a:gd name="csY1" fmla="*/ 262555 h 262555"/>
                    <a:gd name="csX2" fmla="*/ 68580 w 204406"/>
                    <a:gd name="csY2" fmla="*/ 161507 h 262555"/>
                    <a:gd name="csX3" fmla="*/ 176975 w 204406"/>
                    <a:gd name="csY3" fmla="*/ 161507 h 262555"/>
                    <a:gd name="csX4" fmla="*/ 176975 w 204406"/>
                    <a:gd name="csY4" fmla="*/ 108653 h 262555"/>
                    <a:gd name="csX5" fmla="*/ 68580 w 204406"/>
                    <a:gd name="csY5" fmla="*/ 108653 h 262555"/>
                    <a:gd name="csX6" fmla="*/ 68580 w 204406"/>
                    <a:gd name="csY6" fmla="*/ 52948 h 262555"/>
                    <a:gd name="csX7" fmla="*/ 204406 w 204406"/>
                    <a:gd name="csY7" fmla="*/ 52948 h 262555"/>
                    <a:gd name="csX8" fmla="*/ 204406 w 204406"/>
                    <a:gd name="csY8" fmla="*/ 0 h 262555"/>
                    <a:gd name="csX9" fmla="*/ 0 w 204406"/>
                    <a:gd name="csY9" fmla="*/ 0 h 262555"/>
                    <a:gd name="csX10" fmla="*/ 0 w 204406"/>
                    <a:gd name="csY10" fmla="*/ 262555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04406" h="262555">
                      <a:moveTo>
                        <a:pt x="0" y="262555"/>
                      </a:moveTo>
                      <a:lnTo>
                        <a:pt x="68580" y="262555"/>
                      </a:lnTo>
                      <a:lnTo>
                        <a:pt x="68580" y="161507"/>
                      </a:lnTo>
                      <a:lnTo>
                        <a:pt x="176975" y="161507"/>
                      </a:lnTo>
                      <a:lnTo>
                        <a:pt x="176975" y="108653"/>
                      </a:lnTo>
                      <a:lnTo>
                        <a:pt x="68580" y="108653"/>
                      </a:lnTo>
                      <a:lnTo>
                        <a:pt x="68580" y="52948"/>
                      </a:lnTo>
                      <a:lnTo>
                        <a:pt x="204406" y="52948"/>
                      </a:lnTo>
                      <a:lnTo>
                        <a:pt x="204406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3" name="Freeform 132">
                  <a:extLst>
                    <a:ext uri="{FF2B5EF4-FFF2-40B4-BE49-F238E27FC236}">
                      <a16:creationId xmlns:a16="http://schemas.microsoft.com/office/drawing/2014/main" id="{854F20BB-7C22-8CE0-2160-009970CAE677}"/>
                    </a:ext>
                  </a:extLst>
                </p:cNvPr>
                <p:cNvSpPr/>
                <p:nvPr/>
              </p:nvSpPr>
              <p:spPr>
                <a:xfrm>
                  <a:off x="4863871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300 w 199262"/>
                    <a:gd name="csY3" fmla="*/ 148579 h 202857"/>
                    <a:gd name="csX4" fmla="*/ 96774 w 199262"/>
                    <a:gd name="csY4" fmla="*/ 151145 h 202857"/>
                    <a:gd name="csX5" fmla="*/ 75248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300" y="148579"/>
                      </a:cubicBezTo>
                      <a:cubicBezTo>
                        <a:pt x="106013" y="150290"/>
                        <a:pt x="101537" y="151145"/>
                        <a:pt x="96774" y="151145"/>
                      </a:cubicBezTo>
                      <a:cubicBezTo>
                        <a:pt x="87440" y="151145"/>
                        <a:pt x="80296" y="148674"/>
                        <a:pt x="75248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3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4" name="Freeform 133">
                  <a:extLst>
                    <a:ext uri="{FF2B5EF4-FFF2-40B4-BE49-F238E27FC236}">
                      <a16:creationId xmlns:a16="http://schemas.microsoft.com/office/drawing/2014/main" id="{EB498C67-0550-ACE5-779C-20F28940C529}"/>
                    </a:ext>
                  </a:extLst>
                </p:cNvPr>
                <p:cNvSpPr/>
                <p:nvPr/>
              </p:nvSpPr>
              <p:spPr>
                <a:xfrm>
                  <a:off x="5085327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1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1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5" name="Freeform 134">
                  <a:extLst>
                    <a:ext uri="{FF2B5EF4-FFF2-40B4-BE49-F238E27FC236}">
                      <a16:creationId xmlns:a16="http://schemas.microsoft.com/office/drawing/2014/main" id="{FF45FBAD-9B41-431A-873D-A590D0556AFC}"/>
                    </a:ext>
                  </a:extLst>
                </p:cNvPr>
                <p:cNvSpPr/>
                <p:nvPr/>
              </p:nvSpPr>
              <p:spPr>
                <a:xfrm>
                  <a:off x="5273065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299 w 199262"/>
                    <a:gd name="csY3" fmla="*/ 148579 h 202857"/>
                    <a:gd name="csX4" fmla="*/ 96774 w 199262"/>
                    <a:gd name="csY4" fmla="*/ 151145 h 202857"/>
                    <a:gd name="csX5" fmla="*/ 75247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299" y="148579"/>
                      </a:cubicBezTo>
                      <a:cubicBezTo>
                        <a:pt x="106013" y="150290"/>
                        <a:pt x="101536" y="151145"/>
                        <a:pt x="96774" y="151145"/>
                      </a:cubicBezTo>
                      <a:cubicBezTo>
                        <a:pt x="87439" y="151145"/>
                        <a:pt x="80296" y="148674"/>
                        <a:pt x="75247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2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6" name="Freeform 135">
                  <a:extLst>
                    <a:ext uri="{FF2B5EF4-FFF2-40B4-BE49-F238E27FC236}">
                      <a16:creationId xmlns:a16="http://schemas.microsoft.com/office/drawing/2014/main" id="{5E0F72E5-EE9A-5A18-E466-E51E25CFDBC1}"/>
                    </a:ext>
                  </a:extLst>
                </p:cNvPr>
                <p:cNvSpPr/>
                <p:nvPr/>
              </p:nvSpPr>
              <p:spPr>
                <a:xfrm>
                  <a:off x="5512523" y="-337344"/>
                  <a:ext cx="144684" cy="202857"/>
                </a:xfrm>
                <a:custGeom>
                  <a:avLst/>
                  <a:gdLst>
                    <a:gd name="csX0" fmla="*/ 123158 w 144684"/>
                    <a:gd name="csY0" fmla="*/ 0 h 202857"/>
                    <a:gd name="csX1" fmla="*/ 85058 w 144684"/>
                    <a:gd name="csY1" fmla="*/ 12358 h 202857"/>
                    <a:gd name="csX2" fmla="*/ 62579 w 144684"/>
                    <a:gd name="csY2" fmla="*/ 46960 h 202857"/>
                    <a:gd name="csX3" fmla="*/ 59817 w 144684"/>
                    <a:gd name="csY3" fmla="*/ 3992 h 202857"/>
                    <a:gd name="csX4" fmla="*/ 0 w 144684"/>
                    <a:gd name="csY4" fmla="*/ 3992 h 202857"/>
                    <a:gd name="csX5" fmla="*/ 0 w 144684"/>
                    <a:gd name="csY5" fmla="*/ 202858 h 202857"/>
                    <a:gd name="csX6" fmla="*/ 67723 w 144684"/>
                    <a:gd name="csY6" fmla="*/ 202858 h 202857"/>
                    <a:gd name="csX7" fmla="*/ 67723 w 144684"/>
                    <a:gd name="csY7" fmla="*/ 102665 h 202857"/>
                    <a:gd name="csX8" fmla="*/ 73914 w 144684"/>
                    <a:gd name="csY8" fmla="*/ 76998 h 202857"/>
                    <a:gd name="csX9" fmla="*/ 90488 w 144684"/>
                    <a:gd name="csY9" fmla="*/ 61694 h 202857"/>
                    <a:gd name="csX10" fmla="*/ 112776 w 144684"/>
                    <a:gd name="csY10" fmla="*/ 56561 h 202857"/>
                    <a:gd name="csX11" fmla="*/ 127730 w 144684"/>
                    <a:gd name="csY11" fmla="*/ 57511 h 202857"/>
                    <a:gd name="csX12" fmla="*/ 137922 w 144684"/>
                    <a:gd name="csY12" fmla="*/ 60078 h 202857"/>
                    <a:gd name="csX13" fmla="*/ 144685 w 144684"/>
                    <a:gd name="csY13" fmla="*/ 4373 h 202857"/>
                    <a:gd name="csX14" fmla="*/ 136112 w 144684"/>
                    <a:gd name="csY14" fmla="*/ 1236 h 202857"/>
                    <a:gd name="csX15" fmla="*/ 123158 w 144684"/>
                    <a:gd name="csY15" fmla="*/ 0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144684" h="202857">
                      <a:moveTo>
                        <a:pt x="123158" y="0"/>
                      </a:moveTo>
                      <a:cubicBezTo>
                        <a:pt x="107728" y="0"/>
                        <a:pt x="95059" y="4088"/>
                        <a:pt x="85058" y="12358"/>
                      </a:cubicBezTo>
                      <a:cubicBezTo>
                        <a:pt x="75057" y="20628"/>
                        <a:pt x="67627" y="32130"/>
                        <a:pt x="62579" y="46960"/>
                      </a:cubicBezTo>
                      <a:lnTo>
                        <a:pt x="59817" y="3992"/>
                      </a:lnTo>
                      <a:lnTo>
                        <a:pt x="0" y="3992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102665"/>
                      </a:lnTo>
                      <a:cubicBezTo>
                        <a:pt x="67723" y="92303"/>
                        <a:pt x="69723" y="83748"/>
                        <a:pt x="73914" y="76998"/>
                      </a:cubicBezTo>
                      <a:cubicBezTo>
                        <a:pt x="78010" y="70249"/>
                        <a:pt x="83534" y="65116"/>
                        <a:pt x="90488" y="61694"/>
                      </a:cubicBezTo>
                      <a:cubicBezTo>
                        <a:pt x="97346" y="58272"/>
                        <a:pt x="104870" y="56561"/>
                        <a:pt x="112776" y="56561"/>
                      </a:cubicBezTo>
                      <a:cubicBezTo>
                        <a:pt x="118586" y="56561"/>
                        <a:pt x="123634" y="56941"/>
                        <a:pt x="127730" y="57511"/>
                      </a:cubicBezTo>
                      <a:cubicBezTo>
                        <a:pt x="131826" y="58177"/>
                        <a:pt x="135255" y="59032"/>
                        <a:pt x="137922" y="60078"/>
                      </a:cubicBezTo>
                      <a:lnTo>
                        <a:pt x="144685" y="4373"/>
                      </a:lnTo>
                      <a:cubicBezTo>
                        <a:pt x="142589" y="3042"/>
                        <a:pt x="139732" y="1996"/>
                        <a:pt x="136112" y="1236"/>
                      </a:cubicBezTo>
                      <a:cubicBezTo>
                        <a:pt x="132493" y="475"/>
                        <a:pt x="128206" y="0"/>
                        <a:pt x="123158" y="0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7" name="Freeform 136">
                  <a:extLst>
                    <a:ext uri="{FF2B5EF4-FFF2-40B4-BE49-F238E27FC236}">
                      <a16:creationId xmlns:a16="http://schemas.microsoft.com/office/drawing/2014/main" id="{D2AFB71F-333A-8648-3BC4-E37F8F65A954}"/>
                    </a:ext>
                  </a:extLst>
                </p:cNvPr>
                <p:cNvSpPr/>
                <p:nvPr/>
              </p:nvSpPr>
              <p:spPr>
                <a:xfrm>
                  <a:off x="5666543" y="-337344"/>
                  <a:ext cx="203072" cy="206850"/>
                </a:xfrm>
                <a:custGeom>
                  <a:avLst/>
                  <a:gdLst>
                    <a:gd name="csX0" fmla="*/ 191738 w 203072"/>
                    <a:gd name="csY0" fmla="*/ 45534 h 206850"/>
                    <a:gd name="csX1" fmla="*/ 158020 w 203072"/>
                    <a:gd name="csY1" fmla="*/ 12168 h 206850"/>
                    <a:gd name="csX2" fmla="*/ 104394 w 203072"/>
                    <a:gd name="csY2" fmla="*/ 0 h 206850"/>
                    <a:gd name="csX3" fmla="*/ 50006 w 203072"/>
                    <a:gd name="csY3" fmla="*/ 12358 h 206850"/>
                    <a:gd name="csX4" fmla="*/ 13144 w 203072"/>
                    <a:gd name="csY4" fmla="*/ 47720 h 206850"/>
                    <a:gd name="csX5" fmla="*/ 0 w 203072"/>
                    <a:gd name="csY5" fmla="*/ 103425 h 206850"/>
                    <a:gd name="csX6" fmla="*/ 13144 w 203072"/>
                    <a:gd name="csY6" fmla="*/ 159130 h 206850"/>
                    <a:gd name="csX7" fmla="*/ 50387 w 203072"/>
                    <a:gd name="csY7" fmla="*/ 194493 h 206850"/>
                    <a:gd name="csX8" fmla="*/ 107537 w 203072"/>
                    <a:gd name="csY8" fmla="*/ 206850 h 206850"/>
                    <a:gd name="csX9" fmla="*/ 147161 w 203072"/>
                    <a:gd name="csY9" fmla="*/ 200862 h 206850"/>
                    <a:gd name="csX10" fmla="*/ 179832 w 203072"/>
                    <a:gd name="csY10" fmla="*/ 183180 h 206850"/>
                    <a:gd name="csX11" fmla="*/ 199168 w 203072"/>
                    <a:gd name="csY11" fmla="*/ 154377 h 206850"/>
                    <a:gd name="csX12" fmla="*/ 144971 w 203072"/>
                    <a:gd name="csY12" fmla="*/ 136506 h 206850"/>
                    <a:gd name="csX13" fmla="*/ 131635 w 203072"/>
                    <a:gd name="csY13" fmla="*/ 153236 h 206850"/>
                    <a:gd name="csX14" fmla="*/ 107537 w 203072"/>
                    <a:gd name="csY14" fmla="*/ 159225 h 206850"/>
                    <a:gd name="csX15" fmla="*/ 84392 w 203072"/>
                    <a:gd name="csY15" fmla="*/ 153902 h 206850"/>
                    <a:gd name="csX16" fmla="*/ 69628 w 203072"/>
                    <a:gd name="csY16" fmla="*/ 136411 h 206850"/>
                    <a:gd name="csX17" fmla="*/ 65532 w 203072"/>
                    <a:gd name="csY17" fmla="*/ 120726 h 206850"/>
                    <a:gd name="csX18" fmla="*/ 201549 w 203072"/>
                    <a:gd name="csY18" fmla="*/ 120726 h 206850"/>
                    <a:gd name="csX19" fmla="*/ 202692 w 203072"/>
                    <a:gd name="csY19" fmla="*/ 108749 h 206850"/>
                    <a:gd name="csX20" fmla="*/ 203073 w 203072"/>
                    <a:gd name="csY20" fmla="*/ 94394 h 206850"/>
                    <a:gd name="csX21" fmla="*/ 191548 w 203072"/>
                    <a:gd name="csY21" fmla="*/ 45724 h 206850"/>
                    <a:gd name="csX22" fmla="*/ 82772 w 203072"/>
                    <a:gd name="csY22" fmla="*/ 53329 h 206850"/>
                    <a:gd name="csX23" fmla="*/ 104489 w 203072"/>
                    <a:gd name="csY23" fmla="*/ 47340 h 206850"/>
                    <a:gd name="csX24" fmla="*/ 130969 w 203072"/>
                    <a:gd name="csY24" fmla="*/ 60078 h 206850"/>
                    <a:gd name="csX25" fmla="*/ 138779 w 203072"/>
                    <a:gd name="csY25" fmla="*/ 84318 h 206850"/>
                    <a:gd name="csX26" fmla="*/ 66104 w 203072"/>
                    <a:gd name="csY26" fmla="*/ 84318 h 206850"/>
                    <a:gd name="csX27" fmla="*/ 69151 w 203072"/>
                    <a:gd name="csY27" fmla="*/ 71960 h 206850"/>
                    <a:gd name="csX28" fmla="*/ 82677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91738" y="45534"/>
                      </a:moveTo>
                      <a:cubicBezTo>
                        <a:pt x="184023" y="31370"/>
                        <a:pt x="172784" y="20248"/>
                        <a:pt x="158020" y="12168"/>
                      </a:cubicBez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8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8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1" y="136506"/>
                      </a:lnTo>
                      <a:cubicBezTo>
                        <a:pt x="142018" y="143635"/>
                        <a:pt x="137636" y="149244"/>
                        <a:pt x="131635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8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1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lose/>
                      <a:moveTo>
                        <a:pt x="82772" y="53329"/>
                      </a:moveTo>
                      <a:cubicBezTo>
                        <a:pt x="88773" y="49336"/>
                        <a:pt x="96012" y="47340"/>
                        <a:pt x="104489" y="47340"/>
                      </a:cubicBezTo>
                      <a:cubicBezTo>
                        <a:pt x="116396" y="47340"/>
                        <a:pt x="125254" y="51618"/>
                        <a:pt x="130969" y="60078"/>
                      </a:cubicBezTo>
                      <a:cubicBezTo>
                        <a:pt x="135064" y="66162"/>
                        <a:pt x="137636" y="74337"/>
                        <a:pt x="138779" y="84318"/>
                      </a:cubicBezTo>
                      <a:lnTo>
                        <a:pt x="66104" y="84318"/>
                      </a:lnTo>
                      <a:cubicBezTo>
                        <a:pt x="66865" y="79755"/>
                        <a:pt x="67818" y="75668"/>
                        <a:pt x="69151" y="71960"/>
                      </a:cubicBezTo>
                      <a:cubicBezTo>
                        <a:pt x="72200" y="63500"/>
                        <a:pt x="76676" y="57226"/>
                        <a:pt x="82677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</p:grpSp>
        </p:grpSp>
      </p:grp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A96ABA71-9E37-EDF0-5DAB-1DA242CAB7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72232" y="2724799"/>
            <a:ext cx="126074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CDDFEEF2-0F11-9B62-1672-CE48F0CC17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372232" y="3130597"/>
            <a:ext cx="126074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BDA5763-8061-1281-F57C-054BDCCFD5E2}"/>
              </a:ext>
            </a:extLst>
          </p:cNvPr>
          <p:cNvGrpSpPr/>
          <p:nvPr userDrawn="1"/>
        </p:nvGrpSpPr>
        <p:grpSpPr>
          <a:xfrm>
            <a:off x="7576364" y="1690107"/>
            <a:ext cx="852478" cy="923093"/>
            <a:chOff x="4572000" y="2112214"/>
            <a:chExt cx="852478" cy="923093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FD30CC8D-419D-F736-B464-816AF95246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4E507237-49EE-E068-31DA-99A1F6E42B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7" name="Picture Placeholder 53">
            <a:extLst>
              <a:ext uri="{FF2B5EF4-FFF2-40B4-BE49-F238E27FC236}">
                <a16:creationId xmlns:a16="http://schemas.microsoft.com/office/drawing/2014/main" id="{2C54F2CC-AC89-A06B-9483-CA8726861482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>
          <a:xfrm>
            <a:off x="7640710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423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1120" userDrawn="1">
          <p15:clr>
            <a:srgbClr val="FBAE40"/>
          </p15:clr>
        </p15:guide>
        <p15:guide id="5" pos="1184" userDrawn="1">
          <p15:clr>
            <a:srgbClr val="FBAE40"/>
          </p15:clr>
        </p15:guide>
        <p15:guide id="6" pos="1984" userDrawn="1">
          <p15:clr>
            <a:srgbClr val="FBAE40"/>
          </p15:clr>
        </p15:guide>
        <p15:guide id="7" pos="2048" userDrawn="1">
          <p15:clr>
            <a:srgbClr val="FBAE40"/>
          </p15:clr>
        </p15:guide>
        <p15:guide id="8" pos="2848" userDrawn="1">
          <p15:clr>
            <a:srgbClr val="FBAE40"/>
          </p15:clr>
        </p15:guide>
        <p15:guide id="9" pos="2912" userDrawn="1">
          <p15:clr>
            <a:srgbClr val="FBAE40"/>
          </p15:clr>
        </p15:guide>
        <p15:guide id="10" pos="3712" userDrawn="1">
          <p15:clr>
            <a:srgbClr val="FBAE40"/>
          </p15:clr>
        </p15:guide>
        <p15:guide id="11" pos="3776" userDrawn="1">
          <p15:clr>
            <a:srgbClr val="FBAE40"/>
          </p15:clr>
        </p15:guide>
        <p15:guide id="12" pos="4576" userDrawn="1">
          <p15:clr>
            <a:srgbClr val="FBAE40"/>
          </p15:clr>
        </p15:guide>
        <p15:guide id="13" pos="4640" userDrawn="1">
          <p15:clr>
            <a:srgbClr val="FBAE40"/>
          </p15:clr>
        </p15:guide>
        <p15:guide id="14" pos="5440" userDrawn="1">
          <p15:clr>
            <a:srgbClr val="FBAE40"/>
          </p15:clr>
        </p15:guide>
        <p15:guide id="15" orient="horz" userDrawn="1">
          <p15:clr>
            <a:srgbClr val="FBAE40"/>
          </p15:clr>
        </p15:guide>
        <p15:guide id="16" orient="horz" pos="3240" userDrawn="1">
          <p15:clr>
            <a:srgbClr val="FBAE40"/>
          </p15:clr>
        </p15:guide>
        <p15:guide id="17" orient="horz" pos="320" userDrawn="1">
          <p15:clr>
            <a:srgbClr val="FBAE40"/>
          </p15:clr>
        </p15:guide>
        <p15:guide id="18" orient="horz" pos="3064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4163545" y="1690107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639507" y="1690107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03852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27891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7003" y="2724799"/>
            <a:ext cx="1097485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003" y="3130597"/>
            <a:ext cx="1097485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1816600" y="1690107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1880945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2989058" y="1690107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053404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B5EFF96-BB25-97F1-1C74-E42BC4389162}"/>
              </a:ext>
            </a:extLst>
          </p:cNvPr>
          <p:cNvGrpSpPr/>
          <p:nvPr userDrawn="1"/>
        </p:nvGrpSpPr>
        <p:grpSpPr>
          <a:xfrm>
            <a:off x="5326050" y="1690107"/>
            <a:ext cx="852478" cy="923093"/>
            <a:chOff x="4572000" y="2112214"/>
            <a:chExt cx="852478" cy="923093"/>
          </a:xfrm>
        </p:grpSpPr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139E7E21-69B2-CF23-22F2-5C30D419DB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CC7A3E4-3B1A-A43B-58C4-E49745FBD9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7" name="Picture Placeholder 53">
            <a:extLst>
              <a:ext uri="{FF2B5EF4-FFF2-40B4-BE49-F238E27FC236}">
                <a16:creationId xmlns:a16="http://schemas.microsoft.com/office/drawing/2014/main" id="{EA020F0E-272D-BA0E-FAB6-EFC03E40BD91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5390395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94096" y="2724799"/>
            <a:ext cx="1097485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94096" y="3130597"/>
            <a:ext cx="1097485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76132" y="2724799"/>
            <a:ext cx="107833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76132" y="3130597"/>
            <a:ext cx="107833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50619" y="2724799"/>
            <a:ext cx="107833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50619" y="3130597"/>
            <a:ext cx="107833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38B1F059-78C2-C138-2B3B-619B5E8255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210139" y="2724799"/>
            <a:ext cx="108430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E5F3CD2-7F61-A3F4-B944-6DC41080E8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10139" y="3130597"/>
            <a:ext cx="10843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97" name="Text Placeholder 20">
            <a:extLst>
              <a:ext uri="{FF2B5EF4-FFF2-40B4-BE49-F238E27FC236}">
                <a16:creationId xmlns:a16="http://schemas.microsoft.com/office/drawing/2014/main" id="{975E1181-0EF3-0C13-E10B-C365A8F828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98" name="Text Placeholder 20">
            <a:extLst>
              <a:ext uri="{FF2B5EF4-FFF2-40B4-BE49-F238E27FC236}">
                <a16:creationId xmlns:a16="http://schemas.microsoft.com/office/drawing/2014/main" id="{77424A75-E704-B34B-3A29-1FD79B743F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808" y="374534"/>
            <a:ext cx="8113191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BEC940F-CEED-6B22-ADA5-2748390DBC4C}"/>
              </a:ext>
            </a:extLst>
          </p:cNvPr>
          <p:cNvGrpSpPr/>
          <p:nvPr userDrawn="1"/>
        </p:nvGrpSpPr>
        <p:grpSpPr>
          <a:xfrm>
            <a:off x="0" y="3991254"/>
            <a:ext cx="9144000" cy="1169348"/>
            <a:chOff x="0" y="3991254"/>
            <a:chExt cx="9144000" cy="1169348"/>
          </a:xfrm>
        </p:grpSpPr>
        <p:pic>
          <p:nvPicPr>
            <p:cNvPr id="96" name="Graphic 95">
              <a:extLst>
                <a:ext uri="{FF2B5EF4-FFF2-40B4-BE49-F238E27FC236}">
                  <a16:creationId xmlns:a16="http://schemas.microsoft.com/office/drawing/2014/main" id="{9AF0FCEE-67A9-8B54-56DD-75E9527B8AA3}"/>
                </a:ext>
              </a:extLst>
            </p:cNvPr>
            <p:cNvPicPr>
              <a:picLocks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0" y="4416606"/>
              <a:ext cx="9144000" cy="737002"/>
            </a:xfrm>
            <a:prstGeom prst="rect">
              <a:avLst/>
            </a:prstGeom>
          </p:spPr>
        </p:pic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8A6DC8D-71AE-7FF2-2A8C-58018D12D59E}"/>
                </a:ext>
              </a:extLst>
            </p:cNvPr>
            <p:cNvGrpSpPr/>
            <p:nvPr userDrawn="1"/>
          </p:nvGrpSpPr>
          <p:grpSpPr>
            <a:xfrm>
              <a:off x="517003" y="4562756"/>
              <a:ext cx="932241" cy="374209"/>
              <a:chOff x="5918198" y="0"/>
              <a:chExt cx="1803400" cy="723900"/>
            </a:xfrm>
          </p:grpSpPr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4E55F4B1-F1AB-D743-5B02-FCAD8D6291DE}"/>
                  </a:ext>
                </a:extLst>
              </p:cNvPr>
              <p:cNvSpPr/>
              <p:nvPr/>
            </p:nvSpPr>
            <p:spPr>
              <a:xfrm>
                <a:off x="5918198" y="0"/>
                <a:ext cx="1803400" cy="723900"/>
              </a:xfrm>
              <a:custGeom>
                <a:avLst/>
                <a:gdLst>
                  <a:gd name="connsiteX0" fmla="*/ 0 w 1803400"/>
                  <a:gd name="connsiteY0" fmla="*/ 0 h 723900"/>
                  <a:gd name="connsiteX1" fmla="*/ 1803400 w 1803400"/>
                  <a:gd name="connsiteY1" fmla="*/ 0 h 723900"/>
                  <a:gd name="connsiteX2" fmla="*/ 1803400 w 1803400"/>
                  <a:gd name="connsiteY2" fmla="*/ 723900 h 723900"/>
                  <a:gd name="connsiteX3" fmla="*/ 0 w 1803400"/>
                  <a:gd name="connsiteY3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400" h="723900">
                    <a:moveTo>
                      <a:pt x="0" y="0"/>
                    </a:moveTo>
                    <a:lnTo>
                      <a:pt x="1803400" y="0"/>
                    </a:lnTo>
                    <a:lnTo>
                      <a:pt x="1803400" y="723900"/>
                    </a:lnTo>
                    <a:lnTo>
                      <a:pt x="0" y="723900"/>
                    </a:lnTo>
                    <a:close/>
                  </a:path>
                </a:pathLst>
              </a:custGeom>
              <a:solidFill>
                <a:schemeClr val="accent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E9A563E7-8F45-13CE-1304-47F532A792CF}"/>
                  </a:ext>
                </a:extLst>
              </p:cNvPr>
              <p:cNvGrpSpPr/>
              <p:nvPr/>
            </p:nvGrpSpPr>
            <p:grpSpPr>
              <a:xfrm>
                <a:off x="6088666" y="231552"/>
                <a:ext cx="1437025" cy="285083"/>
                <a:chOff x="6088666" y="231552"/>
                <a:chExt cx="1437025" cy="285083"/>
              </a:xfrm>
            </p:grpSpPr>
            <p:sp>
              <p:nvSpPr>
                <p:cNvPr id="154" name="Freeform 153">
                  <a:extLst>
                    <a:ext uri="{FF2B5EF4-FFF2-40B4-BE49-F238E27FC236}">
                      <a16:creationId xmlns:a16="http://schemas.microsoft.com/office/drawing/2014/main" id="{8E140E32-5A3E-F75C-F251-280BB9B68019}"/>
                    </a:ext>
                  </a:extLst>
                </p:cNvPr>
                <p:cNvSpPr/>
                <p:nvPr/>
              </p:nvSpPr>
              <p:spPr>
                <a:xfrm>
                  <a:off x="6088666" y="236029"/>
                  <a:ext cx="265954" cy="276796"/>
                </a:xfrm>
                <a:custGeom>
                  <a:avLst/>
                  <a:gdLst>
                    <a:gd name="connsiteX0" fmla="*/ 228272 w 265954"/>
                    <a:gd name="connsiteY0" fmla="*/ 0 h 276796"/>
                    <a:gd name="connsiteX1" fmla="*/ 179771 w 265954"/>
                    <a:gd name="connsiteY1" fmla="*/ 0 h 276796"/>
                    <a:gd name="connsiteX2" fmla="*/ 169140 w 265954"/>
                    <a:gd name="connsiteY2" fmla="*/ 66675 h 276796"/>
                    <a:gd name="connsiteX3" fmla="*/ 115228 w 265954"/>
                    <a:gd name="connsiteY3" fmla="*/ 66675 h 276796"/>
                    <a:gd name="connsiteX4" fmla="*/ 125858 w 265954"/>
                    <a:gd name="connsiteY4" fmla="*/ 0 h 276796"/>
                    <a:gd name="connsiteX5" fmla="*/ 77356 w 265954"/>
                    <a:gd name="connsiteY5" fmla="*/ 0 h 276796"/>
                    <a:gd name="connsiteX6" fmla="*/ 66726 w 265954"/>
                    <a:gd name="connsiteY6" fmla="*/ 66675 h 276796"/>
                    <a:gd name="connsiteX7" fmla="*/ 18034 w 265954"/>
                    <a:gd name="connsiteY7" fmla="*/ 66675 h 276796"/>
                    <a:gd name="connsiteX8" fmla="*/ 18034 w 265954"/>
                    <a:gd name="connsiteY8" fmla="*/ 109442 h 276796"/>
                    <a:gd name="connsiteX9" fmla="*/ 59892 w 265954"/>
                    <a:gd name="connsiteY9" fmla="*/ 109442 h 276796"/>
                    <a:gd name="connsiteX10" fmla="*/ 50590 w 265954"/>
                    <a:gd name="connsiteY10" fmla="*/ 167354 h 276796"/>
                    <a:gd name="connsiteX11" fmla="*/ 0 w 265954"/>
                    <a:gd name="connsiteY11" fmla="*/ 167354 h 276796"/>
                    <a:gd name="connsiteX12" fmla="*/ 0 w 265954"/>
                    <a:gd name="connsiteY12" fmla="*/ 210122 h 276796"/>
                    <a:gd name="connsiteX13" fmla="*/ 43661 w 265954"/>
                    <a:gd name="connsiteY13" fmla="*/ 210122 h 276796"/>
                    <a:gd name="connsiteX14" fmla="*/ 33031 w 265954"/>
                    <a:gd name="connsiteY14" fmla="*/ 276797 h 276796"/>
                    <a:gd name="connsiteX15" fmla="*/ 81533 w 265954"/>
                    <a:gd name="connsiteY15" fmla="*/ 276797 h 276796"/>
                    <a:gd name="connsiteX16" fmla="*/ 92163 w 265954"/>
                    <a:gd name="connsiteY16" fmla="*/ 210122 h 276796"/>
                    <a:gd name="connsiteX17" fmla="*/ 146075 w 265954"/>
                    <a:gd name="connsiteY17" fmla="*/ 210122 h 276796"/>
                    <a:gd name="connsiteX18" fmla="*/ 135445 w 265954"/>
                    <a:gd name="connsiteY18" fmla="*/ 276797 h 276796"/>
                    <a:gd name="connsiteX19" fmla="*/ 183472 w 265954"/>
                    <a:gd name="connsiteY19" fmla="*/ 276797 h 276796"/>
                    <a:gd name="connsiteX20" fmla="*/ 194293 w 265954"/>
                    <a:gd name="connsiteY20" fmla="*/ 210122 h 276796"/>
                    <a:gd name="connsiteX21" fmla="*/ 247920 w 265954"/>
                    <a:gd name="connsiteY21" fmla="*/ 210122 h 276796"/>
                    <a:gd name="connsiteX22" fmla="*/ 247920 w 265954"/>
                    <a:gd name="connsiteY22" fmla="*/ 167354 h 276796"/>
                    <a:gd name="connsiteX23" fmla="*/ 201221 w 265954"/>
                    <a:gd name="connsiteY23" fmla="*/ 167354 h 276796"/>
                    <a:gd name="connsiteX24" fmla="*/ 210618 w 265954"/>
                    <a:gd name="connsiteY24" fmla="*/ 109442 h 276796"/>
                    <a:gd name="connsiteX25" fmla="*/ 265954 w 265954"/>
                    <a:gd name="connsiteY25" fmla="*/ 109442 h 276796"/>
                    <a:gd name="connsiteX26" fmla="*/ 265954 w 265954"/>
                    <a:gd name="connsiteY26" fmla="*/ 66675 h 276796"/>
                    <a:gd name="connsiteX27" fmla="*/ 217547 w 265954"/>
                    <a:gd name="connsiteY27" fmla="*/ 66675 h 276796"/>
                    <a:gd name="connsiteX28" fmla="*/ 228367 w 265954"/>
                    <a:gd name="connsiteY28" fmla="*/ 0 h 276796"/>
                    <a:gd name="connsiteX29" fmla="*/ 153004 w 265954"/>
                    <a:gd name="connsiteY29" fmla="*/ 167354 h 276796"/>
                    <a:gd name="connsiteX30" fmla="*/ 99092 w 265954"/>
                    <a:gd name="connsiteY30" fmla="*/ 167354 h 276796"/>
                    <a:gd name="connsiteX31" fmla="*/ 108394 w 265954"/>
                    <a:gd name="connsiteY31" fmla="*/ 109442 h 276796"/>
                    <a:gd name="connsiteX32" fmla="*/ 162306 w 265954"/>
                    <a:gd name="connsiteY32" fmla="*/ 109442 h 276796"/>
                    <a:gd name="connsiteX33" fmla="*/ 153004 w 265954"/>
                    <a:gd name="connsiteY33" fmla="*/ 167354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5954" h="276796">
                      <a:moveTo>
                        <a:pt x="228272" y="0"/>
                      </a:moveTo>
                      <a:lnTo>
                        <a:pt x="179771" y="0"/>
                      </a:lnTo>
                      <a:lnTo>
                        <a:pt x="169140" y="66675"/>
                      </a:lnTo>
                      <a:lnTo>
                        <a:pt x="115228" y="66675"/>
                      </a:lnTo>
                      <a:lnTo>
                        <a:pt x="125858" y="0"/>
                      </a:lnTo>
                      <a:lnTo>
                        <a:pt x="77356" y="0"/>
                      </a:lnTo>
                      <a:lnTo>
                        <a:pt x="66726" y="66675"/>
                      </a:lnTo>
                      <a:lnTo>
                        <a:pt x="18034" y="66675"/>
                      </a:lnTo>
                      <a:lnTo>
                        <a:pt x="18034" y="109442"/>
                      </a:lnTo>
                      <a:lnTo>
                        <a:pt x="59892" y="109442"/>
                      </a:lnTo>
                      <a:lnTo>
                        <a:pt x="50590" y="167354"/>
                      </a:lnTo>
                      <a:lnTo>
                        <a:pt x="0" y="167354"/>
                      </a:lnTo>
                      <a:lnTo>
                        <a:pt x="0" y="210122"/>
                      </a:lnTo>
                      <a:lnTo>
                        <a:pt x="43661" y="210122"/>
                      </a:lnTo>
                      <a:lnTo>
                        <a:pt x="33031" y="276797"/>
                      </a:lnTo>
                      <a:lnTo>
                        <a:pt x="81533" y="276797"/>
                      </a:lnTo>
                      <a:lnTo>
                        <a:pt x="92163" y="210122"/>
                      </a:lnTo>
                      <a:lnTo>
                        <a:pt x="146075" y="210122"/>
                      </a:lnTo>
                      <a:lnTo>
                        <a:pt x="135445" y="276797"/>
                      </a:lnTo>
                      <a:lnTo>
                        <a:pt x="183472" y="276797"/>
                      </a:lnTo>
                      <a:lnTo>
                        <a:pt x="194293" y="210122"/>
                      </a:lnTo>
                      <a:lnTo>
                        <a:pt x="247920" y="210122"/>
                      </a:lnTo>
                      <a:lnTo>
                        <a:pt x="247920" y="167354"/>
                      </a:lnTo>
                      <a:lnTo>
                        <a:pt x="201221" y="167354"/>
                      </a:lnTo>
                      <a:lnTo>
                        <a:pt x="210618" y="109442"/>
                      </a:lnTo>
                      <a:lnTo>
                        <a:pt x="265954" y="109442"/>
                      </a:lnTo>
                      <a:lnTo>
                        <a:pt x="265954" y="66675"/>
                      </a:lnTo>
                      <a:lnTo>
                        <a:pt x="217547" y="66675"/>
                      </a:lnTo>
                      <a:lnTo>
                        <a:pt x="228367" y="0"/>
                      </a:lnTo>
                      <a:close/>
                      <a:moveTo>
                        <a:pt x="153004" y="167354"/>
                      </a:moveTo>
                      <a:lnTo>
                        <a:pt x="99092" y="167354"/>
                      </a:lnTo>
                      <a:lnTo>
                        <a:pt x="108394" y="109442"/>
                      </a:lnTo>
                      <a:lnTo>
                        <a:pt x="162306" y="109442"/>
                      </a:lnTo>
                      <a:lnTo>
                        <a:pt x="153004" y="1673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5" name="Freeform 154">
                  <a:extLst>
                    <a:ext uri="{FF2B5EF4-FFF2-40B4-BE49-F238E27FC236}">
                      <a16:creationId xmlns:a16="http://schemas.microsoft.com/office/drawing/2014/main" id="{9EFCEFE3-8E63-1143-A516-6F7593E1025A}"/>
                    </a:ext>
                  </a:extLst>
                </p:cNvPr>
                <p:cNvSpPr/>
                <p:nvPr/>
              </p:nvSpPr>
              <p:spPr>
                <a:xfrm>
                  <a:off x="6507909" y="235934"/>
                  <a:ext cx="250767" cy="276891"/>
                </a:xfrm>
                <a:custGeom>
                  <a:avLst/>
                  <a:gdLst>
                    <a:gd name="connsiteX0" fmla="*/ 117031 w 250767"/>
                    <a:gd name="connsiteY0" fmla="*/ 95 h 276891"/>
                    <a:gd name="connsiteX1" fmla="*/ 0 w 250767"/>
                    <a:gd name="connsiteY1" fmla="*/ 95 h 276891"/>
                    <a:gd name="connsiteX2" fmla="*/ 0 w 250767"/>
                    <a:gd name="connsiteY2" fmla="*/ 276892 h 276891"/>
                    <a:gd name="connsiteX3" fmla="*/ 117031 w 250767"/>
                    <a:gd name="connsiteY3" fmla="*/ 276892 h 276891"/>
                    <a:gd name="connsiteX4" fmla="*/ 216313 w 250767"/>
                    <a:gd name="connsiteY4" fmla="*/ 240792 h 276891"/>
                    <a:gd name="connsiteX5" fmla="*/ 250768 w 250767"/>
                    <a:gd name="connsiteY5" fmla="*/ 138494 h 276891"/>
                    <a:gd name="connsiteX6" fmla="*/ 216313 w 250767"/>
                    <a:gd name="connsiteY6" fmla="*/ 36100 h 276891"/>
                    <a:gd name="connsiteX7" fmla="*/ 117031 w 250767"/>
                    <a:gd name="connsiteY7" fmla="*/ 0 h 276891"/>
                    <a:gd name="connsiteX8" fmla="*/ 161167 w 250767"/>
                    <a:gd name="connsiteY8" fmla="*/ 201263 h 276891"/>
                    <a:gd name="connsiteX9" fmla="*/ 110007 w 250767"/>
                    <a:gd name="connsiteY9" fmla="*/ 222409 h 276891"/>
                    <a:gd name="connsiteX10" fmla="*/ 71946 w 250767"/>
                    <a:gd name="connsiteY10" fmla="*/ 222409 h 276891"/>
                    <a:gd name="connsiteX11" fmla="*/ 71946 w 250767"/>
                    <a:gd name="connsiteY11" fmla="*/ 54673 h 276891"/>
                    <a:gd name="connsiteX12" fmla="*/ 110007 w 250767"/>
                    <a:gd name="connsiteY12" fmla="*/ 54673 h 276891"/>
                    <a:gd name="connsiteX13" fmla="*/ 161167 w 250767"/>
                    <a:gd name="connsiteY13" fmla="*/ 75819 h 276891"/>
                    <a:gd name="connsiteX14" fmla="*/ 177303 w 250767"/>
                    <a:gd name="connsiteY14" fmla="*/ 138494 h 276891"/>
                    <a:gd name="connsiteX15" fmla="*/ 161167 w 250767"/>
                    <a:gd name="connsiteY15" fmla="*/ 201168 h 27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767" h="276891">
                      <a:moveTo>
                        <a:pt x="117031" y="95"/>
                      </a:moveTo>
                      <a:lnTo>
                        <a:pt x="0" y="95"/>
                      </a:lnTo>
                      <a:lnTo>
                        <a:pt x="0" y="276892"/>
                      </a:lnTo>
                      <a:lnTo>
                        <a:pt x="117031" y="276892"/>
                      </a:lnTo>
                      <a:cubicBezTo>
                        <a:pt x="160218" y="276892"/>
                        <a:pt x="193343" y="264890"/>
                        <a:pt x="216313" y="240792"/>
                      </a:cubicBezTo>
                      <a:cubicBezTo>
                        <a:pt x="239283" y="216789"/>
                        <a:pt x="250768" y="182594"/>
                        <a:pt x="250768" y="138494"/>
                      </a:cubicBezTo>
                      <a:cubicBezTo>
                        <a:pt x="250768" y="94393"/>
                        <a:pt x="239283" y="60198"/>
                        <a:pt x="216313" y="36100"/>
                      </a:cubicBezTo>
                      <a:cubicBezTo>
                        <a:pt x="193343" y="12097"/>
                        <a:pt x="160218" y="0"/>
                        <a:pt x="117031" y="0"/>
                      </a:cubicBezTo>
                      <a:close/>
                      <a:moveTo>
                        <a:pt x="161167" y="201263"/>
                      </a:moveTo>
                      <a:cubicBezTo>
                        <a:pt x="150442" y="215360"/>
                        <a:pt x="133357" y="222409"/>
                        <a:pt x="110007" y="222409"/>
                      </a:cubicBezTo>
                      <a:lnTo>
                        <a:pt x="71946" y="222409"/>
                      </a:lnTo>
                      <a:lnTo>
                        <a:pt x="71946" y="54673"/>
                      </a:lnTo>
                      <a:lnTo>
                        <a:pt x="110007" y="54673"/>
                      </a:lnTo>
                      <a:cubicBezTo>
                        <a:pt x="133452" y="54673"/>
                        <a:pt x="150442" y="61722"/>
                        <a:pt x="161167" y="75819"/>
                      </a:cubicBezTo>
                      <a:cubicBezTo>
                        <a:pt x="171892" y="89916"/>
                        <a:pt x="177303" y="110871"/>
                        <a:pt x="177303" y="138494"/>
                      </a:cubicBezTo>
                      <a:cubicBezTo>
                        <a:pt x="177303" y="166116"/>
                        <a:pt x="171892" y="187071"/>
                        <a:pt x="161167" y="201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6" name="Freeform 155">
                  <a:extLst>
                    <a:ext uri="{FF2B5EF4-FFF2-40B4-BE49-F238E27FC236}">
                      <a16:creationId xmlns:a16="http://schemas.microsoft.com/office/drawing/2014/main" id="{CBAD2064-BA34-5659-50F0-CCF7FD4E2185}"/>
                    </a:ext>
                  </a:extLst>
                </p:cNvPr>
                <p:cNvSpPr/>
                <p:nvPr/>
              </p:nvSpPr>
              <p:spPr>
                <a:xfrm>
                  <a:off x="6797592" y="236029"/>
                  <a:ext cx="252096" cy="276796"/>
                </a:xfrm>
                <a:custGeom>
                  <a:avLst/>
                  <a:gdLst>
                    <a:gd name="connsiteX0" fmla="*/ 208530 w 252096"/>
                    <a:gd name="connsiteY0" fmla="*/ 149733 h 276796"/>
                    <a:gd name="connsiteX1" fmla="*/ 235676 w 252096"/>
                    <a:gd name="connsiteY1" fmla="*/ 85154 h 276796"/>
                    <a:gd name="connsiteX2" fmla="*/ 208340 w 252096"/>
                    <a:gd name="connsiteY2" fmla="*/ 23241 h 276796"/>
                    <a:gd name="connsiteX3" fmla="*/ 131648 w 252096"/>
                    <a:gd name="connsiteY3" fmla="*/ 0 h 276796"/>
                    <a:gd name="connsiteX4" fmla="*/ 0 w 252096"/>
                    <a:gd name="connsiteY4" fmla="*/ 0 h 276796"/>
                    <a:gd name="connsiteX5" fmla="*/ 0 w 252096"/>
                    <a:gd name="connsiteY5" fmla="*/ 276797 h 276796"/>
                    <a:gd name="connsiteX6" fmla="*/ 70617 w 252096"/>
                    <a:gd name="connsiteY6" fmla="*/ 276797 h 276796"/>
                    <a:gd name="connsiteX7" fmla="*/ 70617 w 252096"/>
                    <a:gd name="connsiteY7" fmla="*/ 175736 h 276796"/>
                    <a:gd name="connsiteX8" fmla="*/ 113709 w 252096"/>
                    <a:gd name="connsiteY8" fmla="*/ 175736 h 276796"/>
                    <a:gd name="connsiteX9" fmla="*/ 172652 w 252096"/>
                    <a:gd name="connsiteY9" fmla="*/ 276797 h 276796"/>
                    <a:gd name="connsiteX10" fmla="*/ 252096 w 252096"/>
                    <a:gd name="connsiteY10" fmla="*/ 276797 h 276796"/>
                    <a:gd name="connsiteX11" fmla="*/ 180150 w 252096"/>
                    <a:gd name="connsiteY11" fmla="*/ 164973 h 276796"/>
                    <a:gd name="connsiteX12" fmla="*/ 208625 w 252096"/>
                    <a:gd name="connsiteY12" fmla="*/ 149733 h 276796"/>
                    <a:gd name="connsiteX13" fmla="*/ 70617 w 252096"/>
                    <a:gd name="connsiteY13" fmla="*/ 54483 h 276796"/>
                    <a:gd name="connsiteX14" fmla="*/ 121587 w 252096"/>
                    <a:gd name="connsiteY14" fmla="*/ 54483 h 276796"/>
                    <a:gd name="connsiteX15" fmla="*/ 152909 w 252096"/>
                    <a:gd name="connsiteY15" fmla="*/ 62865 h 276796"/>
                    <a:gd name="connsiteX16" fmla="*/ 163350 w 252096"/>
                    <a:gd name="connsiteY16" fmla="*/ 89249 h 276796"/>
                    <a:gd name="connsiteX17" fmla="*/ 152909 w 252096"/>
                    <a:gd name="connsiteY17" fmla="*/ 116110 h 276796"/>
                    <a:gd name="connsiteX18" fmla="*/ 121587 w 252096"/>
                    <a:gd name="connsiteY18" fmla="*/ 124492 h 276796"/>
                    <a:gd name="connsiteX19" fmla="*/ 70617 w 252096"/>
                    <a:gd name="connsiteY19" fmla="*/ 124492 h 276796"/>
                    <a:gd name="connsiteX20" fmla="*/ 70617 w 252096"/>
                    <a:gd name="connsiteY20" fmla="*/ 54483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52096" h="276796">
                      <a:moveTo>
                        <a:pt x="208530" y="149733"/>
                      </a:moveTo>
                      <a:cubicBezTo>
                        <a:pt x="226659" y="134874"/>
                        <a:pt x="235676" y="113348"/>
                        <a:pt x="235676" y="85154"/>
                      </a:cubicBezTo>
                      <a:cubicBezTo>
                        <a:pt x="235676" y="59436"/>
                        <a:pt x="226564" y="38767"/>
                        <a:pt x="208340" y="23241"/>
                      </a:cubicBezTo>
                      <a:cubicBezTo>
                        <a:pt x="190116" y="7715"/>
                        <a:pt x="164489" y="0"/>
                        <a:pt x="131648" y="0"/>
                      </a:cubicBezTo>
                      <a:lnTo>
                        <a:pt x="0" y="0"/>
                      </a:lnTo>
                      <a:lnTo>
                        <a:pt x="0" y="276797"/>
                      </a:lnTo>
                      <a:lnTo>
                        <a:pt x="70617" y="276797"/>
                      </a:lnTo>
                      <a:lnTo>
                        <a:pt x="70617" y="175736"/>
                      </a:lnTo>
                      <a:lnTo>
                        <a:pt x="113709" y="175736"/>
                      </a:lnTo>
                      <a:lnTo>
                        <a:pt x="172652" y="276797"/>
                      </a:lnTo>
                      <a:lnTo>
                        <a:pt x="252096" y="276797"/>
                      </a:lnTo>
                      <a:lnTo>
                        <a:pt x="180150" y="164973"/>
                      </a:lnTo>
                      <a:cubicBezTo>
                        <a:pt x="191065" y="161354"/>
                        <a:pt x="200557" y="156305"/>
                        <a:pt x="208625" y="149733"/>
                      </a:cubicBezTo>
                      <a:close/>
                      <a:moveTo>
                        <a:pt x="70617" y="54483"/>
                      </a:moveTo>
                      <a:lnTo>
                        <a:pt x="121587" y="54483"/>
                      </a:lnTo>
                      <a:cubicBezTo>
                        <a:pt x="135540" y="54483"/>
                        <a:pt x="145980" y="57245"/>
                        <a:pt x="152909" y="62865"/>
                      </a:cubicBezTo>
                      <a:cubicBezTo>
                        <a:pt x="159838" y="68485"/>
                        <a:pt x="163350" y="77248"/>
                        <a:pt x="163350" y="89249"/>
                      </a:cubicBezTo>
                      <a:cubicBezTo>
                        <a:pt x="163350" y="101251"/>
                        <a:pt x="159838" y="110490"/>
                        <a:pt x="152909" y="116110"/>
                      </a:cubicBezTo>
                      <a:cubicBezTo>
                        <a:pt x="145980" y="121730"/>
                        <a:pt x="135540" y="124492"/>
                        <a:pt x="121587" y="124492"/>
                      </a:cubicBezTo>
                      <a:lnTo>
                        <a:pt x="70617" y="124492"/>
                      </a:lnTo>
                      <a:lnTo>
                        <a:pt x="70617" y="544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7" name="Freeform 156">
                  <a:extLst>
                    <a:ext uri="{FF2B5EF4-FFF2-40B4-BE49-F238E27FC236}">
                      <a16:creationId xmlns:a16="http://schemas.microsoft.com/office/drawing/2014/main" id="{B070C370-57EF-BA3F-825C-34187214DA90}"/>
                    </a:ext>
                  </a:extLst>
                </p:cNvPr>
                <p:cNvSpPr/>
                <p:nvPr/>
              </p:nvSpPr>
              <p:spPr>
                <a:xfrm>
                  <a:off x="7061079" y="231933"/>
                  <a:ext cx="215743" cy="280987"/>
                </a:xfrm>
                <a:custGeom>
                  <a:avLst/>
                  <a:gdLst>
                    <a:gd name="connsiteX0" fmla="*/ 131933 w 215743"/>
                    <a:gd name="connsiteY0" fmla="*/ 226219 h 280987"/>
                    <a:gd name="connsiteX1" fmla="*/ 111906 w 215743"/>
                    <a:gd name="connsiteY1" fmla="*/ 226885 h 280987"/>
                    <a:gd name="connsiteX2" fmla="*/ 95201 w 215743"/>
                    <a:gd name="connsiteY2" fmla="*/ 227743 h 280987"/>
                    <a:gd name="connsiteX3" fmla="*/ 95201 w 215743"/>
                    <a:gd name="connsiteY3" fmla="*/ 227362 h 280987"/>
                    <a:gd name="connsiteX4" fmla="*/ 158509 w 215743"/>
                    <a:gd name="connsiteY4" fmla="*/ 183928 h 280987"/>
                    <a:gd name="connsiteX5" fmla="*/ 198469 w 215743"/>
                    <a:gd name="connsiteY5" fmla="*/ 139065 h 280987"/>
                    <a:gd name="connsiteX6" fmla="*/ 212232 w 215743"/>
                    <a:gd name="connsiteY6" fmla="*/ 88963 h 280987"/>
                    <a:gd name="connsiteX7" fmla="*/ 206157 w 215743"/>
                    <a:gd name="connsiteY7" fmla="*/ 56864 h 280987"/>
                    <a:gd name="connsiteX8" fmla="*/ 187554 w 215743"/>
                    <a:gd name="connsiteY8" fmla="*/ 28384 h 280987"/>
                    <a:gd name="connsiteX9" fmla="*/ 155187 w 215743"/>
                    <a:gd name="connsiteY9" fmla="*/ 7810 h 280987"/>
                    <a:gd name="connsiteX10" fmla="*/ 108204 w 215743"/>
                    <a:gd name="connsiteY10" fmla="*/ 0 h 280987"/>
                    <a:gd name="connsiteX11" fmla="*/ 53058 w 215743"/>
                    <a:gd name="connsiteY11" fmla="*/ 10668 h 280987"/>
                    <a:gd name="connsiteX12" fmla="*/ 14807 w 215743"/>
                    <a:gd name="connsiteY12" fmla="*/ 42386 h 280987"/>
                    <a:gd name="connsiteX13" fmla="*/ 0 w 215743"/>
                    <a:gd name="connsiteY13" fmla="*/ 94393 h 280987"/>
                    <a:gd name="connsiteX14" fmla="*/ 61410 w 215743"/>
                    <a:gd name="connsiteY14" fmla="*/ 113252 h 280987"/>
                    <a:gd name="connsiteX15" fmla="*/ 73085 w 215743"/>
                    <a:gd name="connsiteY15" fmla="*/ 71152 h 280987"/>
                    <a:gd name="connsiteX16" fmla="*/ 103553 w 215743"/>
                    <a:gd name="connsiteY16" fmla="*/ 56674 h 280987"/>
                    <a:gd name="connsiteX17" fmla="*/ 131363 w 215743"/>
                    <a:gd name="connsiteY17" fmla="*/ 67342 h 280987"/>
                    <a:gd name="connsiteX18" fmla="*/ 140760 w 215743"/>
                    <a:gd name="connsiteY18" fmla="*/ 94012 h 280987"/>
                    <a:gd name="connsiteX19" fmla="*/ 133262 w 215743"/>
                    <a:gd name="connsiteY19" fmla="*/ 124206 h 280987"/>
                    <a:gd name="connsiteX20" fmla="*/ 110102 w 215743"/>
                    <a:gd name="connsiteY20" fmla="*/ 156877 h 280987"/>
                    <a:gd name="connsiteX21" fmla="*/ 69383 w 215743"/>
                    <a:gd name="connsiteY21" fmla="*/ 193358 h 280987"/>
                    <a:gd name="connsiteX22" fmla="*/ 8827 w 215743"/>
                    <a:gd name="connsiteY22" fmla="*/ 234886 h 280987"/>
                    <a:gd name="connsiteX23" fmla="*/ 8827 w 215743"/>
                    <a:gd name="connsiteY23" fmla="*/ 280987 h 280987"/>
                    <a:gd name="connsiteX24" fmla="*/ 215744 w 215743"/>
                    <a:gd name="connsiteY24" fmla="*/ 280987 h 280987"/>
                    <a:gd name="connsiteX25" fmla="*/ 215744 w 215743"/>
                    <a:gd name="connsiteY25" fmla="*/ 226028 h 280987"/>
                    <a:gd name="connsiteX26" fmla="*/ 150916 w 215743"/>
                    <a:gd name="connsiteY26" fmla="*/ 226028 h 280987"/>
                    <a:gd name="connsiteX27" fmla="*/ 132123 w 215743"/>
                    <a:gd name="connsiteY27" fmla="*/ 226219 h 280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5743" h="280987">
                      <a:moveTo>
                        <a:pt x="131933" y="226219"/>
                      </a:moveTo>
                      <a:cubicBezTo>
                        <a:pt x="125004" y="226314"/>
                        <a:pt x="118265" y="226600"/>
                        <a:pt x="111906" y="226885"/>
                      </a:cubicBezTo>
                      <a:cubicBezTo>
                        <a:pt x="105451" y="227171"/>
                        <a:pt x="99946" y="227457"/>
                        <a:pt x="95201" y="227743"/>
                      </a:cubicBezTo>
                      <a:lnTo>
                        <a:pt x="95201" y="227362"/>
                      </a:lnTo>
                      <a:cubicBezTo>
                        <a:pt x="119974" y="212788"/>
                        <a:pt x="141140" y="198406"/>
                        <a:pt x="158509" y="183928"/>
                      </a:cubicBezTo>
                      <a:cubicBezTo>
                        <a:pt x="175879" y="169545"/>
                        <a:pt x="189262" y="154591"/>
                        <a:pt x="198469" y="139065"/>
                      </a:cubicBezTo>
                      <a:cubicBezTo>
                        <a:pt x="207676" y="123539"/>
                        <a:pt x="212232" y="106870"/>
                        <a:pt x="212232" y="88963"/>
                      </a:cubicBezTo>
                      <a:cubicBezTo>
                        <a:pt x="212232" y="78105"/>
                        <a:pt x="210238" y="67342"/>
                        <a:pt x="206157" y="56864"/>
                      </a:cubicBezTo>
                      <a:cubicBezTo>
                        <a:pt x="202076" y="46387"/>
                        <a:pt x="195906" y="36862"/>
                        <a:pt x="187554" y="28384"/>
                      </a:cubicBezTo>
                      <a:cubicBezTo>
                        <a:pt x="179201" y="19907"/>
                        <a:pt x="168381" y="13049"/>
                        <a:pt x="155187" y="7810"/>
                      </a:cubicBezTo>
                      <a:cubicBezTo>
                        <a:pt x="141994" y="2572"/>
                        <a:pt x="126238" y="0"/>
                        <a:pt x="108204" y="0"/>
                      </a:cubicBezTo>
                      <a:cubicBezTo>
                        <a:pt x="87607" y="0"/>
                        <a:pt x="69194" y="3619"/>
                        <a:pt x="53058" y="10668"/>
                      </a:cubicBezTo>
                      <a:cubicBezTo>
                        <a:pt x="36922" y="17812"/>
                        <a:pt x="24109" y="28384"/>
                        <a:pt x="14807" y="42386"/>
                      </a:cubicBezTo>
                      <a:cubicBezTo>
                        <a:pt x="5505" y="56388"/>
                        <a:pt x="569" y="73724"/>
                        <a:pt x="0" y="94393"/>
                      </a:cubicBezTo>
                      <a:lnTo>
                        <a:pt x="61410" y="113252"/>
                      </a:lnTo>
                      <a:cubicBezTo>
                        <a:pt x="61980" y="94774"/>
                        <a:pt x="65872" y="80772"/>
                        <a:pt x="73085" y="71152"/>
                      </a:cubicBezTo>
                      <a:cubicBezTo>
                        <a:pt x="80299" y="61531"/>
                        <a:pt x="90455" y="56674"/>
                        <a:pt x="103553" y="56674"/>
                      </a:cubicBezTo>
                      <a:cubicBezTo>
                        <a:pt x="115797" y="56674"/>
                        <a:pt x="125099" y="60198"/>
                        <a:pt x="131363" y="67342"/>
                      </a:cubicBezTo>
                      <a:cubicBezTo>
                        <a:pt x="137628" y="74485"/>
                        <a:pt x="140760" y="83344"/>
                        <a:pt x="140760" y="94012"/>
                      </a:cubicBezTo>
                      <a:cubicBezTo>
                        <a:pt x="140760" y="103823"/>
                        <a:pt x="138292" y="113824"/>
                        <a:pt x="133262" y="124206"/>
                      </a:cubicBezTo>
                      <a:cubicBezTo>
                        <a:pt x="128231" y="134588"/>
                        <a:pt x="120543" y="145447"/>
                        <a:pt x="110102" y="156877"/>
                      </a:cubicBezTo>
                      <a:cubicBezTo>
                        <a:pt x="99662" y="168307"/>
                        <a:pt x="86089" y="180499"/>
                        <a:pt x="69383" y="193358"/>
                      </a:cubicBezTo>
                      <a:cubicBezTo>
                        <a:pt x="52678" y="206216"/>
                        <a:pt x="32461" y="220028"/>
                        <a:pt x="8827" y="234886"/>
                      </a:cubicBezTo>
                      <a:lnTo>
                        <a:pt x="8827" y="280987"/>
                      </a:lnTo>
                      <a:lnTo>
                        <a:pt x="215744" y="280987"/>
                      </a:lnTo>
                      <a:lnTo>
                        <a:pt x="215744" y="226028"/>
                      </a:lnTo>
                      <a:lnTo>
                        <a:pt x="150916" y="226028"/>
                      </a:lnTo>
                      <a:cubicBezTo>
                        <a:pt x="145316" y="226028"/>
                        <a:pt x="139052" y="226028"/>
                        <a:pt x="132123" y="226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8" name="Freeform 157">
                  <a:extLst>
                    <a:ext uri="{FF2B5EF4-FFF2-40B4-BE49-F238E27FC236}">
                      <a16:creationId xmlns:a16="http://schemas.microsoft.com/office/drawing/2014/main" id="{F4FE00BB-DEF9-5024-3CB8-1E4F11406558}"/>
                    </a:ext>
                  </a:extLst>
                </p:cNvPr>
                <p:cNvSpPr/>
                <p:nvPr/>
              </p:nvSpPr>
              <p:spPr>
                <a:xfrm>
                  <a:off x="7303019" y="231552"/>
                  <a:ext cx="222672" cy="285083"/>
                </a:xfrm>
                <a:custGeom>
                  <a:avLst/>
                  <a:gdLst>
                    <a:gd name="connsiteX0" fmla="*/ 211567 w 222672"/>
                    <a:gd name="connsiteY0" fmla="*/ 147733 h 285083"/>
                    <a:gd name="connsiteX1" fmla="*/ 180055 w 222672"/>
                    <a:gd name="connsiteY1" fmla="*/ 118967 h 285083"/>
                    <a:gd name="connsiteX2" fmla="*/ 134496 w 222672"/>
                    <a:gd name="connsiteY2" fmla="*/ 108871 h 285083"/>
                    <a:gd name="connsiteX3" fmla="*/ 106875 w 222672"/>
                    <a:gd name="connsiteY3" fmla="*/ 113443 h 285083"/>
                    <a:gd name="connsiteX4" fmla="*/ 82387 w 222672"/>
                    <a:gd name="connsiteY4" fmla="*/ 126683 h 285083"/>
                    <a:gd name="connsiteX5" fmla="*/ 66726 w 222672"/>
                    <a:gd name="connsiteY5" fmla="*/ 147828 h 285083"/>
                    <a:gd name="connsiteX6" fmla="*/ 65872 w 222672"/>
                    <a:gd name="connsiteY6" fmla="*/ 145352 h 285083"/>
                    <a:gd name="connsiteX7" fmla="*/ 65872 w 222672"/>
                    <a:gd name="connsiteY7" fmla="*/ 138684 h 285083"/>
                    <a:gd name="connsiteX8" fmla="*/ 69384 w 222672"/>
                    <a:gd name="connsiteY8" fmla="*/ 104680 h 285083"/>
                    <a:gd name="connsiteX9" fmla="*/ 80014 w 222672"/>
                    <a:gd name="connsiteY9" fmla="*/ 79058 h 285083"/>
                    <a:gd name="connsiteX10" fmla="*/ 96909 w 222672"/>
                    <a:gd name="connsiteY10" fmla="*/ 62865 h 285083"/>
                    <a:gd name="connsiteX11" fmla="*/ 118455 w 222672"/>
                    <a:gd name="connsiteY11" fmla="*/ 57245 h 285083"/>
                    <a:gd name="connsiteX12" fmla="*/ 145791 w 222672"/>
                    <a:gd name="connsiteY12" fmla="*/ 65818 h 285083"/>
                    <a:gd name="connsiteX13" fmla="*/ 160218 w 222672"/>
                    <a:gd name="connsiteY13" fmla="*/ 89059 h 285083"/>
                    <a:gd name="connsiteX14" fmla="*/ 218686 w 222672"/>
                    <a:gd name="connsiteY14" fmla="*/ 61341 h 285083"/>
                    <a:gd name="connsiteX15" fmla="*/ 197330 w 222672"/>
                    <a:gd name="connsiteY15" fmla="*/ 25241 h 285083"/>
                    <a:gd name="connsiteX16" fmla="*/ 164109 w 222672"/>
                    <a:gd name="connsiteY16" fmla="*/ 5906 h 285083"/>
                    <a:gd name="connsiteX17" fmla="*/ 122916 w 222672"/>
                    <a:gd name="connsiteY17" fmla="*/ 0 h 285083"/>
                    <a:gd name="connsiteX18" fmla="*/ 60461 w 222672"/>
                    <a:gd name="connsiteY18" fmla="*/ 15907 h 285083"/>
                    <a:gd name="connsiteX19" fmla="*/ 16326 w 222672"/>
                    <a:gd name="connsiteY19" fmla="*/ 63722 h 285083"/>
                    <a:gd name="connsiteX20" fmla="*/ 0 w 222672"/>
                    <a:gd name="connsiteY20" fmla="*/ 145066 h 285083"/>
                    <a:gd name="connsiteX21" fmla="*/ 14807 w 222672"/>
                    <a:gd name="connsiteY21" fmla="*/ 222409 h 285083"/>
                    <a:gd name="connsiteX22" fmla="*/ 56570 w 222672"/>
                    <a:gd name="connsiteY22" fmla="*/ 269367 h 285083"/>
                    <a:gd name="connsiteX23" fmla="*/ 119024 w 222672"/>
                    <a:gd name="connsiteY23" fmla="*/ 285083 h 285083"/>
                    <a:gd name="connsiteX24" fmla="*/ 173791 w 222672"/>
                    <a:gd name="connsiteY24" fmla="*/ 273749 h 285083"/>
                    <a:gd name="connsiteX25" fmla="*/ 209764 w 222672"/>
                    <a:gd name="connsiteY25" fmla="*/ 241649 h 285083"/>
                    <a:gd name="connsiteX26" fmla="*/ 222673 w 222672"/>
                    <a:gd name="connsiteY26" fmla="*/ 192405 h 285083"/>
                    <a:gd name="connsiteX27" fmla="*/ 211188 w 222672"/>
                    <a:gd name="connsiteY27" fmla="*/ 147352 h 285083"/>
                    <a:gd name="connsiteX28" fmla="*/ 147214 w 222672"/>
                    <a:gd name="connsiteY28" fmla="*/ 221742 h 285083"/>
                    <a:gd name="connsiteX29" fmla="*/ 118170 w 222672"/>
                    <a:gd name="connsiteY29" fmla="*/ 231362 h 285083"/>
                    <a:gd name="connsiteX30" fmla="*/ 98523 w 222672"/>
                    <a:gd name="connsiteY30" fmla="*/ 226790 h 285083"/>
                    <a:gd name="connsiteX31" fmla="*/ 84285 w 222672"/>
                    <a:gd name="connsiteY31" fmla="*/ 213741 h 285083"/>
                    <a:gd name="connsiteX32" fmla="*/ 78875 w 222672"/>
                    <a:gd name="connsiteY32" fmla="*/ 194405 h 285083"/>
                    <a:gd name="connsiteX33" fmla="*/ 84095 w 222672"/>
                    <a:gd name="connsiteY33" fmla="*/ 174689 h 285083"/>
                    <a:gd name="connsiteX34" fmla="*/ 98333 w 222672"/>
                    <a:gd name="connsiteY34" fmla="*/ 161925 h 285083"/>
                    <a:gd name="connsiteX35" fmla="*/ 118170 w 222672"/>
                    <a:gd name="connsiteY35" fmla="*/ 157543 h 285083"/>
                    <a:gd name="connsiteX36" fmla="*/ 139716 w 222672"/>
                    <a:gd name="connsiteY36" fmla="*/ 161925 h 285083"/>
                    <a:gd name="connsiteX37" fmla="*/ 152909 w 222672"/>
                    <a:gd name="connsiteY37" fmla="*/ 174498 h 285083"/>
                    <a:gd name="connsiteX38" fmla="*/ 157465 w 222672"/>
                    <a:gd name="connsiteY38" fmla="*/ 194405 h 285083"/>
                    <a:gd name="connsiteX39" fmla="*/ 147214 w 222672"/>
                    <a:gd name="connsiteY39" fmla="*/ 221647 h 285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22672" h="285083">
                      <a:moveTo>
                        <a:pt x="211567" y="147733"/>
                      </a:moveTo>
                      <a:cubicBezTo>
                        <a:pt x="203879" y="135255"/>
                        <a:pt x="193344" y="125730"/>
                        <a:pt x="180055" y="118967"/>
                      </a:cubicBezTo>
                      <a:cubicBezTo>
                        <a:pt x="166672" y="112300"/>
                        <a:pt x="151486" y="108871"/>
                        <a:pt x="134496" y="108871"/>
                      </a:cubicBezTo>
                      <a:cubicBezTo>
                        <a:pt x="125289" y="108871"/>
                        <a:pt x="116082" y="110395"/>
                        <a:pt x="106875" y="113443"/>
                      </a:cubicBezTo>
                      <a:cubicBezTo>
                        <a:pt x="97668" y="116491"/>
                        <a:pt x="89506" y="120967"/>
                        <a:pt x="82387" y="126683"/>
                      </a:cubicBezTo>
                      <a:cubicBezTo>
                        <a:pt x="75268" y="132398"/>
                        <a:pt x="70048" y="139446"/>
                        <a:pt x="66726" y="147828"/>
                      </a:cubicBezTo>
                      <a:lnTo>
                        <a:pt x="65872" y="145352"/>
                      </a:lnTo>
                      <a:lnTo>
                        <a:pt x="65872" y="138684"/>
                      </a:lnTo>
                      <a:cubicBezTo>
                        <a:pt x="65872" y="126111"/>
                        <a:pt x="67011" y="114776"/>
                        <a:pt x="69384" y="104680"/>
                      </a:cubicBezTo>
                      <a:cubicBezTo>
                        <a:pt x="71756" y="94583"/>
                        <a:pt x="75268" y="86106"/>
                        <a:pt x="80014" y="79058"/>
                      </a:cubicBezTo>
                      <a:cubicBezTo>
                        <a:pt x="84760" y="72104"/>
                        <a:pt x="90360" y="66675"/>
                        <a:pt x="96909" y="62865"/>
                      </a:cubicBezTo>
                      <a:cubicBezTo>
                        <a:pt x="103458" y="59055"/>
                        <a:pt x="110672" y="57245"/>
                        <a:pt x="118455" y="57245"/>
                      </a:cubicBezTo>
                      <a:cubicBezTo>
                        <a:pt x="129845" y="57245"/>
                        <a:pt x="139052" y="60103"/>
                        <a:pt x="145791" y="65818"/>
                      </a:cubicBezTo>
                      <a:cubicBezTo>
                        <a:pt x="152625" y="71533"/>
                        <a:pt x="157465" y="79343"/>
                        <a:pt x="160218" y="89059"/>
                      </a:cubicBezTo>
                      <a:lnTo>
                        <a:pt x="218686" y="61341"/>
                      </a:lnTo>
                      <a:cubicBezTo>
                        <a:pt x="213940" y="46292"/>
                        <a:pt x="206822" y="34195"/>
                        <a:pt x="197330" y="25241"/>
                      </a:cubicBezTo>
                      <a:cubicBezTo>
                        <a:pt x="187838" y="16288"/>
                        <a:pt x="176733" y="9906"/>
                        <a:pt x="164109" y="5906"/>
                      </a:cubicBezTo>
                      <a:cubicBezTo>
                        <a:pt x="151486" y="1905"/>
                        <a:pt x="137723" y="0"/>
                        <a:pt x="122916" y="0"/>
                      </a:cubicBezTo>
                      <a:cubicBezTo>
                        <a:pt x="99757" y="0"/>
                        <a:pt x="78970" y="5334"/>
                        <a:pt x="60461" y="15907"/>
                      </a:cubicBezTo>
                      <a:cubicBezTo>
                        <a:pt x="41953" y="26575"/>
                        <a:pt x="27241" y="42482"/>
                        <a:pt x="16326" y="63722"/>
                      </a:cubicBezTo>
                      <a:cubicBezTo>
                        <a:pt x="5505" y="84963"/>
                        <a:pt x="0" y="112109"/>
                        <a:pt x="0" y="145066"/>
                      </a:cubicBezTo>
                      <a:cubicBezTo>
                        <a:pt x="0" y="175832"/>
                        <a:pt x="4936" y="201644"/>
                        <a:pt x="14807" y="222409"/>
                      </a:cubicBezTo>
                      <a:cubicBezTo>
                        <a:pt x="24678" y="243173"/>
                        <a:pt x="38631" y="258890"/>
                        <a:pt x="56570" y="269367"/>
                      </a:cubicBezTo>
                      <a:cubicBezTo>
                        <a:pt x="74509" y="279845"/>
                        <a:pt x="95390" y="285083"/>
                        <a:pt x="119024" y="285083"/>
                      </a:cubicBezTo>
                      <a:cubicBezTo>
                        <a:pt x="140191" y="285083"/>
                        <a:pt x="158414" y="281273"/>
                        <a:pt x="173791" y="273749"/>
                      </a:cubicBezTo>
                      <a:cubicBezTo>
                        <a:pt x="189072" y="266224"/>
                        <a:pt x="201127" y="255461"/>
                        <a:pt x="209764" y="241649"/>
                      </a:cubicBezTo>
                      <a:cubicBezTo>
                        <a:pt x="218401" y="227838"/>
                        <a:pt x="222673" y="211360"/>
                        <a:pt x="222673" y="192405"/>
                      </a:cubicBezTo>
                      <a:cubicBezTo>
                        <a:pt x="222673" y="174784"/>
                        <a:pt x="218876" y="159734"/>
                        <a:pt x="211188" y="147352"/>
                      </a:cubicBezTo>
                      <a:close/>
                      <a:moveTo>
                        <a:pt x="147214" y="221742"/>
                      </a:moveTo>
                      <a:cubicBezTo>
                        <a:pt x="140381" y="228219"/>
                        <a:pt x="130699" y="231362"/>
                        <a:pt x="118170" y="231362"/>
                      </a:cubicBezTo>
                      <a:cubicBezTo>
                        <a:pt x="110957" y="231362"/>
                        <a:pt x="104407" y="229838"/>
                        <a:pt x="98523" y="226790"/>
                      </a:cubicBezTo>
                      <a:cubicBezTo>
                        <a:pt x="92638" y="223742"/>
                        <a:pt x="87892" y="219361"/>
                        <a:pt x="84285" y="213741"/>
                      </a:cubicBezTo>
                      <a:cubicBezTo>
                        <a:pt x="80678" y="208121"/>
                        <a:pt x="78875" y="201740"/>
                        <a:pt x="78875" y="194405"/>
                      </a:cubicBezTo>
                      <a:cubicBezTo>
                        <a:pt x="78875" y="187071"/>
                        <a:pt x="80584" y="180308"/>
                        <a:pt x="84095" y="174689"/>
                      </a:cubicBezTo>
                      <a:cubicBezTo>
                        <a:pt x="87607" y="169069"/>
                        <a:pt x="92353" y="164783"/>
                        <a:pt x="98333" y="161925"/>
                      </a:cubicBezTo>
                      <a:cubicBezTo>
                        <a:pt x="104313" y="158972"/>
                        <a:pt x="110957" y="157543"/>
                        <a:pt x="118170" y="157543"/>
                      </a:cubicBezTo>
                      <a:cubicBezTo>
                        <a:pt x="126808" y="157543"/>
                        <a:pt x="134021" y="158972"/>
                        <a:pt x="139716" y="161925"/>
                      </a:cubicBezTo>
                      <a:cubicBezTo>
                        <a:pt x="145411" y="164878"/>
                        <a:pt x="149777" y="169069"/>
                        <a:pt x="152909" y="174498"/>
                      </a:cubicBezTo>
                      <a:cubicBezTo>
                        <a:pt x="155947" y="179927"/>
                        <a:pt x="157465" y="186595"/>
                        <a:pt x="157465" y="194405"/>
                      </a:cubicBezTo>
                      <a:cubicBezTo>
                        <a:pt x="157465" y="206121"/>
                        <a:pt x="154048" y="215265"/>
                        <a:pt x="147214" y="221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9" name="Freeform 158">
                  <a:extLst>
                    <a:ext uri="{FF2B5EF4-FFF2-40B4-BE49-F238E27FC236}">
                      <a16:creationId xmlns:a16="http://schemas.microsoft.com/office/drawing/2014/main" id="{C78CA055-9120-65C9-ABD9-4BEDB93AF952}"/>
                    </a:ext>
                  </a:extLst>
                </p:cNvPr>
                <p:cNvSpPr/>
                <p:nvPr/>
              </p:nvSpPr>
              <p:spPr>
                <a:xfrm>
                  <a:off x="6389644" y="232029"/>
                  <a:ext cx="66915" cy="67151"/>
                </a:xfrm>
                <a:custGeom>
                  <a:avLst/>
                  <a:gdLst>
                    <a:gd name="connsiteX0" fmla="*/ 66916 w 66915"/>
                    <a:gd name="connsiteY0" fmla="*/ 7906 h 67151"/>
                    <a:gd name="connsiteX1" fmla="*/ 42332 w 66915"/>
                    <a:gd name="connsiteY1" fmla="*/ 0 h 67151"/>
                    <a:gd name="connsiteX2" fmla="*/ 0 w 66915"/>
                    <a:gd name="connsiteY2" fmla="*/ 42481 h 67151"/>
                    <a:gd name="connsiteX3" fmla="*/ 7878 w 66915"/>
                    <a:gd name="connsiteY3" fmla="*/ 67151 h 67151"/>
                    <a:gd name="connsiteX4" fmla="*/ 66916 w 66915"/>
                    <a:gd name="connsiteY4" fmla="*/ 790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66916" y="7906"/>
                      </a:moveTo>
                      <a:cubicBezTo>
                        <a:pt x="59987" y="2953"/>
                        <a:pt x="51539" y="0"/>
                        <a:pt x="42332" y="0"/>
                      </a:cubicBezTo>
                      <a:cubicBezTo>
                        <a:pt x="18983" y="0"/>
                        <a:pt x="0" y="19050"/>
                        <a:pt x="0" y="42481"/>
                      </a:cubicBezTo>
                      <a:cubicBezTo>
                        <a:pt x="0" y="51721"/>
                        <a:pt x="2942" y="60198"/>
                        <a:pt x="7878" y="67151"/>
                      </a:cubicBezTo>
                      <a:lnTo>
                        <a:pt x="66916" y="79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60" name="Freeform 159">
                  <a:extLst>
                    <a:ext uri="{FF2B5EF4-FFF2-40B4-BE49-F238E27FC236}">
                      <a16:creationId xmlns:a16="http://schemas.microsoft.com/office/drawing/2014/main" id="{02E5FB93-1A5A-1790-314D-12326A93D6B2}"/>
                    </a:ext>
                  </a:extLst>
                </p:cNvPr>
                <p:cNvSpPr/>
                <p:nvPr/>
              </p:nvSpPr>
              <p:spPr>
                <a:xfrm>
                  <a:off x="6407393" y="249840"/>
                  <a:ext cx="66915" cy="67151"/>
                </a:xfrm>
                <a:custGeom>
                  <a:avLst/>
                  <a:gdLst>
                    <a:gd name="connsiteX0" fmla="*/ 0 w 66915"/>
                    <a:gd name="connsiteY0" fmla="*/ 59246 h 67151"/>
                    <a:gd name="connsiteX1" fmla="*/ 24583 w 66915"/>
                    <a:gd name="connsiteY1" fmla="*/ 67151 h 67151"/>
                    <a:gd name="connsiteX2" fmla="*/ 66916 w 66915"/>
                    <a:gd name="connsiteY2" fmla="*/ 24670 h 67151"/>
                    <a:gd name="connsiteX3" fmla="*/ 59038 w 66915"/>
                    <a:gd name="connsiteY3" fmla="*/ 0 h 67151"/>
                    <a:gd name="connsiteX4" fmla="*/ 0 w 66915"/>
                    <a:gd name="connsiteY4" fmla="*/ 5924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0" y="59246"/>
                      </a:moveTo>
                      <a:cubicBezTo>
                        <a:pt x="6929" y="64199"/>
                        <a:pt x="15376" y="67151"/>
                        <a:pt x="24583" y="67151"/>
                      </a:cubicBezTo>
                      <a:cubicBezTo>
                        <a:pt x="47932" y="67151"/>
                        <a:pt x="66916" y="48101"/>
                        <a:pt x="66916" y="24670"/>
                      </a:cubicBezTo>
                      <a:cubicBezTo>
                        <a:pt x="66916" y="15431"/>
                        <a:pt x="63973" y="6953"/>
                        <a:pt x="59038" y="0"/>
                      </a:cubicBezTo>
                      <a:lnTo>
                        <a:pt x="0" y="59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61" name="Freeform 160">
                  <a:extLst>
                    <a:ext uri="{FF2B5EF4-FFF2-40B4-BE49-F238E27FC236}">
                      <a16:creationId xmlns:a16="http://schemas.microsoft.com/office/drawing/2014/main" id="{0635907A-2A8B-1A56-6F5B-A899BCD92020}"/>
                    </a:ext>
                  </a:extLst>
                </p:cNvPr>
                <p:cNvSpPr/>
                <p:nvPr/>
              </p:nvSpPr>
              <p:spPr>
                <a:xfrm>
                  <a:off x="6391827" y="429767"/>
                  <a:ext cx="80393" cy="83439"/>
                </a:xfrm>
                <a:custGeom>
                  <a:avLst/>
                  <a:gdLst>
                    <a:gd name="connsiteX0" fmla="*/ 0 w 80393"/>
                    <a:gd name="connsiteY0" fmla="*/ 55245 h 83439"/>
                    <a:gd name="connsiteX1" fmla="*/ 28095 w 80393"/>
                    <a:gd name="connsiteY1" fmla="*/ 83439 h 83439"/>
                    <a:gd name="connsiteX2" fmla="*/ 52299 w 80393"/>
                    <a:gd name="connsiteY2" fmla="*/ 83439 h 83439"/>
                    <a:gd name="connsiteX3" fmla="*/ 80394 w 80393"/>
                    <a:gd name="connsiteY3" fmla="*/ 55245 h 83439"/>
                    <a:gd name="connsiteX4" fmla="*/ 80394 w 80393"/>
                    <a:gd name="connsiteY4" fmla="*/ 0 h 83439"/>
                    <a:gd name="connsiteX5" fmla="*/ 95 w 80393"/>
                    <a:gd name="connsiteY5" fmla="*/ 0 h 83439"/>
                    <a:gd name="connsiteX6" fmla="*/ 95 w 80393"/>
                    <a:gd name="connsiteY6" fmla="*/ 55245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93" h="83439">
                      <a:moveTo>
                        <a:pt x="0" y="55245"/>
                      </a:moveTo>
                      <a:cubicBezTo>
                        <a:pt x="0" y="70771"/>
                        <a:pt x="12529" y="83439"/>
                        <a:pt x="28095" y="83439"/>
                      </a:cubicBezTo>
                      <a:lnTo>
                        <a:pt x="52299" y="83439"/>
                      </a:lnTo>
                      <a:cubicBezTo>
                        <a:pt x="67770" y="83439"/>
                        <a:pt x="80394" y="70866"/>
                        <a:pt x="80394" y="55245"/>
                      </a:cubicBezTo>
                      <a:lnTo>
                        <a:pt x="80394" y="0"/>
                      </a:lnTo>
                      <a:lnTo>
                        <a:pt x="95" y="0"/>
                      </a:lnTo>
                      <a:lnTo>
                        <a:pt x="95" y="552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62" name="Freeform 161">
                  <a:extLst>
                    <a:ext uri="{FF2B5EF4-FFF2-40B4-BE49-F238E27FC236}">
                      <a16:creationId xmlns:a16="http://schemas.microsoft.com/office/drawing/2014/main" id="{12CD6B2F-BADC-BACE-03D1-18F04A1F4557}"/>
                    </a:ext>
                  </a:extLst>
                </p:cNvPr>
                <p:cNvSpPr/>
                <p:nvPr/>
              </p:nvSpPr>
              <p:spPr>
                <a:xfrm>
                  <a:off x="6391827" y="330231"/>
                  <a:ext cx="80298" cy="83439"/>
                </a:xfrm>
                <a:custGeom>
                  <a:avLst/>
                  <a:gdLst>
                    <a:gd name="connsiteX0" fmla="*/ 52299 w 80298"/>
                    <a:gd name="connsiteY0" fmla="*/ 0 h 83439"/>
                    <a:gd name="connsiteX1" fmla="*/ 28095 w 80298"/>
                    <a:gd name="connsiteY1" fmla="*/ 0 h 83439"/>
                    <a:gd name="connsiteX2" fmla="*/ 0 w 80298"/>
                    <a:gd name="connsiteY2" fmla="*/ 28194 h 83439"/>
                    <a:gd name="connsiteX3" fmla="*/ 0 w 80298"/>
                    <a:gd name="connsiteY3" fmla="*/ 83439 h 83439"/>
                    <a:gd name="connsiteX4" fmla="*/ 80299 w 80298"/>
                    <a:gd name="connsiteY4" fmla="*/ 83439 h 83439"/>
                    <a:gd name="connsiteX5" fmla="*/ 80299 w 80298"/>
                    <a:gd name="connsiteY5" fmla="*/ 28194 h 83439"/>
                    <a:gd name="connsiteX6" fmla="*/ 52204 w 80298"/>
                    <a:gd name="connsiteY6" fmla="*/ 0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298" h="83439">
                      <a:moveTo>
                        <a:pt x="52299" y="0"/>
                      </a:moveTo>
                      <a:lnTo>
                        <a:pt x="28095" y="0"/>
                      </a:lnTo>
                      <a:cubicBezTo>
                        <a:pt x="12624" y="0"/>
                        <a:pt x="0" y="12573"/>
                        <a:pt x="0" y="28194"/>
                      </a:cubicBezTo>
                      <a:lnTo>
                        <a:pt x="0" y="83439"/>
                      </a:lnTo>
                      <a:lnTo>
                        <a:pt x="80299" y="83439"/>
                      </a:lnTo>
                      <a:lnTo>
                        <a:pt x="80299" y="28194"/>
                      </a:lnTo>
                      <a:cubicBezTo>
                        <a:pt x="80299" y="12668"/>
                        <a:pt x="67770" y="0"/>
                        <a:pt x="5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243CE9A6-95DF-97F2-8453-A069C3EB1156}"/>
                </a:ext>
              </a:extLst>
            </p:cNvPr>
            <p:cNvGrpSpPr/>
            <p:nvPr userDrawn="1"/>
          </p:nvGrpSpPr>
          <p:grpSpPr>
            <a:xfrm>
              <a:off x="7661542" y="3991254"/>
              <a:ext cx="974457" cy="1169348"/>
              <a:chOff x="4905227" y="964011"/>
              <a:chExt cx="3810000" cy="4572000"/>
            </a:xfrm>
          </p:grpSpPr>
          <p:pic>
            <p:nvPicPr>
              <p:cNvPr id="150" name="Graphic 149">
                <a:extLst>
                  <a:ext uri="{FF2B5EF4-FFF2-40B4-BE49-F238E27FC236}">
                    <a16:creationId xmlns:a16="http://schemas.microsoft.com/office/drawing/2014/main" id="{411CE5CC-9B06-378E-9D2F-0E5D3C3FFD9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alphaModFix amt="8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981426" y="4276755"/>
                <a:ext cx="3657601" cy="876300"/>
              </a:xfrm>
              <a:prstGeom prst="rect">
                <a:avLst/>
              </a:prstGeom>
            </p:spPr>
          </p:pic>
          <p:pic>
            <p:nvPicPr>
              <p:cNvPr id="151" name="Graphic 150">
                <a:extLst>
                  <a:ext uri="{FF2B5EF4-FFF2-40B4-BE49-F238E27FC236}">
                    <a16:creationId xmlns:a16="http://schemas.microsoft.com/office/drawing/2014/main" id="{91B03087-299F-7E97-B988-FDDBEC08A7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4905227" y="964011"/>
                <a:ext cx="3810000" cy="4572000"/>
              </a:xfrm>
              <a:prstGeom prst="rect">
                <a:avLst/>
              </a:prstGeom>
            </p:spPr>
          </p:pic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E75B0EBF-F2AD-2362-F1F4-C7BCAC0F2B7C}"/>
                </a:ext>
              </a:extLst>
            </p:cNvPr>
            <p:cNvGrpSpPr/>
            <p:nvPr userDrawn="1"/>
          </p:nvGrpSpPr>
          <p:grpSpPr>
            <a:xfrm>
              <a:off x="3031384" y="4643050"/>
              <a:ext cx="3081233" cy="283734"/>
              <a:chOff x="2451940" y="4422850"/>
              <a:chExt cx="4043552" cy="372348"/>
            </a:xfrm>
          </p:grpSpPr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2CF8E9CD-3781-3451-1A09-8F5CDA717C95}"/>
                  </a:ext>
                </a:extLst>
              </p:cNvPr>
              <p:cNvGrpSpPr/>
              <p:nvPr userDrawn="1"/>
            </p:nvGrpSpPr>
            <p:grpSpPr>
              <a:xfrm>
                <a:off x="2451940" y="4422850"/>
                <a:ext cx="2017299" cy="372348"/>
                <a:chOff x="3899465" y="-850382"/>
                <a:chExt cx="2017299" cy="372348"/>
              </a:xfrm>
            </p:grpSpPr>
            <p:sp>
              <p:nvSpPr>
                <p:cNvPr id="138" name="Freeform 137">
                  <a:extLst>
                    <a:ext uri="{FF2B5EF4-FFF2-40B4-BE49-F238E27FC236}">
                      <a16:creationId xmlns:a16="http://schemas.microsoft.com/office/drawing/2014/main" id="{C365D002-5E35-5E90-1845-BECA368473DB}"/>
                    </a:ext>
                  </a:extLst>
                </p:cNvPr>
                <p:cNvSpPr/>
                <p:nvPr/>
              </p:nvSpPr>
              <p:spPr>
                <a:xfrm>
                  <a:off x="3899465" y="-826142"/>
                  <a:ext cx="237077" cy="262555"/>
                </a:xfrm>
                <a:custGeom>
                  <a:avLst/>
                  <a:gdLst>
                    <a:gd name="csX0" fmla="*/ 176594 w 237077"/>
                    <a:gd name="csY0" fmla="*/ 132418 h 262555"/>
                    <a:gd name="csX1" fmla="*/ 178118 w 237077"/>
                    <a:gd name="csY1" fmla="*/ 180994 h 262555"/>
                    <a:gd name="csX2" fmla="*/ 177737 w 237077"/>
                    <a:gd name="csY2" fmla="*/ 180994 h 262555"/>
                    <a:gd name="csX3" fmla="*/ 157829 w 237077"/>
                    <a:gd name="csY3" fmla="*/ 142019 h 262555"/>
                    <a:gd name="csX4" fmla="*/ 76105 w 237077"/>
                    <a:gd name="csY4" fmla="*/ 0 h 262555"/>
                    <a:gd name="csX5" fmla="*/ 0 w 237077"/>
                    <a:gd name="csY5" fmla="*/ 0 h 262555"/>
                    <a:gd name="csX6" fmla="*/ 0 w 237077"/>
                    <a:gd name="csY6" fmla="*/ 262555 h 262555"/>
                    <a:gd name="csX7" fmla="*/ 60579 w 237077"/>
                    <a:gd name="csY7" fmla="*/ 262555 h 262555"/>
                    <a:gd name="csX8" fmla="*/ 60579 w 237077"/>
                    <a:gd name="csY8" fmla="*/ 130042 h 262555"/>
                    <a:gd name="csX9" fmla="*/ 58960 w 237077"/>
                    <a:gd name="csY9" fmla="*/ 81561 h 262555"/>
                    <a:gd name="csX10" fmla="*/ 59341 w 237077"/>
                    <a:gd name="csY10" fmla="*/ 81561 h 262555"/>
                    <a:gd name="csX11" fmla="*/ 79343 w 237077"/>
                    <a:gd name="csY11" fmla="*/ 120536 h 262555"/>
                    <a:gd name="csX12" fmla="*/ 160973 w 237077"/>
                    <a:gd name="csY12" fmla="*/ 262555 h 262555"/>
                    <a:gd name="csX13" fmla="*/ 237077 w 237077"/>
                    <a:gd name="csY13" fmla="*/ 262555 h 262555"/>
                    <a:gd name="csX14" fmla="*/ 237077 w 237077"/>
                    <a:gd name="csY14" fmla="*/ 0 h 262555"/>
                    <a:gd name="csX15" fmla="*/ 176594 w 237077"/>
                    <a:gd name="csY15" fmla="*/ 0 h 262555"/>
                    <a:gd name="csX16" fmla="*/ 176594 w 237077"/>
                    <a:gd name="csY16" fmla="*/ 132418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237077" h="262555">
                      <a:moveTo>
                        <a:pt x="176594" y="132418"/>
                      </a:moveTo>
                      <a:lnTo>
                        <a:pt x="178118" y="180994"/>
                      </a:lnTo>
                      <a:lnTo>
                        <a:pt x="177737" y="180994"/>
                      </a:lnTo>
                      <a:lnTo>
                        <a:pt x="157829" y="142019"/>
                      </a:lnTo>
                      <a:lnTo>
                        <a:pt x="76105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lnTo>
                        <a:pt x="60579" y="262555"/>
                      </a:lnTo>
                      <a:lnTo>
                        <a:pt x="60579" y="130042"/>
                      </a:lnTo>
                      <a:lnTo>
                        <a:pt x="58960" y="81561"/>
                      </a:lnTo>
                      <a:lnTo>
                        <a:pt x="59341" y="81561"/>
                      </a:lnTo>
                      <a:lnTo>
                        <a:pt x="79343" y="120536"/>
                      </a:lnTo>
                      <a:lnTo>
                        <a:pt x="160973" y="262555"/>
                      </a:lnTo>
                      <a:lnTo>
                        <a:pt x="237077" y="262555"/>
                      </a:lnTo>
                      <a:lnTo>
                        <a:pt x="237077" y="0"/>
                      </a:lnTo>
                      <a:lnTo>
                        <a:pt x="176594" y="0"/>
                      </a:lnTo>
                      <a:lnTo>
                        <a:pt x="176594" y="132418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9" name="Freeform 138">
                  <a:extLst>
                    <a:ext uri="{FF2B5EF4-FFF2-40B4-BE49-F238E27FC236}">
                      <a16:creationId xmlns:a16="http://schemas.microsoft.com/office/drawing/2014/main" id="{66675F6B-11E7-8E32-3A61-B39F5FF3D780}"/>
                    </a:ext>
                  </a:extLst>
                </p:cNvPr>
                <p:cNvSpPr/>
                <p:nvPr/>
              </p:nvSpPr>
              <p:spPr>
                <a:xfrm>
                  <a:off x="4172546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7 w 215646"/>
                    <a:gd name="csY3" fmla="*/ 8555 h 206755"/>
                    <a:gd name="csX4" fmla="*/ 98012 w 215646"/>
                    <a:gd name="csY4" fmla="*/ 0 h 206755"/>
                    <a:gd name="csX5" fmla="*/ 30670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20015 w 215646"/>
                    <a:gd name="csY29" fmla="*/ 144396 h 206755"/>
                    <a:gd name="csX30" fmla="*/ 112490 w 215646"/>
                    <a:gd name="csY30" fmla="*/ 154948 h 206755"/>
                    <a:gd name="csX31" fmla="*/ 101537 w 215646"/>
                    <a:gd name="csY31" fmla="*/ 161127 h 206755"/>
                    <a:gd name="csX32" fmla="*/ 88583 w 215646"/>
                    <a:gd name="csY32" fmla="*/ 163123 h 206755"/>
                    <a:gd name="csX33" fmla="*/ 73438 w 215646"/>
                    <a:gd name="csY33" fmla="*/ 158750 h 206755"/>
                    <a:gd name="csX34" fmla="*/ 67056 w 215646"/>
                    <a:gd name="csY34" fmla="*/ 145632 h 206755"/>
                    <a:gd name="csX35" fmla="*/ 72866 w 215646"/>
                    <a:gd name="csY35" fmla="*/ 131943 h 206755"/>
                    <a:gd name="csX36" fmla="*/ 90583 w 215646"/>
                    <a:gd name="csY36" fmla="*/ 125004 h 206755"/>
                    <a:gd name="csX37" fmla="*/ 122873 w 215646"/>
                    <a:gd name="csY37" fmla="*/ 118255 h 206755"/>
                    <a:gd name="csX38" fmla="*/ 122873 w 215646"/>
                    <a:gd name="csY38" fmla="*/ 129377 h 206755"/>
                    <a:gd name="csX39" fmla="*/ 120110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4" y="14259"/>
                        <a:pt x="147637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0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2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2" y="197534"/>
                        <a:pt x="120206" y="191831"/>
                        <a:pt x="126968" y="184131"/>
                      </a:cubicBezTo>
                      <a:cubicBezTo>
                        <a:pt x="128968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80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20015" y="144396"/>
                      </a:moveTo>
                      <a:cubicBezTo>
                        <a:pt x="118110" y="148674"/>
                        <a:pt x="115634" y="152191"/>
                        <a:pt x="112490" y="154948"/>
                      </a:cubicBezTo>
                      <a:cubicBezTo>
                        <a:pt x="109347" y="157704"/>
                        <a:pt x="105632" y="159796"/>
                        <a:pt x="101537" y="161127"/>
                      </a:cubicBezTo>
                      <a:cubicBezTo>
                        <a:pt x="97441" y="162457"/>
                        <a:pt x="93059" y="163123"/>
                        <a:pt x="88583" y="163123"/>
                      </a:cubicBezTo>
                      <a:cubicBezTo>
                        <a:pt x="82772" y="163123"/>
                        <a:pt x="77724" y="161697"/>
                        <a:pt x="73438" y="158750"/>
                      </a:cubicBezTo>
                      <a:cubicBezTo>
                        <a:pt x="69152" y="155803"/>
                        <a:pt x="67056" y="151430"/>
                        <a:pt x="67056" y="145632"/>
                      </a:cubicBezTo>
                      <a:cubicBezTo>
                        <a:pt x="67056" y="139833"/>
                        <a:pt x="68961" y="134985"/>
                        <a:pt x="72866" y="131943"/>
                      </a:cubicBezTo>
                      <a:cubicBezTo>
                        <a:pt x="76676" y="128901"/>
                        <a:pt x="82582" y="126525"/>
                        <a:pt x="90583" y="125004"/>
                      </a:cubicBezTo>
                      <a:lnTo>
                        <a:pt x="122873" y="118255"/>
                      </a:lnTo>
                      <a:lnTo>
                        <a:pt x="122873" y="129377"/>
                      </a:lnTo>
                      <a:cubicBezTo>
                        <a:pt x="122873" y="135175"/>
                        <a:pt x="121920" y="140213"/>
                        <a:pt x="120110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0" name="Freeform 139">
                  <a:extLst>
                    <a:ext uri="{FF2B5EF4-FFF2-40B4-BE49-F238E27FC236}">
                      <a16:creationId xmlns:a16="http://schemas.microsoft.com/office/drawing/2014/main" id="{26805642-AC70-B28D-DC64-6B5FE0FD63B9}"/>
                    </a:ext>
                  </a:extLst>
                </p:cNvPr>
                <p:cNvSpPr/>
                <p:nvPr/>
              </p:nvSpPr>
              <p:spPr>
                <a:xfrm>
                  <a:off x="4377905" y="-762452"/>
                  <a:ext cx="224313" cy="198865"/>
                </a:xfrm>
                <a:custGeom>
                  <a:avLst/>
                  <a:gdLst>
                    <a:gd name="csX0" fmla="*/ 112395 w 224313"/>
                    <a:gd name="csY0" fmla="*/ 151525 h 198865"/>
                    <a:gd name="csX1" fmla="*/ 71342 w 224313"/>
                    <a:gd name="csY1" fmla="*/ 0 h 198865"/>
                    <a:gd name="csX2" fmla="*/ 0 w 224313"/>
                    <a:gd name="csY2" fmla="*/ 0 h 198865"/>
                    <a:gd name="csX3" fmla="*/ 71723 w 224313"/>
                    <a:gd name="csY3" fmla="*/ 198865 h 198865"/>
                    <a:gd name="csX4" fmla="*/ 152591 w 224313"/>
                    <a:gd name="csY4" fmla="*/ 198865 h 198865"/>
                    <a:gd name="csX5" fmla="*/ 224314 w 224313"/>
                    <a:gd name="csY5" fmla="*/ 0 h 198865"/>
                    <a:gd name="csX6" fmla="*/ 154210 w 224313"/>
                    <a:gd name="csY6" fmla="*/ 0 h 198865"/>
                    <a:gd name="csX7" fmla="*/ 112395 w 224313"/>
                    <a:gd name="csY7" fmla="*/ 151525 h 1988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224313" h="198865">
                      <a:moveTo>
                        <a:pt x="112395" y="151525"/>
                      </a:moveTo>
                      <a:lnTo>
                        <a:pt x="71342" y="0"/>
                      </a:lnTo>
                      <a:lnTo>
                        <a:pt x="0" y="0"/>
                      </a:lnTo>
                      <a:lnTo>
                        <a:pt x="71723" y="198865"/>
                      </a:lnTo>
                      <a:lnTo>
                        <a:pt x="152591" y="198865"/>
                      </a:lnTo>
                      <a:lnTo>
                        <a:pt x="224314" y="0"/>
                      </a:lnTo>
                      <a:lnTo>
                        <a:pt x="154210" y="0"/>
                      </a:lnTo>
                      <a:lnTo>
                        <a:pt x="112395" y="151525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41250564-B3AC-E82F-58CF-4BC5BC461B7D}"/>
                    </a:ext>
                  </a:extLst>
                </p:cNvPr>
                <p:cNvSpPr/>
                <p:nvPr/>
              </p:nvSpPr>
              <p:spPr>
                <a:xfrm>
                  <a:off x="4621079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2" name="Freeform 141">
                  <a:extLst>
                    <a:ext uri="{FF2B5EF4-FFF2-40B4-BE49-F238E27FC236}">
                      <a16:creationId xmlns:a16="http://schemas.microsoft.com/office/drawing/2014/main" id="{E3760035-7E21-90B3-DD38-663D8F5A3EC7}"/>
                    </a:ext>
                  </a:extLst>
                </p:cNvPr>
                <p:cNvSpPr/>
                <p:nvPr/>
              </p:nvSpPr>
              <p:spPr>
                <a:xfrm>
                  <a:off x="4615554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5 w 78866"/>
                    <a:gd name="csY1" fmla="*/ 7795 h 64925"/>
                    <a:gd name="csX2" fmla="*/ 0 w 78866"/>
                    <a:gd name="csY2" fmla="*/ 32701 h 64925"/>
                    <a:gd name="csX3" fmla="*/ 9335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5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5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3" name="Freeform 142">
                  <a:extLst>
                    <a:ext uri="{FF2B5EF4-FFF2-40B4-BE49-F238E27FC236}">
                      <a16:creationId xmlns:a16="http://schemas.microsoft.com/office/drawing/2014/main" id="{9274B9A5-830E-B0C1-DC58-294A00797CCD}"/>
                    </a:ext>
                  </a:extLst>
                </p:cNvPr>
                <p:cNvSpPr/>
                <p:nvPr/>
              </p:nvSpPr>
              <p:spPr>
                <a:xfrm>
                  <a:off x="4721377" y="-766540"/>
                  <a:ext cx="210502" cy="288411"/>
                </a:xfrm>
                <a:custGeom>
                  <a:avLst/>
                  <a:gdLst>
                    <a:gd name="csX0" fmla="*/ 147923 w 210502"/>
                    <a:gd name="csY0" fmla="*/ 46579 h 288411"/>
                    <a:gd name="csX1" fmla="*/ 124777 w 210502"/>
                    <a:gd name="csY1" fmla="*/ 12928 h 288411"/>
                    <a:gd name="csX2" fmla="*/ 82106 w 210502"/>
                    <a:gd name="csY2" fmla="*/ 0 h 288411"/>
                    <a:gd name="csX3" fmla="*/ 40100 w 210502"/>
                    <a:gd name="csY3" fmla="*/ 11692 h 288411"/>
                    <a:gd name="csX4" fmla="*/ 10763 w 210502"/>
                    <a:gd name="csY4" fmla="*/ 45724 h 288411"/>
                    <a:gd name="csX5" fmla="*/ 0 w 210502"/>
                    <a:gd name="csY5" fmla="*/ 99433 h 288411"/>
                    <a:gd name="csX6" fmla="*/ 10001 w 210502"/>
                    <a:gd name="csY6" fmla="*/ 152096 h 288411"/>
                    <a:gd name="csX7" fmla="*/ 38481 w 210502"/>
                    <a:gd name="csY7" fmla="*/ 185747 h 288411"/>
                    <a:gd name="csX8" fmla="*/ 82106 w 210502"/>
                    <a:gd name="csY8" fmla="*/ 197249 h 288411"/>
                    <a:gd name="csX9" fmla="*/ 118205 w 210502"/>
                    <a:gd name="csY9" fmla="*/ 188314 h 288411"/>
                    <a:gd name="csX10" fmla="*/ 142304 w 210502"/>
                    <a:gd name="csY10" fmla="*/ 164644 h 288411"/>
                    <a:gd name="csX11" fmla="*/ 142304 w 210502"/>
                    <a:gd name="csY11" fmla="*/ 203238 h 288411"/>
                    <a:gd name="csX12" fmla="*/ 132969 w 210502"/>
                    <a:gd name="csY12" fmla="*/ 234608 h 288411"/>
                    <a:gd name="csX13" fmla="*/ 106108 w 210502"/>
                    <a:gd name="csY13" fmla="*/ 245730 h 288411"/>
                    <a:gd name="csX14" fmla="*/ 77629 w 210502"/>
                    <a:gd name="csY14" fmla="*/ 236414 h 288411"/>
                    <a:gd name="csX15" fmla="*/ 66294 w 210502"/>
                    <a:gd name="csY15" fmla="*/ 209607 h 288411"/>
                    <a:gd name="csX16" fmla="*/ 952 w 210502"/>
                    <a:gd name="csY16" fmla="*/ 217972 h 288411"/>
                    <a:gd name="csX17" fmla="*/ 19050 w 210502"/>
                    <a:gd name="csY17" fmla="*/ 260749 h 288411"/>
                    <a:gd name="csX18" fmla="*/ 54673 w 210502"/>
                    <a:gd name="csY18" fmla="*/ 282233 h 288411"/>
                    <a:gd name="csX19" fmla="*/ 102108 w 210502"/>
                    <a:gd name="csY19" fmla="*/ 288412 h 288411"/>
                    <a:gd name="csX20" fmla="*/ 159925 w 210502"/>
                    <a:gd name="csY20" fmla="*/ 278240 h 288411"/>
                    <a:gd name="csX21" fmla="*/ 197358 w 210502"/>
                    <a:gd name="csY21" fmla="*/ 246015 h 288411"/>
                    <a:gd name="csX22" fmla="*/ 210502 w 210502"/>
                    <a:gd name="csY22" fmla="*/ 186983 h 288411"/>
                    <a:gd name="csX23" fmla="*/ 210502 w 210502"/>
                    <a:gd name="csY23" fmla="*/ 4088 h 288411"/>
                    <a:gd name="csX24" fmla="*/ 149542 w 210502"/>
                    <a:gd name="csY24" fmla="*/ 4088 h 288411"/>
                    <a:gd name="csX25" fmla="*/ 147923 w 210502"/>
                    <a:gd name="csY25" fmla="*/ 46674 h 288411"/>
                    <a:gd name="csX26" fmla="*/ 132398 w 210502"/>
                    <a:gd name="csY26" fmla="*/ 135650 h 288411"/>
                    <a:gd name="csX27" fmla="*/ 105727 w 210502"/>
                    <a:gd name="csY27" fmla="*/ 148008 h 288411"/>
                    <a:gd name="csX28" fmla="*/ 78200 w 210502"/>
                    <a:gd name="csY28" fmla="*/ 136031 h 288411"/>
                    <a:gd name="csX29" fmla="*/ 68199 w 210502"/>
                    <a:gd name="csY29" fmla="*/ 98672 h 288411"/>
                    <a:gd name="csX30" fmla="*/ 72771 w 210502"/>
                    <a:gd name="csY30" fmla="*/ 71675 h 288411"/>
                    <a:gd name="csX31" fmla="*/ 85725 w 210502"/>
                    <a:gd name="csY31" fmla="*/ 55420 h 288411"/>
                    <a:gd name="csX32" fmla="*/ 105632 w 210502"/>
                    <a:gd name="csY32" fmla="*/ 49811 h 288411"/>
                    <a:gd name="csX33" fmla="*/ 132683 w 210502"/>
                    <a:gd name="csY33" fmla="*/ 62359 h 288411"/>
                    <a:gd name="csX34" fmla="*/ 142208 w 210502"/>
                    <a:gd name="csY34" fmla="*/ 98767 h 288411"/>
                    <a:gd name="csX35" fmla="*/ 132207 w 210502"/>
                    <a:gd name="csY35" fmla="*/ 135746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7923" y="46579"/>
                      </a:move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6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19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6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2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19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4088"/>
                      </a:lnTo>
                      <a:lnTo>
                        <a:pt x="149542" y="4088"/>
                      </a:lnTo>
                      <a:lnTo>
                        <a:pt x="147923" y="46674"/>
                      </a:lnTo>
                      <a:close/>
                      <a:moveTo>
                        <a:pt x="132398" y="135650"/>
                      </a:moveTo>
                      <a:cubicBezTo>
                        <a:pt x="125730" y="143826"/>
                        <a:pt x="116872" y="148008"/>
                        <a:pt x="105727" y="148008"/>
                      </a:cubicBezTo>
                      <a:cubicBezTo>
                        <a:pt x="94583" y="148008"/>
                        <a:pt x="84868" y="144016"/>
                        <a:pt x="78200" y="136031"/>
                      </a:cubicBezTo>
                      <a:cubicBezTo>
                        <a:pt x="71533" y="128046"/>
                        <a:pt x="68199" y="115593"/>
                        <a:pt x="68199" y="98672"/>
                      </a:cubicBezTo>
                      <a:cubicBezTo>
                        <a:pt x="68199" y="87835"/>
                        <a:pt x="69723" y="78805"/>
                        <a:pt x="72771" y="71675"/>
                      </a:cubicBezTo>
                      <a:cubicBezTo>
                        <a:pt x="75819" y="64546"/>
                        <a:pt x="80105" y="59127"/>
                        <a:pt x="85725" y="55420"/>
                      </a:cubicBezTo>
                      <a:cubicBezTo>
                        <a:pt x="91345" y="51713"/>
                        <a:pt x="97917" y="49811"/>
                        <a:pt x="105632" y="49811"/>
                      </a:cubicBezTo>
                      <a:cubicBezTo>
                        <a:pt x="117348" y="49811"/>
                        <a:pt x="126397" y="53994"/>
                        <a:pt x="132683" y="62359"/>
                      </a:cubicBezTo>
                      <a:cubicBezTo>
                        <a:pt x="139065" y="70725"/>
                        <a:pt x="142208" y="82892"/>
                        <a:pt x="142208" y="98767"/>
                      </a:cubicBezTo>
                      <a:cubicBezTo>
                        <a:pt x="142208" y="114642"/>
                        <a:pt x="138875" y="127570"/>
                        <a:pt x="132207" y="13574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4" name="Freeform 143">
                  <a:extLst>
                    <a:ext uri="{FF2B5EF4-FFF2-40B4-BE49-F238E27FC236}">
                      <a16:creationId xmlns:a16="http://schemas.microsoft.com/office/drawing/2014/main" id="{DE872D06-C000-3620-7367-E4A0DA1500D4}"/>
                    </a:ext>
                  </a:extLst>
                </p:cNvPr>
                <p:cNvSpPr/>
                <p:nvPr/>
              </p:nvSpPr>
              <p:spPr>
                <a:xfrm>
                  <a:off x="4963788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8 w 215646"/>
                    <a:gd name="csY3" fmla="*/ 8555 h 206755"/>
                    <a:gd name="csX4" fmla="*/ 98012 w 215646"/>
                    <a:gd name="csY4" fmla="*/ 0 h 206755"/>
                    <a:gd name="csX5" fmla="*/ 30671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19920 w 215646"/>
                    <a:gd name="csY29" fmla="*/ 144396 h 206755"/>
                    <a:gd name="csX30" fmla="*/ 112395 w 215646"/>
                    <a:gd name="csY30" fmla="*/ 154948 h 206755"/>
                    <a:gd name="csX31" fmla="*/ 101441 w 215646"/>
                    <a:gd name="csY31" fmla="*/ 161127 h 206755"/>
                    <a:gd name="csX32" fmla="*/ 88487 w 215646"/>
                    <a:gd name="csY32" fmla="*/ 163123 h 206755"/>
                    <a:gd name="csX33" fmla="*/ 73343 w 215646"/>
                    <a:gd name="csY33" fmla="*/ 158750 h 206755"/>
                    <a:gd name="csX34" fmla="*/ 66961 w 215646"/>
                    <a:gd name="csY34" fmla="*/ 145632 h 206755"/>
                    <a:gd name="csX35" fmla="*/ 72771 w 215646"/>
                    <a:gd name="csY35" fmla="*/ 131943 h 206755"/>
                    <a:gd name="csX36" fmla="*/ 90488 w 215646"/>
                    <a:gd name="csY36" fmla="*/ 125004 h 206755"/>
                    <a:gd name="csX37" fmla="*/ 122777 w 215646"/>
                    <a:gd name="csY37" fmla="*/ 118255 h 206755"/>
                    <a:gd name="csX38" fmla="*/ 122777 w 215646"/>
                    <a:gd name="csY38" fmla="*/ 129377 h 206755"/>
                    <a:gd name="csX39" fmla="*/ 120015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3" y="14259"/>
                        <a:pt x="147638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1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3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3" y="197534"/>
                        <a:pt x="120206" y="191831"/>
                        <a:pt x="126968" y="184131"/>
                      </a:cubicBezTo>
                      <a:cubicBezTo>
                        <a:pt x="128969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79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19920" y="144396"/>
                      </a:moveTo>
                      <a:cubicBezTo>
                        <a:pt x="118015" y="148674"/>
                        <a:pt x="115538" y="152191"/>
                        <a:pt x="112395" y="154948"/>
                      </a:cubicBezTo>
                      <a:cubicBezTo>
                        <a:pt x="109252" y="157704"/>
                        <a:pt x="105537" y="159796"/>
                        <a:pt x="101441" y="161127"/>
                      </a:cubicBezTo>
                      <a:cubicBezTo>
                        <a:pt x="97346" y="162457"/>
                        <a:pt x="92964" y="163123"/>
                        <a:pt x="88487" y="163123"/>
                      </a:cubicBezTo>
                      <a:cubicBezTo>
                        <a:pt x="82677" y="163123"/>
                        <a:pt x="77629" y="161697"/>
                        <a:pt x="73343" y="158750"/>
                      </a:cubicBezTo>
                      <a:cubicBezTo>
                        <a:pt x="69056" y="155803"/>
                        <a:pt x="66961" y="151430"/>
                        <a:pt x="66961" y="145632"/>
                      </a:cubicBezTo>
                      <a:cubicBezTo>
                        <a:pt x="66961" y="139833"/>
                        <a:pt x="68866" y="134985"/>
                        <a:pt x="72771" y="131943"/>
                      </a:cubicBezTo>
                      <a:cubicBezTo>
                        <a:pt x="76581" y="128901"/>
                        <a:pt x="82487" y="126525"/>
                        <a:pt x="90488" y="125004"/>
                      </a:cubicBezTo>
                      <a:lnTo>
                        <a:pt x="122777" y="118255"/>
                      </a:lnTo>
                      <a:lnTo>
                        <a:pt x="122777" y="129377"/>
                      </a:lnTo>
                      <a:cubicBezTo>
                        <a:pt x="122777" y="135175"/>
                        <a:pt x="121825" y="140213"/>
                        <a:pt x="120015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5" name="Freeform 144">
                  <a:extLst>
                    <a:ext uri="{FF2B5EF4-FFF2-40B4-BE49-F238E27FC236}">
                      <a16:creationId xmlns:a16="http://schemas.microsoft.com/office/drawing/2014/main" id="{C5434F38-A3A2-EE50-8736-717EEE1A4430}"/>
                    </a:ext>
                  </a:extLst>
                </p:cNvPr>
                <p:cNvSpPr/>
                <p:nvPr/>
              </p:nvSpPr>
              <p:spPr>
                <a:xfrm>
                  <a:off x="5176386" y="-825762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786 h 266072"/>
                    <a:gd name="csX1" fmla="*/ 128302 w 164591"/>
                    <a:gd name="csY1" fmla="*/ 217972 h 266072"/>
                    <a:gd name="csX2" fmla="*/ 108966 w 164591"/>
                    <a:gd name="csY2" fmla="*/ 211793 h 266072"/>
                    <a:gd name="csX3" fmla="*/ 102013 w 164591"/>
                    <a:gd name="csY3" fmla="*/ 191356 h 266072"/>
                    <a:gd name="csX4" fmla="*/ 102013 w 164591"/>
                    <a:gd name="csY4" fmla="*/ 111410 h 266072"/>
                    <a:gd name="csX5" fmla="*/ 161354 w 164591"/>
                    <a:gd name="csY5" fmla="*/ 111410 h 266072"/>
                    <a:gd name="csX6" fmla="*/ 161354 w 164591"/>
                    <a:gd name="csY6" fmla="*/ 63310 h 266072"/>
                    <a:gd name="csX7" fmla="*/ 102013 w 164591"/>
                    <a:gd name="csY7" fmla="*/ 63310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786"/>
                      </a:moveTo>
                      <a:cubicBezTo>
                        <a:pt x="140208" y="217212"/>
                        <a:pt x="134684" y="217972"/>
                        <a:pt x="128302" y="217972"/>
                      </a:cubicBezTo>
                      <a:cubicBezTo>
                        <a:pt x="120015" y="217972"/>
                        <a:pt x="113633" y="215881"/>
                        <a:pt x="108966" y="211793"/>
                      </a:cubicBezTo>
                      <a:cubicBezTo>
                        <a:pt x="104299" y="207706"/>
                        <a:pt x="102013" y="200862"/>
                        <a:pt x="102013" y="191356"/>
                      </a:cubicBezTo>
                      <a:lnTo>
                        <a:pt x="102013" y="111410"/>
                      </a:lnTo>
                      <a:lnTo>
                        <a:pt x="161354" y="111410"/>
                      </a:lnTo>
                      <a:lnTo>
                        <a:pt x="161354" y="63310"/>
                      </a:lnTo>
                      <a:lnTo>
                        <a:pt x="102013" y="63310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2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6" name="Freeform 145">
                  <a:extLst>
                    <a:ext uri="{FF2B5EF4-FFF2-40B4-BE49-F238E27FC236}">
                      <a16:creationId xmlns:a16="http://schemas.microsoft.com/office/drawing/2014/main" id="{57F0272F-EEEE-0E2E-3D19-D149F3EEAC24}"/>
                    </a:ext>
                  </a:extLst>
                </p:cNvPr>
                <p:cNvSpPr/>
                <p:nvPr/>
              </p:nvSpPr>
              <p:spPr>
                <a:xfrm>
                  <a:off x="5360123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4 w 78866"/>
                    <a:gd name="csY1" fmla="*/ 7795 h 64925"/>
                    <a:gd name="csX2" fmla="*/ 0 w 78866"/>
                    <a:gd name="csY2" fmla="*/ 32701 h 64925"/>
                    <a:gd name="csX3" fmla="*/ 9334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4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4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7" name="Rectangle 146">
                  <a:extLst>
                    <a:ext uri="{FF2B5EF4-FFF2-40B4-BE49-F238E27FC236}">
                      <a16:creationId xmlns:a16="http://schemas.microsoft.com/office/drawing/2014/main" id="{73C3D365-9740-DD7E-AF27-977BF17562B8}"/>
                    </a:ext>
                  </a:extLst>
                </p:cNvPr>
                <p:cNvSpPr/>
                <p:nvPr/>
              </p:nvSpPr>
              <p:spPr>
                <a:xfrm>
                  <a:off x="5365743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8" name="Freeform 147">
                  <a:extLst>
                    <a:ext uri="{FF2B5EF4-FFF2-40B4-BE49-F238E27FC236}">
                      <a16:creationId xmlns:a16="http://schemas.microsoft.com/office/drawing/2014/main" id="{858BF12A-95A8-1E26-E774-7C8C5E66FB73}"/>
                    </a:ext>
                  </a:extLst>
                </p:cNvPr>
                <p:cNvSpPr/>
                <p:nvPr/>
              </p:nvSpPr>
              <p:spPr>
                <a:xfrm>
                  <a:off x="5474042" y="-766540"/>
                  <a:ext cx="199548" cy="202857"/>
                </a:xfrm>
                <a:custGeom>
                  <a:avLst/>
                  <a:gdLst>
                    <a:gd name="csX0" fmla="*/ 166878 w 199548"/>
                    <a:gd name="csY0" fmla="*/ 7985 h 202857"/>
                    <a:gd name="csX1" fmla="*/ 130778 w 199548"/>
                    <a:gd name="csY1" fmla="*/ 0 h 202857"/>
                    <a:gd name="csX2" fmla="*/ 96298 w 199548"/>
                    <a:gd name="csY2" fmla="*/ 7320 h 202857"/>
                    <a:gd name="csX3" fmla="*/ 70771 w 199548"/>
                    <a:gd name="csY3" fmla="*/ 28993 h 202857"/>
                    <a:gd name="csX4" fmla="*/ 62675 w 199548"/>
                    <a:gd name="csY4" fmla="*/ 43918 h 202857"/>
                    <a:gd name="csX5" fmla="*/ 60579 w 199548"/>
                    <a:gd name="csY5" fmla="*/ 3993 h 202857"/>
                    <a:gd name="csX6" fmla="*/ 0 w 199548"/>
                    <a:gd name="csY6" fmla="*/ 3993 h 202857"/>
                    <a:gd name="csX7" fmla="*/ 0 w 199548"/>
                    <a:gd name="csY7" fmla="*/ 202858 h 202857"/>
                    <a:gd name="csX8" fmla="*/ 67723 w 199548"/>
                    <a:gd name="csY8" fmla="*/ 202858 h 202857"/>
                    <a:gd name="csX9" fmla="*/ 67723 w 199548"/>
                    <a:gd name="csY9" fmla="*/ 97436 h 202857"/>
                    <a:gd name="csX10" fmla="*/ 72485 w 199548"/>
                    <a:gd name="csY10" fmla="*/ 70820 h 202857"/>
                    <a:gd name="csX11" fmla="*/ 85630 w 199548"/>
                    <a:gd name="csY11" fmla="*/ 56275 h 202857"/>
                    <a:gd name="csX12" fmla="*/ 103537 w 199548"/>
                    <a:gd name="csY12" fmla="*/ 51713 h 202857"/>
                    <a:gd name="csX13" fmla="*/ 123825 w 199548"/>
                    <a:gd name="csY13" fmla="*/ 59698 h 202857"/>
                    <a:gd name="csX14" fmla="*/ 131826 w 199548"/>
                    <a:gd name="csY14" fmla="*/ 88311 h 202857"/>
                    <a:gd name="csX15" fmla="*/ 131826 w 199548"/>
                    <a:gd name="csY15" fmla="*/ 202858 h 202857"/>
                    <a:gd name="csX16" fmla="*/ 199549 w 199548"/>
                    <a:gd name="csY16" fmla="*/ 202858 h 202857"/>
                    <a:gd name="csX17" fmla="*/ 199549 w 199548"/>
                    <a:gd name="csY17" fmla="*/ 70439 h 202857"/>
                    <a:gd name="csX18" fmla="*/ 190786 w 199548"/>
                    <a:gd name="csY18" fmla="*/ 31465 h 202857"/>
                    <a:gd name="csX19" fmla="*/ 166688 w 199548"/>
                    <a:gd name="csY19" fmla="*/ 7985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548" h="202857">
                      <a:moveTo>
                        <a:pt x="166878" y="7985"/>
                      </a:moveTo>
                      <a:cubicBezTo>
                        <a:pt x="156686" y="2662"/>
                        <a:pt x="144590" y="0"/>
                        <a:pt x="130778" y="0"/>
                      </a:cubicBezTo>
                      <a:cubicBezTo>
                        <a:pt x="118015" y="0"/>
                        <a:pt x="106490" y="2472"/>
                        <a:pt x="96298" y="7320"/>
                      </a:cubicBezTo>
                      <a:cubicBezTo>
                        <a:pt x="86106" y="12263"/>
                        <a:pt x="77533" y="19487"/>
                        <a:pt x="70771" y="28993"/>
                      </a:cubicBezTo>
                      <a:cubicBezTo>
                        <a:pt x="67628" y="33461"/>
                        <a:pt x="64961" y="38404"/>
                        <a:pt x="62675" y="43918"/>
                      </a:cubicBezTo>
                      <a:lnTo>
                        <a:pt x="60579" y="3993"/>
                      </a:lnTo>
                      <a:lnTo>
                        <a:pt x="0" y="3993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97436"/>
                      </a:lnTo>
                      <a:cubicBezTo>
                        <a:pt x="67723" y="86314"/>
                        <a:pt x="69342" y="77379"/>
                        <a:pt x="72485" y="70820"/>
                      </a:cubicBezTo>
                      <a:cubicBezTo>
                        <a:pt x="75629" y="64165"/>
                        <a:pt x="80010" y="59317"/>
                        <a:pt x="85630" y="56275"/>
                      </a:cubicBezTo>
                      <a:cubicBezTo>
                        <a:pt x="91250" y="53234"/>
                        <a:pt x="97155" y="51713"/>
                        <a:pt x="103537" y="51713"/>
                      </a:cubicBezTo>
                      <a:cubicBezTo>
                        <a:pt x="111728" y="51713"/>
                        <a:pt x="118586" y="54374"/>
                        <a:pt x="123825" y="59698"/>
                      </a:cubicBezTo>
                      <a:cubicBezTo>
                        <a:pt x="129064" y="65021"/>
                        <a:pt x="131826" y="74527"/>
                        <a:pt x="131826" y="88311"/>
                      </a:cubicBezTo>
                      <a:lnTo>
                        <a:pt x="131826" y="202858"/>
                      </a:lnTo>
                      <a:lnTo>
                        <a:pt x="199549" y="202858"/>
                      </a:lnTo>
                      <a:lnTo>
                        <a:pt x="199549" y="70439"/>
                      </a:lnTo>
                      <a:cubicBezTo>
                        <a:pt x="199549" y="54754"/>
                        <a:pt x="196596" y="41826"/>
                        <a:pt x="190786" y="31465"/>
                      </a:cubicBezTo>
                      <a:cubicBezTo>
                        <a:pt x="184975" y="21103"/>
                        <a:pt x="176879" y="13308"/>
                        <a:pt x="166688" y="798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9" name="Freeform 148">
                  <a:extLst>
                    <a:ext uri="{FF2B5EF4-FFF2-40B4-BE49-F238E27FC236}">
                      <a16:creationId xmlns:a16="http://schemas.microsoft.com/office/drawing/2014/main" id="{8A8F26ED-EF65-95A6-1640-E67DDB9EB6EA}"/>
                    </a:ext>
                  </a:extLst>
                </p:cNvPr>
                <p:cNvSpPr/>
                <p:nvPr/>
              </p:nvSpPr>
              <p:spPr>
                <a:xfrm>
                  <a:off x="5706262" y="-766445"/>
                  <a:ext cx="210502" cy="288411"/>
                </a:xfrm>
                <a:custGeom>
                  <a:avLst/>
                  <a:gdLst>
                    <a:gd name="csX0" fmla="*/ 149542 w 210502"/>
                    <a:gd name="csY0" fmla="*/ 3993 h 288411"/>
                    <a:gd name="csX1" fmla="*/ 147923 w 210502"/>
                    <a:gd name="csY1" fmla="*/ 46579 h 288411"/>
                    <a:gd name="csX2" fmla="*/ 124777 w 210502"/>
                    <a:gd name="csY2" fmla="*/ 12928 h 288411"/>
                    <a:gd name="csX3" fmla="*/ 82105 w 210502"/>
                    <a:gd name="csY3" fmla="*/ 0 h 288411"/>
                    <a:gd name="csX4" fmla="*/ 40100 w 210502"/>
                    <a:gd name="csY4" fmla="*/ 11692 h 288411"/>
                    <a:gd name="csX5" fmla="*/ 10763 w 210502"/>
                    <a:gd name="csY5" fmla="*/ 45724 h 288411"/>
                    <a:gd name="csX6" fmla="*/ 0 w 210502"/>
                    <a:gd name="csY6" fmla="*/ 99433 h 288411"/>
                    <a:gd name="csX7" fmla="*/ 10001 w 210502"/>
                    <a:gd name="csY7" fmla="*/ 152096 h 288411"/>
                    <a:gd name="csX8" fmla="*/ 38481 w 210502"/>
                    <a:gd name="csY8" fmla="*/ 185747 h 288411"/>
                    <a:gd name="csX9" fmla="*/ 82105 w 210502"/>
                    <a:gd name="csY9" fmla="*/ 197249 h 288411"/>
                    <a:gd name="csX10" fmla="*/ 118205 w 210502"/>
                    <a:gd name="csY10" fmla="*/ 188314 h 288411"/>
                    <a:gd name="csX11" fmla="*/ 142304 w 210502"/>
                    <a:gd name="csY11" fmla="*/ 164644 h 288411"/>
                    <a:gd name="csX12" fmla="*/ 142304 w 210502"/>
                    <a:gd name="csY12" fmla="*/ 203238 h 288411"/>
                    <a:gd name="csX13" fmla="*/ 132969 w 210502"/>
                    <a:gd name="csY13" fmla="*/ 234608 h 288411"/>
                    <a:gd name="csX14" fmla="*/ 106108 w 210502"/>
                    <a:gd name="csY14" fmla="*/ 245730 h 288411"/>
                    <a:gd name="csX15" fmla="*/ 77629 w 210502"/>
                    <a:gd name="csY15" fmla="*/ 236414 h 288411"/>
                    <a:gd name="csX16" fmla="*/ 66294 w 210502"/>
                    <a:gd name="csY16" fmla="*/ 209607 h 288411"/>
                    <a:gd name="csX17" fmla="*/ 952 w 210502"/>
                    <a:gd name="csY17" fmla="*/ 217972 h 288411"/>
                    <a:gd name="csX18" fmla="*/ 19050 w 210502"/>
                    <a:gd name="csY18" fmla="*/ 260749 h 288411"/>
                    <a:gd name="csX19" fmla="*/ 54673 w 210502"/>
                    <a:gd name="csY19" fmla="*/ 282233 h 288411"/>
                    <a:gd name="csX20" fmla="*/ 102108 w 210502"/>
                    <a:gd name="csY20" fmla="*/ 288412 h 288411"/>
                    <a:gd name="csX21" fmla="*/ 159925 w 210502"/>
                    <a:gd name="csY21" fmla="*/ 278240 h 288411"/>
                    <a:gd name="csX22" fmla="*/ 197358 w 210502"/>
                    <a:gd name="csY22" fmla="*/ 246015 h 288411"/>
                    <a:gd name="csX23" fmla="*/ 210502 w 210502"/>
                    <a:gd name="csY23" fmla="*/ 186983 h 288411"/>
                    <a:gd name="csX24" fmla="*/ 210502 w 210502"/>
                    <a:gd name="csY24" fmla="*/ 3993 h 288411"/>
                    <a:gd name="csX25" fmla="*/ 149542 w 210502"/>
                    <a:gd name="csY25" fmla="*/ 3993 h 288411"/>
                    <a:gd name="csX26" fmla="*/ 132397 w 210502"/>
                    <a:gd name="csY26" fmla="*/ 135555 h 288411"/>
                    <a:gd name="csX27" fmla="*/ 105727 w 210502"/>
                    <a:gd name="csY27" fmla="*/ 147913 h 288411"/>
                    <a:gd name="csX28" fmla="*/ 78200 w 210502"/>
                    <a:gd name="csY28" fmla="*/ 135936 h 288411"/>
                    <a:gd name="csX29" fmla="*/ 68199 w 210502"/>
                    <a:gd name="csY29" fmla="*/ 98577 h 288411"/>
                    <a:gd name="csX30" fmla="*/ 72771 w 210502"/>
                    <a:gd name="csY30" fmla="*/ 71580 h 288411"/>
                    <a:gd name="csX31" fmla="*/ 85725 w 210502"/>
                    <a:gd name="csY31" fmla="*/ 55325 h 288411"/>
                    <a:gd name="csX32" fmla="*/ 105632 w 210502"/>
                    <a:gd name="csY32" fmla="*/ 49716 h 288411"/>
                    <a:gd name="csX33" fmla="*/ 132683 w 210502"/>
                    <a:gd name="csY33" fmla="*/ 62264 h 288411"/>
                    <a:gd name="csX34" fmla="*/ 142208 w 210502"/>
                    <a:gd name="csY34" fmla="*/ 98672 h 288411"/>
                    <a:gd name="csX35" fmla="*/ 132207 w 210502"/>
                    <a:gd name="csY35" fmla="*/ 135650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9542" y="3993"/>
                      </a:moveTo>
                      <a:lnTo>
                        <a:pt x="147923" y="46579"/>
                      </a:ln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5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20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5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3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20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3993"/>
                      </a:lnTo>
                      <a:lnTo>
                        <a:pt x="149542" y="3993"/>
                      </a:lnTo>
                      <a:close/>
                      <a:moveTo>
                        <a:pt x="132397" y="135555"/>
                      </a:moveTo>
                      <a:cubicBezTo>
                        <a:pt x="125730" y="143731"/>
                        <a:pt x="116872" y="147913"/>
                        <a:pt x="105727" y="147913"/>
                      </a:cubicBezTo>
                      <a:cubicBezTo>
                        <a:pt x="94583" y="147913"/>
                        <a:pt x="84868" y="143921"/>
                        <a:pt x="78200" y="135936"/>
                      </a:cubicBezTo>
                      <a:cubicBezTo>
                        <a:pt x="71533" y="127951"/>
                        <a:pt x="68199" y="115498"/>
                        <a:pt x="68199" y="98577"/>
                      </a:cubicBezTo>
                      <a:cubicBezTo>
                        <a:pt x="68199" y="87740"/>
                        <a:pt x="69723" y="78710"/>
                        <a:pt x="72771" y="71580"/>
                      </a:cubicBezTo>
                      <a:cubicBezTo>
                        <a:pt x="75819" y="64451"/>
                        <a:pt x="80105" y="59032"/>
                        <a:pt x="85725" y="55325"/>
                      </a:cubicBezTo>
                      <a:cubicBezTo>
                        <a:pt x="91345" y="51618"/>
                        <a:pt x="97917" y="49716"/>
                        <a:pt x="105632" y="49716"/>
                      </a:cubicBezTo>
                      <a:cubicBezTo>
                        <a:pt x="117348" y="49716"/>
                        <a:pt x="126397" y="53899"/>
                        <a:pt x="132683" y="62264"/>
                      </a:cubicBezTo>
                      <a:cubicBezTo>
                        <a:pt x="139065" y="70629"/>
                        <a:pt x="142208" y="82797"/>
                        <a:pt x="142208" y="98672"/>
                      </a:cubicBezTo>
                      <a:cubicBezTo>
                        <a:pt x="142208" y="114547"/>
                        <a:pt x="138875" y="127475"/>
                        <a:pt x="132207" y="13565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A45E9988-BD9C-91C3-9B77-8BAB7F111D25}"/>
                  </a:ext>
                </a:extLst>
              </p:cNvPr>
              <p:cNvGrpSpPr/>
              <p:nvPr userDrawn="1"/>
            </p:nvGrpSpPr>
            <p:grpSpPr>
              <a:xfrm>
                <a:off x="4559155" y="4434639"/>
                <a:ext cx="1936337" cy="287176"/>
                <a:chOff x="3933278" y="-417670"/>
                <a:chExt cx="1936337" cy="287176"/>
              </a:xfrm>
            </p:grpSpPr>
            <p:sp>
              <p:nvSpPr>
                <p:cNvPr id="129" name="Freeform 128">
                  <a:extLst>
                    <a:ext uri="{FF2B5EF4-FFF2-40B4-BE49-F238E27FC236}">
                      <a16:creationId xmlns:a16="http://schemas.microsoft.com/office/drawing/2014/main" id="{7C8BCD47-FAD4-6693-E9BC-3E3A5D86EA5F}"/>
                    </a:ext>
                  </a:extLst>
                </p:cNvPr>
                <p:cNvSpPr/>
                <p:nvPr/>
              </p:nvSpPr>
              <p:spPr>
                <a:xfrm>
                  <a:off x="3933278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2" y="255521"/>
                        <a:pt x="69152" y="259704"/>
                      </a:cubicBezTo>
                      <a:cubicBezTo>
                        <a:pt x="80201" y="263981"/>
                        <a:pt x="93250" y="266073"/>
                        <a:pt x="108395" y="266073"/>
                      </a:cubicBezTo>
                      <a:cubicBezTo>
                        <a:pt x="119062" y="266073"/>
                        <a:pt x="129349" y="264742"/>
                        <a:pt x="139446" y="262080"/>
                      </a:cubicBezTo>
                      <a:cubicBezTo>
                        <a:pt x="149543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3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0" name="Freeform 129">
                  <a:extLst>
                    <a:ext uri="{FF2B5EF4-FFF2-40B4-BE49-F238E27FC236}">
                      <a16:creationId xmlns:a16="http://schemas.microsoft.com/office/drawing/2014/main" id="{E3A5BB26-8189-B354-9309-C4864F075BB5}"/>
                    </a:ext>
                  </a:extLst>
                </p:cNvPr>
                <p:cNvSpPr/>
                <p:nvPr/>
              </p:nvSpPr>
              <p:spPr>
                <a:xfrm>
                  <a:off x="4123493" y="-417670"/>
                  <a:ext cx="199643" cy="283373"/>
                </a:xfrm>
                <a:custGeom>
                  <a:avLst/>
                  <a:gdLst>
                    <a:gd name="csX0" fmla="*/ 166783 w 199643"/>
                    <a:gd name="csY0" fmla="*/ 88311 h 283373"/>
                    <a:gd name="csX1" fmla="*/ 130683 w 199643"/>
                    <a:gd name="csY1" fmla="*/ 80326 h 283373"/>
                    <a:gd name="csX2" fmla="*/ 92869 w 199643"/>
                    <a:gd name="csY2" fmla="*/ 90497 h 283373"/>
                    <a:gd name="csX3" fmla="*/ 67723 w 199643"/>
                    <a:gd name="csY3" fmla="*/ 120536 h 283373"/>
                    <a:gd name="csX4" fmla="*/ 67723 w 199643"/>
                    <a:gd name="csY4" fmla="*/ 0 h 283373"/>
                    <a:gd name="csX5" fmla="*/ 0 w 199643"/>
                    <a:gd name="csY5" fmla="*/ 0 h 283373"/>
                    <a:gd name="csX6" fmla="*/ 0 w 199643"/>
                    <a:gd name="csY6" fmla="*/ 283183 h 283373"/>
                    <a:gd name="csX7" fmla="*/ 67723 w 199643"/>
                    <a:gd name="csY7" fmla="*/ 283183 h 283373"/>
                    <a:gd name="csX8" fmla="*/ 67723 w 199643"/>
                    <a:gd name="csY8" fmla="*/ 178617 h 283373"/>
                    <a:gd name="csX9" fmla="*/ 72485 w 199643"/>
                    <a:gd name="csY9" fmla="*/ 151621 h 283373"/>
                    <a:gd name="csX10" fmla="*/ 85630 w 199643"/>
                    <a:gd name="csY10" fmla="*/ 136506 h 283373"/>
                    <a:gd name="csX11" fmla="*/ 103537 w 199643"/>
                    <a:gd name="csY11" fmla="*/ 131753 h 283373"/>
                    <a:gd name="csX12" fmla="*/ 124111 w 199643"/>
                    <a:gd name="csY12" fmla="*/ 139928 h 283373"/>
                    <a:gd name="csX13" fmla="*/ 131921 w 199643"/>
                    <a:gd name="csY13" fmla="*/ 169587 h 283373"/>
                    <a:gd name="csX14" fmla="*/ 131921 w 199643"/>
                    <a:gd name="csY14" fmla="*/ 283374 h 283373"/>
                    <a:gd name="csX15" fmla="*/ 199644 w 199643"/>
                    <a:gd name="csY15" fmla="*/ 283374 h 283373"/>
                    <a:gd name="csX16" fmla="*/ 199644 w 199643"/>
                    <a:gd name="csY16" fmla="*/ 150955 h 283373"/>
                    <a:gd name="csX17" fmla="*/ 190881 w 199643"/>
                    <a:gd name="csY17" fmla="*/ 111981 h 283373"/>
                    <a:gd name="csX18" fmla="*/ 166783 w 199643"/>
                    <a:gd name="csY18" fmla="*/ 88501 h 283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99643" h="283373">
                      <a:moveTo>
                        <a:pt x="166783" y="88311"/>
                      </a:moveTo>
                      <a:cubicBezTo>
                        <a:pt x="156591" y="82987"/>
                        <a:pt x="144494" y="80326"/>
                        <a:pt x="130683" y="80326"/>
                      </a:cubicBezTo>
                      <a:cubicBezTo>
                        <a:pt x="116872" y="80326"/>
                        <a:pt x="103727" y="83748"/>
                        <a:pt x="92869" y="90497"/>
                      </a:cubicBezTo>
                      <a:cubicBezTo>
                        <a:pt x="82010" y="97246"/>
                        <a:pt x="73628" y="107228"/>
                        <a:pt x="67723" y="120536"/>
                      </a:cubicBezTo>
                      <a:lnTo>
                        <a:pt x="67723" y="0"/>
                      </a:lnTo>
                      <a:lnTo>
                        <a:pt x="0" y="0"/>
                      </a:lnTo>
                      <a:lnTo>
                        <a:pt x="0" y="283183"/>
                      </a:lnTo>
                      <a:lnTo>
                        <a:pt x="67723" y="283183"/>
                      </a:lnTo>
                      <a:lnTo>
                        <a:pt x="67723" y="178617"/>
                      </a:lnTo>
                      <a:cubicBezTo>
                        <a:pt x="67723" y="167496"/>
                        <a:pt x="69342" y="158465"/>
                        <a:pt x="72485" y="151621"/>
                      </a:cubicBezTo>
                      <a:cubicBezTo>
                        <a:pt x="75628" y="144776"/>
                        <a:pt x="80010" y="139738"/>
                        <a:pt x="85630" y="136506"/>
                      </a:cubicBezTo>
                      <a:cubicBezTo>
                        <a:pt x="91249" y="133369"/>
                        <a:pt x="97155" y="131753"/>
                        <a:pt x="103537" y="131753"/>
                      </a:cubicBezTo>
                      <a:cubicBezTo>
                        <a:pt x="112014" y="131753"/>
                        <a:pt x="118872" y="134510"/>
                        <a:pt x="124111" y="139928"/>
                      </a:cubicBezTo>
                      <a:cubicBezTo>
                        <a:pt x="129254" y="145347"/>
                        <a:pt x="131921" y="155233"/>
                        <a:pt x="131921" y="169587"/>
                      </a:cubicBezTo>
                      <a:lnTo>
                        <a:pt x="131921" y="283374"/>
                      </a:lnTo>
                      <a:lnTo>
                        <a:pt x="199644" y="283374"/>
                      </a:lnTo>
                      <a:lnTo>
                        <a:pt x="199644" y="150955"/>
                      </a:lnTo>
                      <a:cubicBezTo>
                        <a:pt x="199644" y="135270"/>
                        <a:pt x="196691" y="122342"/>
                        <a:pt x="190881" y="111981"/>
                      </a:cubicBezTo>
                      <a:cubicBezTo>
                        <a:pt x="185071" y="101619"/>
                        <a:pt x="176974" y="93824"/>
                        <a:pt x="166783" y="8850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1" name="Freeform 130">
                  <a:extLst>
                    <a:ext uri="{FF2B5EF4-FFF2-40B4-BE49-F238E27FC236}">
                      <a16:creationId xmlns:a16="http://schemas.microsoft.com/office/drawing/2014/main" id="{6E99ACA9-24A5-CFA7-63C0-A6C6F36BAC9B}"/>
                    </a:ext>
                  </a:extLst>
                </p:cNvPr>
                <p:cNvSpPr/>
                <p:nvPr/>
              </p:nvSpPr>
              <p:spPr>
                <a:xfrm>
                  <a:off x="4352283" y="-337344"/>
                  <a:ext cx="203072" cy="206850"/>
                </a:xfrm>
                <a:custGeom>
                  <a:avLst/>
                  <a:gdLst>
                    <a:gd name="csX0" fmla="*/ 158020 w 203072"/>
                    <a:gd name="csY0" fmla="*/ 12168 h 206850"/>
                    <a:gd name="csX1" fmla="*/ 104394 w 203072"/>
                    <a:gd name="csY1" fmla="*/ 0 h 206850"/>
                    <a:gd name="csX2" fmla="*/ 50006 w 203072"/>
                    <a:gd name="csY2" fmla="*/ 12358 h 206850"/>
                    <a:gd name="csX3" fmla="*/ 13144 w 203072"/>
                    <a:gd name="csY3" fmla="*/ 47720 h 206850"/>
                    <a:gd name="csX4" fmla="*/ 0 w 203072"/>
                    <a:gd name="csY4" fmla="*/ 103425 h 206850"/>
                    <a:gd name="csX5" fmla="*/ 13144 w 203072"/>
                    <a:gd name="csY5" fmla="*/ 159130 h 206850"/>
                    <a:gd name="csX6" fmla="*/ 50387 w 203072"/>
                    <a:gd name="csY6" fmla="*/ 194493 h 206850"/>
                    <a:gd name="csX7" fmla="*/ 107537 w 203072"/>
                    <a:gd name="csY7" fmla="*/ 206850 h 206850"/>
                    <a:gd name="csX8" fmla="*/ 147161 w 203072"/>
                    <a:gd name="csY8" fmla="*/ 200862 h 206850"/>
                    <a:gd name="csX9" fmla="*/ 179832 w 203072"/>
                    <a:gd name="csY9" fmla="*/ 183180 h 206850"/>
                    <a:gd name="csX10" fmla="*/ 199168 w 203072"/>
                    <a:gd name="csY10" fmla="*/ 154377 h 206850"/>
                    <a:gd name="csX11" fmla="*/ 144970 w 203072"/>
                    <a:gd name="csY11" fmla="*/ 136506 h 206850"/>
                    <a:gd name="csX12" fmla="*/ 131636 w 203072"/>
                    <a:gd name="csY12" fmla="*/ 153236 h 206850"/>
                    <a:gd name="csX13" fmla="*/ 107537 w 203072"/>
                    <a:gd name="csY13" fmla="*/ 159225 h 206850"/>
                    <a:gd name="csX14" fmla="*/ 84392 w 203072"/>
                    <a:gd name="csY14" fmla="*/ 153902 h 206850"/>
                    <a:gd name="csX15" fmla="*/ 69628 w 203072"/>
                    <a:gd name="csY15" fmla="*/ 136411 h 206850"/>
                    <a:gd name="csX16" fmla="*/ 65532 w 203072"/>
                    <a:gd name="csY16" fmla="*/ 120726 h 206850"/>
                    <a:gd name="csX17" fmla="*/ 201549 w 203072"/>
                    <a:gd name="csY17" fmla="*/ 120726 h 206850"/>
                    <a:gd name="csX18" fmla="*/ 202692 w 203072"/>
                    <a:gd name="csY18" fmla="*/ 108749 h 206850"/>
                    <a:gd name="csX19" fmla="*/ 203073 w 203072"/>
                    <a:gd name="csY19" fmla="*/ 94394 h 206850"/>
                    <a:gd name="csX20" fmla="*/ 191548 w 203072"/>
                    <a:gd name="csY20" fmla="*/ 45724 h 206850"/>
                    <a:gd name="csX21" fmla="*/ 157829 w 203072"/>
                    <a:gd name="csY21" fmla="*/ 12358 h 206850"/>
                    <a:gd name="csX22" fmla="*/ 82677 w 203072"/>
                    <a:gd name="csY22" fmla="*/ 53329 h 206850"/>
                    <a:gd name="csX23" fmla="*/ 104394 w 203072"/>
                    <a:gd name="csY23" fmla="*/ 47340 h 206850"/>
                    <a:gd name="csX24" fmla="*/ 130873 w 203072"/>
                    <a:gd name="csY24" fmla="*/ 60078 h 206850"/>
                    <a:gd name="csX25" fmla="*/ 138684 w 203072"/>
                    <a:gd name="csY25" fmla="*/ 84318 h 206850"/>
                    <a:gd name="csX26" fmla="*/ 66008 w 203072"/>
                    <a:gd name="csY26" fmla="*/ 84318 h 206850"/>
                    <a:gd name="csX27" fmla="*/ 69056 w 203072"/>
                    <a:gd name="csY27" fmla="*/ 71960 h 206850"/>
                    <a:gd name="csX28" fmla="*/ 82582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58020" y="12168"/>
                      </a:move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7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7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0" y="136506"/>
                      </a:lnTo>
                      <a:cubicBezTo>
                        <a:pt x="142018" y="143635"/>
                        <a:pt x="137636" y="149244"/>
                        <a:pt x="131636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9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2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ubicBezTo>
                        <a:pt x="183832" y="31560"/>
                        <a:pt x="172593" y="20438"/>
                        <a:pt x="157829" y="12358"/>
                      </a:cubicBezTo>
                      <a:close/>
                      <a:moveTo>
                        <a:pt x="82677" y="53329"/>
                      </a:moveTo>
                      <a:cubicBezTo>
                        <a:pt x="88678" y="49336"/>
                        <a:pt x="95917" y="47340"/>
                        <a:pt x="104394" y="47340"/>
                      </a:cubicBezTo>
                      <a:cubicBezTo>
                        <a:pt x="116300" y="47340"/>
                        <a:pt x="125158" y="51618"/>
                        <a:pt x="130873" y="60078"/>
                      </a:cubicBezTo>
                      <a:cubicBezTo>
                        <a:pt x="134969" y="66162"/>
                        <a:pt x="137541" y="74337"/>
                        <a:pt x="138684" y="84318"/>
                      </a:cubicBezTo>
                      <a:lnTo>
                        <a:pt x="66008" y="84318"/>
                      </a:lnTo>
                      <a:cubicBezTo>
                        <a:pt x="66770" y="79755"/>
                        <a:pt x="67723" y="75668"/>
                        <a:pt x="69056" y="71960"/>
                      </a:cubicBezTo>
                      <a:cubicBezTo>
                        <a:pt x="72104" y="63500"/>
                        <a:pt x="76581" y="57226"/>
                        <a:pt x="82582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2" name="Freeform 131">
                  <a:extLst>
                    <a:ext uri="{FF2B5EF4-FFF2-40B4-BE49-F238E27FC236}">
                      <a16:creationId xmlns:a16="http://schemas.microsoft.com/office/drawing/2014/main" id="{3F3E27E9-8DE0-C63A-CA8F-19287243662D}"/>
                    </a:ext>
                  </a:extLst>
                </p:cNvPr>
                <p:cNvSpPr/>
                <p:nvPr/>
              </p:nvSpPr>
              <p:spPr>
                <a:xfrm>
                  <a:off x="4640033" y="-397042"/>
                  <a:ext cx="204406" cy="262555"/>
                </a:xfrm>
                <a:custGeom>
                  <a:avLst/>
                  <a:gdLst>
                    <a:gd name="csX0" fmla="*/ 0 w 204406"/>
                    <a:gd name="csY0" fmla="*/ 262555 h 262555"/>
                    <a:gd name="csX1" fmla="*/ 68580 w 204406"/>
                    <a:gd name="csY1" fmla="*/ 262555 h 262555"/>
                    <a:gd name="csX2" fmla="*/ 68580 w 204406"/>
                    <a:gd name="csY2" fmla="*/ 161507 h 262555"/>
                    <a:gd name="csX3" fmla="*/ 176975 w 204406"/>
                    <a:gd name="csY3" fmla="*/ 161507 h 262555"/>
                    <a:gd name="csX4" fmla="*/ 176975 w 204406"/>
                    <a:gd name="csY4" fmla="*/ 108653 h 262555"/>
                    <a:gd name="csX5" fmla="*/ 68580 w 204406"/>
                    <a:gd name="csY5" fmla="*/ 108653 h 262555"/>
                    <a:gd name="csX6" fmla="*/ 68580 w 204406"/>
                    <a:gd name="csY6" fmla="*/ 52948 h 262555"/>
                    <a:gd name="csX7" fmla="*/ 204406 w 204406"/>
                    <a:gd name="csY7" fmla="*/ 52948 h 262555"/>
                    <a:gd name="csX8" fmla="*/ 204406 w 204406"/>
                    <a:gd name="csY8" fmla="*/ 0 h 262555"/>
                    <a:gd name="csX9" fmla="*/ 0 w 204406"/>
                    <a:gd name="csY9" fmla="*/ 0 h 262555"/>
                    <a:gd name="csX10" fmla="*/ 0 w 204406"/>
                    <a:gd name="csY10" fmla="*/ 262555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04406" h="262555">
                      <a:moveTo>
                        <a:pt x="0" y="262555"/>
                      </a:moveTo>
                      <a:lnTo>
                        <a:pt x="68580" y="262555"/>
                      </a:lnTo>
                      <a:lnTo>
                        <a:pt x="68580" y="161507"/>
                      </a:lnTo>
                      <a:lnTo>
                        <a:pt x="176975" y="161507"/>
                      </a:lnTo>
                      <a:lnTo>
                        <a:pt x="176975" y="108653"/>
                      </a:lnTo>
                      <a:lnTo>
                        <a:pt x="68580" y="108653"/>
                      </a:lnTo>
                      <a:lnTo>
                        <a:pt x="68580" y="52948"/>
                      </a:lnTo>
                      <a:lnTo>
                        <a:pt x="204406" y="52948"/>
                      </a:lnTo>
                      <a:lnTo>
                        <a:pt x="204406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3" name="Freeform 132">
                  <a:extLst>
                    <a:ext uri="{FF2B5EF4-FFF2-40B4-BE49-F238E27FC236}">
                      <a16:creationId xmlns:a16="http://schemas.microsoft.com/office/drawing/2014/main" id="{854F20BB-7C22-8CE0-2160-009970CAE677}"/>
                    </a:ext>
                  </a:extLst>
                </p:cNvPr>
                <p:cNvSpPr/>
                <p:nvPr/>
              </p:nvSpPr>
              <p:spPr>
                <a:xfrm>
                  <a:off x="4863871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300 w 199262"/>
                    <a:gd name="csY3" fmla="*/ 148579 h 202857"/>
                    <a:gd name="csX4" fmla="*/ 96774 w 199262"/>
                    <a:gd name="csY4" fmla="*/ 151145 h 202857"/>
                    <a:gd name="csX5" fmla="*/ 75248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300" y="148579"/>
                      </a:cubicBezTo>
                      <a:cubicBezTo>
                        <a:pt x="106013" y="150290"/>
                        <a:pt x="101537" y="151145"/>
                        <a:pt x="96774" y="151145"/>
                      </a:cubicBezTo>
                      <a:cubicBezTo>
                        <a:pt x="87440" y="151145"/>
                        <a:pt x="80296" y="148674"/>
                        <a:pt x="75248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3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4" name="Freeform 133">
                  <a:extLst>
                    <a:ext uri="{FF2B5EF4-FFF2-40B4-BE49-F238E27FC236}">
                      <a16:creationId xmlns:a16="http://schemas.microsoft.com/office/drawing/2014/main" id="{EB498C67-0550-ACE5-779C-20F28940C529}"/>
                    </a:ext>
                  </a:extLst>
                </p:cNvPr>
                <p:cNvSpPr/>
                <p:nvPr/>
              </p:nvSpPr>
              <p:spPr>
                <a:xfrm>
                  <a:off x="5085327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1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1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5" name="Freeform 134">
                  <a:extLst>
                    <a:ext uri="{FF2B5EF4-FFF2-40B4-BE49-F238E27FC236}">
                      <a16:creationId xmlns:a16="http://schemas.microsoft.com/office/drawing/2014/main" id="{FF45FBAD-9B41-431A-873D-A590D0556AFC}"/>
                    </a:ext>
                  </a:extLst>
                </p:cNvPr>
                <p:cNvSpPr/>
                <p:nvPr/>
              </p:nvSpPr>
              <p:spPr>
                <a:xfrm>
                  <a:off x="5273065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299 w 199262"/>
                    <a:gd name="csY3" fmla="*/ 148579 h 202857"/>
                    <a:gd name="csX4" fmla="*/ 96774 w 199262"/>
                    <a:gd name="csY4" fmla="*/ 151145 h 202857"/>
                    <a:gd name="csX5" fmla="*/ 75247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299" y="148579"/>
                      </a:cubicBezTo>
                      <a:cubicBezTo>
                        <a:pt x="106013" y="150290"/>
                        <a:pt x="101536" y="151145"/>
                        <a:pt x="96774" y="151145"/>
                      </a:cubicBezTo>
                      <a:cubicBezTo>
                        <a:pt x="87439" y="151145"/>
                        <a:pt x="80296" y="148674"/>
                        <a:pt x="75247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2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6" name="Freeform 135">
                  <a:extLst>
                    <a:ext uri="{FF2B5EF4-FFF2-40B4-BE49-F238E27FC236}">
                      <a16:creationId xmlns:a16="http://schemas.microsoft.com/office/drawing/2014/main" id="{5E0F72E5-EE9A-5A18-E466-E51E25CFDBC1}"/>
                    </a:ext>
                  </a:extLst>
                </p:cNvPr>
                <p:cNvSpPr/>
                <p:nvPr/>
              </p:nvSpPr>
              <p:spPr>
                <a:xfrm>
                  <a:off x="5512523" y="-337344"/>
                  <a:ext cx="144684" cy="202857"/>
                </a:xfrm>
                <a:custGeom>
                  <a:avLst/>
                  <a:gdLst>
                    <a:gd name="csX0" fmla="*/ 123158 w 144684"/>
                    <a:gd name="csY0" fmla="*/ 0 h 202857"/>
                    <a:gd name="csX1" fmla="*/ 85058 w 144684"/>
                    <a:gd name="csY1" fmla="*/ 12358 h 202857"/>
                    <a:gd name="csX2" fmla="*/ 62579 w 144684"/>
                    <a:gd name="csY2" fmla="*/ 46960 h 202857"/>
                    <a:gd name="csX3" fmla="*/ 59817 w 144684"/>
                    <a:gd name="csY3" fmla="*/ 3992 h 202857"/>
                    <a:gd name="csX4" fmla="*/ 0 w 144684"/>
                    <a:gd name="csY4" fmla="*/ 3992 h 202857"/>
                    <a:gd name="csX5" fmla="*/ 0 w 144684"/>
                    <a:gd name="csY5" fmla="*/ 202858 h 202857"/>
                    <a:gd name="csX6" fmla="*/ 67723 w 144684"/>
                    <a:gd name="csY6" fmla="*/ 202858 h 202857"/>
                    <a:gd name="csX7" fmla="*/ 67723 w 144684"/>
                    <a:gd name="csY7" fmla="*/ 102665 h 202857"/>
                    <a:gd name="csX8" fmla="*/ 73914 w 144684"/>
                    <a:gd name="csY8" fmla="*/ 76998 h 202857"/>
                    <a:gd name="csX9" fmla="*/ 90488 w 144684"/>
                    <a:gd name="csY9" fmla="*/ 61694 h 202857"/>
                    <a:gd name="csX10" fmla="*/ 112776 w 144684"/>
                    <a:gd name="csY10" fmla="*/ 56561 h 202857"/>
                    <a:gd name="csX11" fmla="*/ 127730 w 144684"/>
                    <a:gd name="csY11" fmla="*/ 57511 h 202857"/>
                    <a:gd name="csX12" fmla="*/ 137922 w 144684"/>
                    <a:gd name="csY12" fmla="*/ 60078 h 202857"/>
                    <a:gd name="csX13" fmla="*/ 144685 w 144684"/>
                    <a:gd name="csY13" fmla="*/ 4373 h 202857"/>
                    <a:gd name="csX14" fmla="*/ 136112 w 144684"/>
                    <a:gd name="csY14" fmla="*/ 1236 h 202857"/>
                    <a:gd name="csX15" fmla="*/ 123158 w 144684"/>
                    <a:gd name="csY15" fmla="*/ 0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144684" h="202857">
                      <a:moveTo>
                        <a:pt x="123158" y="0"/>
                      </a:moveTo>
                      <a:cubicBezTo>
                        <a:pt x="107728" y="0"/>
                        <a:pt x="95059" y="4088"/>
                        <a:pt x="85058" y="12358"/>
                      </a:cubicBezTo>
                      <a:cubicBezTo>
                        <a:pt x="75057" y="20628"/>
                        <a:pt x="67627" y="32130"/>
                        <a:pt x="62579" y="46960"/>
                      </a:cubicBezTo>
                      <a:lnTo>
                        <a:pt x="59817" y="3992"/>
                      </a:lnTo>
                      <a:lnTo>
                        <a:pt x="0" y="3992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102665"/>
                      </a:lnTo>
                      <a:cubicBezTo>
                        <a:pt x="67723" y="92303"/>
                        <a:pt x="69723" y="83748"/>
                        <a:pt x="73914" y="76998"/>
                      </a:cubicBezTo>
                      <a:cubicBezTo>
                        <a:pt x="78010" y="70249"/>
                        <a:pt x="83534" y="65116"/>
                        <a:pt x="90488" y="61694"/>
                      </a:cubicBezTo>
                      <a:cubicBezTo>
                        <a:pt x="97346" y="58272"/>
                        <a:pt x="104870" y="56561"/>
                        <a:pt x="112776" y="56561"/>
                      </a:cubicBezTo>
                      <a:cubicBezTo>
                        <a:pt x="118586" y="56561"/>
                        <a:pt x="123634" y="56941"/>
                        <a:pt x="127730" y="57511"/>
                      </a:cubicBezTo>
                      <a:cubicBezTo>
                        <a:pt x="131826" y="58177"/>
                        <a:pt x="135255" y="59032"/>
                        <a:pt x="137922" y="60078"/>
                      </a:cubicBezTo>
                      <a:lnTo>
                        <a:pt x="144685" y="4373"/>
                      </a:lnTo>
                      <a:cubicBezTo>
                        <a:pt x="142589" y="3042"/>
                        <a:pt x="139732" y="1996"/>
                        <a:pt x="136112" y="1236"/>
                      </a:cubicBezTo>
                      <a:cubicBezTo>
                        <a:pt x="132493" y="475"/>
                        <a:pt x="128206" y="0"/>
                        <a:pt x="123158" y="0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7" name="Freeform 136">
                  <a:extLst>
                    <a:ext uri="{FF2B5EF4-FFF2-40B4-BE49-F238E27FC236}">
                      <a16:creationId xmlns:a16="http://schemas.microsoft.com/office/drawing/2014/main" id="{D2AFB71F-333A-8648-3BC4-E37F8F65A954}"/>
                    </a:ext>
                  </a:extLst>
                </p:cNvPr>
                <p:cNvSpPr/>
                <p:nvPr/>
              </p:nvSpPr>
              <p:spPr>
                <a:xfrm>
                  <a:off x="5666543" y="-337344"/>
                  <a:ext cx="203072" cy="206850"/>
                </a:xfrm>
                <a:custGeom>
                  <a:avLst/>
                  <a:gdLst>
                    <a:gd name="csX0" fmla="*/ 191738 w 203072"/>
                    <a:gd name="csY0" fmla="*/ 45534 h 206850"/>
                    <a:gd name="csX1" fmla="*/ 158020 w 203072"/>
                    <a:gd name="csY1" fmla="*/ 12168 h 206850"/>
                    <a:gd name="csX2" fmla="*/ 104394 w 203072"/>
                    <a:gd name="csY2" fmla="*/ 0 h 206850"/>
                    <a:gd name="csX3" fmla="*/ 50006 w 203072"/>
                    <a:gd name="csY3" fmla="*/ 12358 h 206850"/>
                    <a:gd name="csX4" fmla="*/ 13144 w 203072"/>
                    <a:gd name="csY4" fmla="*/ 47720 h 206850"/>
                    <a:gd name="csX5" fmla="*/ 0 w 203072"/>
                    <a:gd name="csY5" fmla="*/ 103425 h 206850"/>
                    <a:gd name="csX6" fmla="*/ 13144 w 203072"/>
                    <a:gd name="csY6" fmla="*/ 159130 h 206850"/>
                    <a:gd name="csX7" fmla="*/ 50387 w 203072"/>
                    <a:gd name="csY7" fmla="*/ 194493 h 206850"/>
                    <a:gd name="csX8" fmla="*/ 107537 w 203072"/>
                    <a:gd name="csY8" fmla="*/ 206850 h 206850"/>
                    <a:gd name="csX9" fmla="*/ 147161 w 203072"/>
                    <a:gd name="csY9" fmla="*/ 200862 h 206850"/>
                    <a:gd name="csX10" fmla="*/ 179832 w 203072"/>
                    <a:gd name="csY10" fmla="*/ 183180 h 206850"/>
                    <a:gd name="csX11" fmla="*/ 199168 w 203072"/>
                    <a:gd name="csY11" fmla="*/ 154377 h 206850"/>
                    <a:gd name="csX12" fmla="*/ 144971 w 203072"/>
                    <a:gd name="csY12" fmla="*/ 136506 h 206850"/>
                    <a:gd name="csX13" fmla="*/ 131635 w 203072"/>
                    <a:gd name="csY13" fmla="*/ 153236 h 206850"/>
                    <a:gd name="csX14" fmla="*/ 107537 w 203072"/>
                    <a:gd name="csY14" fmla="*/ 159225 h 206850"/>
                    <a:gd name="csX15" fmla="*/ 84392 w 203072"/>
                    <a:gd name="csY15" fmla="*/ 153902 h 206850"/>
                    <a:gd name="csX16" fmla="*/ 69628 w 203072"/>
                    <a:gd name="csY16" fmla="*/ 136411 h 206850"/>
                    <a:gd name="csX17" fmla="*/ 65532 w 203072"/>
                    <a:gd name="csY17" fmla="*/ 120726 h 206850"/>
                    <a:gd name="csX18" fmla="*/ 201549 w 203072"/>
                    <a:gd name="csY18" fmla="*/ 120726 h 206850"/>
                    <a:gd name="csX19" fmla="*/ 202692 w 203072"/>
                    <a:gd name="csY19" fmla="*/ 108749 h 206850"/>
                    <a:gd name="csX20" fmla="*/ 203073 w 203072"/>
                    <a:gd name="csY20" fmla="*/ 94394 h 206850"/>
                    <a:gd name="csX21" fmla="*/ 191548 w 203072"/>
                    <a:gd name="csY21" fmla="*/ 45724 h 206850"/>
                    <a:gd name="csX22" fmla="*/ 82772 w 203072"/>
                    <a:gd name="csY22" fmla="*/ 53329 h 206850"/>
                    <a:gd name="csX23" fmla="*/ 104489 w 203072"/>
                    <a:gd name="csY23" fmla="*/ 47340 h 206850"/>
                    <a:gd name="csX24" fmla="*/ 130969 w 203072"/>
                    <a:gd name="csY24" fmla="*/ 60078 h 206850"/>
                    <a:gd name="csX25" fmla="*/ 138779 w 203072"/>
                    <a:gd name="csY25" fmla="*/ 84318 h 206850"/>
                    <a:gd name="csX26" fmla="*/ 66104 w 203072"/>
                    <a:gd name="csY26" fmla="*/ 84318 h 206850"/>
                    <a:gd name="csX27" fmla="*/ 69151 w 203072"/>
                    <a:gd name="csY27" fmla="*/ 71960 h 206850"/>
                    <a:gd name="csX28" fmla="*/ 82677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91738" y="45534"/>
                      </a:moveTo>
                      <a:cubicBezTo>
                        <a:pt x="184023" y="31370"/>
                        <a:pt x="172784" y="20248"/>
                        <a:pt x="158020" y="12168"/>
                      </a:cubicBez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8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8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1" y="136506"/>
                      </a:lnTo>
                      <a:cubicBezTo>
                        <a:pt x="142018" y="143635"/>
                        <a:pt x="137636" y="149244"/>
                        <a:pt x="131635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8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1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lose/>
                      <a:moveTo>
                        <a:pt x="82772" y="53329"/>
                      </a:moveTo>
                      <a:cubicBezTo>
                        <a:pt x="88773" y="49336"/>
                        <a:pt x="96012" y="47340"/>
                        <a:pt x="104489" y="47340"/>
                      </a:cubicBezTo>
                      <a:cubicBezTo>
                        <a:pt x="116396" y="47340"/>
                        <a:pt x="125254" y="51618"/>
                        <a:pt x="130969" y="60078"/>
                      </a:cubicBezTo>
                      <a:cubicBezTo>
                        <a:pt x="135064" y="66162"/>
                        <a:pt x="137636" y="74337"/>
                        <a:pt x="138779" y="84318"/>
                      </a:cubicBezTo>
                      <a:lnTo>
                        <a:pt x="66104" y="84318"/>
                      </a:lnTo>
                      <a:cubicBezTo>
                        <a:pt x="66865" y="79755"/>
                        <a:pt x="67818" y="75668"/>
                        <a:pt x="69151" y="71960"/>
                      </a:cubicBezTo>
                      <a:cubicBezTo>
                        <a:pt x="72200" y="63500"/>
                        <a:pt x="76676" y="57226"/>
                        <a:pt x="82677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</p:grpSp>
        </p:grpSp>
      </p:grp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A96ABA71-9E37-EDF0-5DAB-1DA242CAB7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75093" y="2724799"/>
            <a:ext cx="108933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CDDFEEF2-0F11-9B62-1672-CE48F0CC17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375094" y="3130597"/>
            <a:ext cx="108933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BDA5763-8061-1281-F57C-054BDCCFD5E2}"/>
              </a:ext>
            </a:extLst>
          </p:cNvPr>
          <p:cNvGrpSpPr/>
          <p:nvPr userDrawn="1"/>
        </p:nvGrpSpPr>
        <p:grpSpPr>
          <a:xfrm>
            <a:off x="6493520" y="1690107"/>
            <a:ext cx="852478" cy="923093"/>
            <a:chOff x="4572000" y="2112214"/>
            <a:chExt cx="852478" cy="923093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FD30CC8D-419D-F736-B464-816AF95246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4E507237-49EE-E068-31DA-99A1F6E42B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7" name="Picture Placeholder 53">
            <a:extLst>
              <a:ext uri="{FF2B5EF4-FFF2-40B4-BE49-F238E27FC236}">
                <a16:creationId xmlns:a16="http://schemas.microsoft.com/office/drawing/2014/main" id="{2C54F2CC-AC89-A06B-9483-CA8726861482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>
          <a:xfrm>
            <a:off x="6557866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96C650F-8BE9-0AD9-7DA3-5C79A018DE8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43831" y="2724799"/>
            <a:ext cx="108933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56EEA78-4DE6-4CA5-39D9-183070C61B4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543831" y="3130597"/>
            <a:ext cx="108933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038F98-16F5-7EB8-0A47-B47365EFC560}"/>
              </a:ext>
            </a:extLst>
          </p:cNvPr>
          <p:cNvGrpSpPr/>
          <p:nvPr userDrawn="1"/>
        </p:nvGrpSpPr>
        <p:grpSpPr>
          <a:xfrm>
            <a:off x="7662257" y="1690107"/>
            <a:ext cx="852478" cy="923093"/>
            <a:chOff x="4572000" y="2112214"/>
            <a:chExt cx="852478" cy="923093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AA7DAF5-EB89-BC06-D7A4-1576F75CC7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7C63A96D-A021-ADEB-2FBA-B7DE87E0D5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13" name="Picture Placeholder 53">
            <a:extLst>
              <a:ext uri="{FF2B5EF4-FFF2-40B4-BE49-F238E27FC236}">
                <a16:creationId xmlns:a16="http://schemas.microsoft.com/office/drawing/2014/main" id="{FC3C985F-9C1A-9E50-F419-747CD34A2268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726603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462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3991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1017" userDrawn="1">
          <p15:clr>
            <a:srgbClr val="FBAE40"/>
          </p15:clr>
        </p15:guide>
        <p15:guide id="5" pos="1057" userDrawn="1">
          <p15:clr>
            <a:srgbClr val="FBAE40"/>
          </p15:clr>
        </p15:guide>
        <p15:guide id="6" pos="1754" userDrawn="1">
          <p15:clr>
            <a:srgbClr val="FBAE40"/>
          </p15:clr>
        </p15:guide>
        <p15:guide id="7" pos="1794" userDrawn="1">
          <p15:clr>
            <a:srgbClr val="FBAE40"/>
          </p15:clr>
        </p15:guide>
        <p15:guide id="8" pos="2491" userDrawn="1">
          <p15:clr>
            <a:srgbClr val="FBAE40"/>
          </p15:clr>
        </p15:guide>
        <p15:guide id="9" pos="2531" userDrawn="1">
          <p15:clr>
            <a:srgbClr val="FBAE40"/>
          </p15:clr>
        </p15:guide>
        <p15:guide id="10" pos="3228" userDrawn="1">
          <p15:clr>
            <a:srgbClr val="FBAE40"/>
          </p15:clr>
        </p15:guide>
        <p15:guide id="11" pos="3268" userDrawn="1">
          <p15:clr>
            <a:srgbClr val="FBAE40"/>
          </p15:clr>
        </p15:guide>
        <p15:guide id="12" pos="3965" userDrawn="1">
          <p15:clr>
            <a:srgbClr val="FBAE40"/>
          </p15:clr>
        </p15:guide>
        <p15:guide id="13" pos="4005" userDrawn="1">
          <p15:clr>
            <a:srgbClr val="FBAE40"/>
          </p15:clr>
        </p15:guide>
        <p15:guide id="14" pos="4702" userDrawn="1">
          <p15:clr>
            <a:srgbClr val="FBAE40"/>
          </p15:clr>
        </p15:guide>
        <p15:guide id="15" pos="4742" userDrawn="1">
          <p15:clr>
            <a:srgbClr val="FBAE40"/>
          </p15:clr>
        </p15:guide>
        <p15:guide id="16" pos="5440" userDrawn="1">
          <p15:clr>
            <a:srgbClr val="FBAE40"/>
          </p15:clr>
        </p15:guide>
        <p15:guide id="17" orient="horz" userDrawn="1">
          <p15:clr>
            <a:srgbClr val="FBAE40"/>
          </p15:clr>
        </p15:guide>
        <p15:guide id="18" orient="horz" pos="3240" userDrawn="1">
          <p15:clr>
            <a:srgbClr val="FBAE40"/>
          </p15:clr>
        </p15:guide>
        <p15:guide id="19" orient="horz" pos="320" userDrawn="1">
          <p15:clr>
            <a:srgbClr val="FBAE40"/>
          </p15:clr>
        </p15:guide>
        <p15:guide id="20" orient="horz" pos="3064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5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3645092" y="1690107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556885" y="1690107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621230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3709438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7003" y="2724799"/>
            <a:ext cx="93224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003" y="3130597"/>
            <a:ext cx="93224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1591378" y="1690107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1655723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2620302" y="1690107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684648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B5EFF96-BB25-97F1-1C74-E42BC4389162}"/>
              </a:ext>
            </a:extLst>
          </p:cNvPr>
          <p:cNvGrpSpPr/>
          <p:nvPr userDrawn="1"/>
        </p:nvGrpSpPr>
        <p:grpSpPr>
          <a:xfrm>
            <a:off x="4664198" y="1690107"/>
            <a:ext cx="852478" cy="923093"/>
            <a:chOff x="4572000" y="2112214"/>
            <a:chExt cx="852478" cy="923093"/>
          </a:xfrm>
        </p:grpSpPr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139E7E21-69B2-CF23-22F2-5C30D419DB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CC7A3E4-3B1A-A43B-58C4-E49745FBD9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7" name="Picture Placeholder 53">
            <a:extLst>
              <a:ext uri="{FF2B5EF4-FFF2-40B4-BE49-F238E27FC236}">
                <a16:creationId xmlns:a16="http://schemas.microsoft.com/office/drawing/2014/main" id="{EA020F0E-272D-BA0E-FAB6-EFC03E40BD91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728544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42858" y="2724799"/>
            <a:ext cx="949518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42858" y="3130597"/>
            <a:ext cx="949518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71782" y="2724799"/>
            <a:ext cx="949519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71782" y="3130597"/>
            <a:ext cx="949519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02411" y="2724799"/>
            <a:ext cx="93784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02411" y="3130597"/>
            <a:ext cx="93784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38B1F059-78C2-C138-2B3B-619B5E8255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16687" y="2724799"/>
            <a:ext cx="94750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E5F3CD2-7F61-A3F4-B944-6DC41080E8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16687" y="3130597"/>
            <a:ext cx="94750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97" name="Text Placeholder 20">
            <a:extLst>
              <a:ext uri="{FF2B5EF4-FFF2-40B4-BE49-F238E27FC236}">
                <a16:creationId xmlns:a16="http://schemas.microsoft.com/office/drawing/2014/main" id="{975E1181-0EF3-0C13-E10B-C365A8F828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98" name="Text Placeholder 20">
            <a:extLst>
              <a:ext uri="{FF2B5EF4-FFF2-40B4-BE49-F238E27FC236}">
                <a16:creationId xmlns:a16="http://schemas.microsoft.com/office/drawing/2014/main" id="{77424A75-E704-B34B-3A29-1FD79B743F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808" y="374534"/>
            <a:ext cx="8113191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BEC940F-CEED-6B22-ADA5-2748390DBC4C}"/>
              </a:ext>
            </a:extLst>
          </p:cNvPr>
          <p:cNvGrpSpPr/>
          <p:nvPr userDrawn="1"/>
        </p:nvGrpSpPr>
        <p:grpSpPr>
          <a:xfrm>
            <a:off x="0" y="3991254"/>
            <a:ext cx="9144000" cy="1169348"/>
            <a:chOff x="0" y="3991254"/>
            <a:chExt cx="9144000" cy="1169348"/>
          </a:xfrm>
        </p:grpSpPr>
        <p:pic>
          <p:nvPicPr>
            <p:cNvPr id="96" name="Graphic 95">
              <a:extLst>
                <a:ext uri="{FF2B5EF4-FFF2-40B4-BE49-F238E27FC236}">
                  <a16:creationId xmlns:a16="http://schemas.microsoft.com/office/drawing/2014/main" id="{9AF0FCEE-67A9-8B54-56DD-75E9527B8AA3}"/>
                </a:ext>
              </a:extLst>
            </p:cNvPr>
            <p:cNvPicPr>
              <a:picLocks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0" y="4416606"/>
              <a:ext cx="9144000" cy="737002"/>
            </a:xfrm>
            <a:prstGeom prst="rect">
              <a:avLst/>
            </a:prstGeom>
          </p:spPr>
        </p:pic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8A6DC8D-71AE-7FF2-2A8C-58018D12D59E}"/>
                </a:ext>
              </a:extLst>
            </p:cNvPr>
            <p:cNvGrpSpPr/>
            <p:nvPr userDrawn="1"/>
          </p:nvGrpSpPr>
          <p:grpSpPr>
            <a:xfrm>
              <a:off x="517003" y="4562756"/>
              <a:ext cx="932241" cy="374209"/>
              <a:chOff x="5918198" y="0"/>
              <a:chExt cx="1803400" cy="723900"/>
            </a:xfrm>
          </p:grpSpPr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4E55F4B1-F1AB-D743-5B02-FCAD8D6291DE}"/>
                  </a:ext>
                </a:extLst>
              </p:cNvPr>
              <p:cNvSpPr/>
              <p:nvPr/>
            </p:nvSpPr>
            <p:spPr>
              <a:xfrm>
                <a:off x="5918198" y="0"/>
                <a:ext cx="1803400" cy="723900"/>
              </a:xfrm>
              <a:custGeom>
                <a:avLst/>
                <a:gdLst>
                  <a:gd name="connsiteX0" fmla="*/ 0 w 1803400"/>
                  <a:gd name="connsiteY0" fmla="*/ 0 h 723900"/>
                  <a:gd name="connsiteX1" fmla="*/ 1803400 w 1803400"/>
                  <a:gd name="connsiteY1" fmla="*/ 0 h 723900"/>
                  <a:gd name="connsiteX2" fmla="*/ 1803400 w 1803400"/>
                  <a:gd name="connsiteY2" fmla="*/ 723900 h 723900"/>
                  <a:gd name="connsiteX3" fmla="*/ 0 w 1803400"/>
                  <a:gd name="connsiteY3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400" h="723900">
                    <a:moveTo>
                      <a:pt x="0" y="0"/>
                    </a:moveTo>
                    <a:lnTo>
                      <a:pt x="1803400" y="0"/>
                    </a:lnTo>
                    <a:lnTo>
                      <a:pt x="1803400" y="723900"/>
                    </a:lnTo>
                    <a:lnTo>
                      <a:pt x="0" y="723900"/>
                    </a:lnTo>
                    <a:close/>
                  </a:path>
                </a:pathLst>
              </a:custGeom>
              <a:solidFill>
                <a:schemeClr val="accent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E9A563E7-8F45-13CE-1304-47F532A792CF}"/>
                  </a:ext>
                </a:extLst>
              </p:cNvPr>
              <p:cNvGrpSpPr/>
              <p:nvPr/>
            </p:nvGrpSpPr>
            <p:grpSpPr>
              <a:xfrm>
                <a:off x="6088666" y="231552"/>
                <a:ext cx="1437025" cy="285083"/>
                <a:chOff x="6088666" y="231552"/>
                <a:chExt cx="1437025" cy="285083"/>
              </a:xfrm>
            </p:grpSpPr>
            <p:sp>
              <p:nvSpPr>
                <p:cNvPr id="154" name="Freeform 153">
                  <a:extLst>
                    <a:ext uri="{FF2B5EF4-FFF2-40B4-BE49-F238E27FC236}">
                      <a16:creationId xmlns:a16="http://schemas.microsoft.com/office/drawing/2014/main" id="{8E140E32-5A3E-F75C-F251-280BB9B68019}"/>
                    </a:ext>
                  </a:extLst>
                </p:cNvPr>
                <p:cNvSpPr/>
                <p:nvPr/>
              </p:nvSpPr>
              <p:spPr>
                <a:xfrm>
                  <a:off x="6088666" y="236029"/>
                  <a:ext cx="265954" cy="276796"/>
                </a:xfrm>
                <a:custGeom>
                  <a:avLst/>
                  <a:gdLst>
                    <a:gd name="connsiteX0" fmla="*/ 228272 w 265954"/>
                    <a:gd name="connsiteY0" fmla="*/ 0 h 276796"/>
                    <a:gd name="connsiteX1" fmla="*/ 179771 w 265954"/>
                    <a:gd name="connsiteY1" fmla="*/ 0 h 276796"/>
                    <a:gd name="connsiteX2" fmla="*/ 169140 w 265954"/>
                    <a:gd name="connsiteY2" fmla="*/ 66675 h 276796"/>
                    <a:gd name="connsiteX3" fmla="*/ 115228 w 265954"/>
                    <a:gd name="connsiteY3" fmla="*/ 66675 h 276796"/>
                    <a:gd name="connsiteX4" fmla="*/ 125858 w 265954"/>
                    <a:gd name="connsiteY4" fmla="*/ 0 h 276796"/>
                    <a:gd name="connsiteX5" fmla="*/ 77356 w 265954"/>
                    <a:gd name="connsiteY5" fmla="*/ 0 h 276796"/>
                    <a:gd name="connsiteX6" fmla="*/ 66726 w 265954"/>
                    <a:gd name="connsiteY6" fmla="*/ 66675 h 276796"/>
                    <a:gd name="connsiteX7" fmla="*/ 18034 w 265954"/>
                    <a:gd name="connsiteY7" fmla="*/ 66675 h 276796"/>
                    <a:gd name="connsiteX8" fmla="*/ 18034 w 265954"/>
                    <a:gd name="connsiteY8" fmla="*/ 109442 h 276796"/>
                    <a:gd name="connsiteX9" fmla="*/ 59892 w 265954"/>
                    <a:gd name="connsiteY9" fmla="*/ 109442 h 276796"/>
                    <a:gd name="connsiteX10" fmla="*/ 50590 w 265954"/>
                    <a:gd name="connsiteY10" fmla="*/ 167354 h 276796"/>
                    <a:gd name="connsiteX11" fmla="*/ 0 w 265954"/>
                    <a:gd name="connsiteY11" fmla="*/ 167354 h 276796"/>
                    <a:gd name="connsiteX12" fmla="*/ 0 w 265954"/>
                    <a:gd name="connsiteY12" fmla="*/ 210122 h 276796"/>
                    <a:gd name="connsiteX13" fmla="*/ 43661 w 265954"/>
                    <a:gd name="connsiteY13" fmla="*/ 210122 h 276796"/>
                    <a:gd name="connsiteX14" fmla="*/ 33031 w 265954"/>
                    <a:gd name="connsiteY14" fmla="*/ 276797 h 276796"/>
                    <a:gd name="connsiteX15" fmla="*/ 81533 w 265954"/>
                    <a:gd name="connsiteY15" fmla="*/ 276797 h 276796"/>
                    <a:gd name="connsiteX16" fmla="*/ 92163 w 265954"/>
                    <a:gd name="connsiteY16" fmla="*/ 210122 h 276796"/>
                    <a:gd name="connsiteX17" fmla="*/ 146075 w 265954"/>
                    <a:gd name="connsiteY17" fmla="*/ 210122 h 276796"/>
                    <a:gd name="connsiteX18" fmla="*/ 135445 w 265954"/>
                    <a:gd name="connsiteY18" fmla="*/ 276797 h 276796"/>
                    <a:gd name="connsiteX19" fmla="*/ 183472 w 265954"/>
                    <a:gd name="connsiteY19" fmla="*/ 276797 h 276796"/>
                    <a:gd name="connsiteX20" fmla="*/ 194293 w 265954"/>
                    <a:gd name="connsiteY20" fmla="*/ 210122 h 276796"/>
                    <a:gd name="connsiteX21" fmla="*/ 247920 w 265954"/>
                    <a:gd name="connsiteY21" fmla="*/ 210122 h 276796"/>
                    <a:gd name="connsiteX22" fmla="*/ 247920 w 265954"/>
                    <a:gd name="connsiteY22" fmla="*/ 167354 h 276796"/>
                    <a:gd name="connsiteX23" fmla="*/ 201221 w 265954"/>
                    <a:gd name="connsiteY23" fmla="*/ 167354 h 276796"/>
                    <a:gd name="connsiteX24" fmla="*/ 210618 w 265954"/>
                    <a:gd name="connsiteY24" fmla="*/ 109442 h 276796"/>
                    <a:gd name="connsiteX25" fmla="*/ 265954 w 265954"/>
                    <a:gd name="connsiteY25" fmla="*/ 109442 h 276796"/>
                    <a:gd name="connsiteX26" fmla="*/ 265954 w 265954"/>
                    <a:gd name="connsiteY26" fmla="*/ 66675 h 276796"/>
                    <a:gd name="connsiteX27" fmla="*/ 217547 w 265954"/>
                    <a:gd name="connsiteY27" fmla="*/ 66675 h 276796"/>
                    <a:gd name="connsiteX28" fmla="*/ 228367 w 265954"/>
                    <a:gd name="connsiteY28" fmla="*/ 0 h 276796"/>
                    <a:gd name="connsiteX29" fmla="*/ 153004 w 265954"/>
                    <a:gd name="connsiteY29" fmla="*/ 167354 h 276796"/>
                    <a:gd name="connsiteX30" fmla="*/ 99092 w 265954"/>
                    <a:gd name="connsiteY30" fmla="*/ 167354 h 276796"/>
                    <a:gd name="connsiteX31" fmla="*/ 108394 w 265954"/>
                    <a:gd name="connsiteY31" fmla="*/ 109442 h 276796"/>
                    <a:gd name="connsiteX32" fmla="*/ 162306 w 265954"/>
                    <a:gd name="connsiteY32" fmla="*/ 109442 h 276796"/>
                    <a:gd name="connsiteX33" fmla="*/ 153004 w 265954"/>
                    <a:gd name="connsiteY33" fmla="*/ 167354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5954" h="276796">
                      <a:moveTo>
                        <a:pt x="228272" y="0"/>
                      </a:moveTo>
                      <a:lnTo>
                        <a:pt x="179771" y="0"/>
                      </a:lnTo>
                      <a:lnTo>
                        <a:pt x="169140" y="66675"/>
                      </a:lnTo>
                      <a:lnTo>
                        <a:pt x="115228" y="66675"/>
                      </a:lnTo>
                      <a:lnTo>
                        <a:pt x="125858" y="0"/>
                      </a:lnTo>
                      <a:lnTo>
                        <a:pt x="77356" y="0"/>
                      </a:lnTo>
                      <a:lnTo>
                        <a:pt x="66726" y="66675"/>
                      </a:lnTo>
                      <a:lnTo>
                        <a:pt x="18034" y="66675"/>
                      </a:lnTo>
                      <a:lnTo>
                        <a:pt x="18034" y="109442"/>
                      </a:lnTo>
                      <a:lnTo>
                        <a:pt x="59892" y="109442"/>
                      </a:lnTo>
                      <a:lnTo>
                        <a:pt x="50590" y="167354"/>
                      </a:lnTo>
                      <a:lnTo>
                        <a:pt x="0" y="167354"/>
                      </a:lnTo>
                      <a:lnTo>
                        <a:pt x="0" y="210122"/>
                      </a:lnTo>
                      <a:lnTo>
                        <a:pt x="43661" y="210122"/>
                      </a:lnTo>
                      <a:lnTo>
                        <a:pt x="33031" y="276797"/>
                      </a:lnTo>
                      <a:lnTo>
                        <a:pt x="81533" y="276797"/>
                      </a:lnTo>
                      <a:lnTo>
                        <a:pt x="92163" y="210122"/>
                      </a:lnTo>
                      <a:lnTo>
                        <a:pt x="146075" y="210122"/>
                      </a:lnTo>
                      <a:lnTo>
                        <a:pt x="135445" y="276797"/>
                      </a:lnTo>
                      <a:lnTo>
                        <a:pt x="183472" y="276797"/>
                      </a:lnTo>
                      <a:lnTo>
                        <a:pt x="194293" y="210122"/>
                      </a:lnTo>
                      <a:lnTo>
                        <a:pt x="247920" y="210122"/>
                      </a:lnTo>
                      <a:lnTo>
                        <a:pt x="247920" y="167354"/>
                      </a:lnTo>
                      <a:lnTo>
                        <a:pt x="201221" y="167354"/>
                      </a:lnTo>
                      <a:lnTo>
                        <a:pt x="210618" y="109442"/>
                      </a:lnTo>
                      <a:lnTo>
                        <a:pt x="265954" y="109442"/>
                      </a:lnTo>
                      <a:lnTo>
                        <a:pt x="265954" y="66675"/>
                      </a:lnTo>
                      <a:lnTo>
                        <a:pt x="217547" y="66675"/>
                      </a:lnTo>
                      <a:lnTo>
                        <a:pt x="228367" y="0"/>
                      </a:lnTo>
                      <a:close/>
                      <a:moveTo>
                        <a:pt x="153004" y="167354"/>
                      </a:moveTo>
                      <a:lnTo>
                        <a:pt x="99092" y="167354"/>
                      </a:lnTo>
                      <a:lnTo>
                        <a:pt x="108394" y="109442"/>
                      </a:lnTo>
                      <a:lnTo>
                        <a:pt x="162306" y="109442"/>
                      </a:lnTo>
                      <a:lnTo>
                        <a:pt x="153004" y="1673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5" name="Freeform 154">
                  <a:extLst>
                    <a:ext uri="{FF2B5EF4-FFF2-40B4-BE49-F238E27FC236}">
                      <a16:creationId xmlns:a16="http://schemas.microsoft.com/office/drawing/2014/main" id="{9EFCEFE3-8E63-1143-A516-6F7593E1025A}"/>
                    </a:ext>
                  </a:extLst>
                </p:cNvPr>
                <p:cNvSpPr/>
                <p:nvPr/>
              </p:nvSpPr>
              <p:spPr>
                <a:xfrm>
                  <a:off x="6507909" y="235934"/>
                  <a:ext cx="250767" cy="276891"/>
                </a:xfrm>
                <a:custGeom>
                  <a:avLst/>
                  <a:gdLst>
                    <a:gd name="connsiteX0" fmla="*/ 117031 w 250767"/>
                    <a:gd name="connsiteY0" fmla="*/ 95 h 276891"/>
                    <a:gd name="connsiteX1" fmla="*/ 0 w 250767"/>
                    <a:gd name="connsiteY1" fmla="*/ 95 h 276891"/>
                    <a:gd name="connsiteX2" fmla="*/ 0 w 250767"/>
                    <a:gd name="connsiteY2" fmla="*/ 276892 h 276891"/>
                    <a:gd name="connsiteX3" fmla="*/ 117031 w 250767"/>
                    <a:gd name="connsiteY3" fmla="*/ 276892 h 276891"/>
                    <a:gd name="connsiteX4" fmla="*/ 216313 w 250767"/>
                    <a:gd name="connsiteY4" fmla="*/ 240792 h 276891"/>
                    <a:gd name="connsiteX5" fmla="*/ 250768 w 250767"/>
                    <a:gd name="connsiteY5" fmla="*/ 138494 h 276891"/>
                    <a:gd name="connsiteX6" fmla="*/ 216313 w 250767"/>
                    <a:gd name="connsiteY6" fmla="*/ 36100 h 276891"/>
                    <a:gd name="connsiteX7" fmla="*/ 117031 w 250767"/>
                    <a:gd name="connsiteY7" fmla="*/ 0 h 276891"/>
                    <a:gd name="connsiteX8" fmla="*/ 161167 w 250767"/>
                    <a:gd name="connsiteY8" fmla="*/ 201263 h 276891"/>
                    <a:gd name="connsiteX9" fmla="*/ 110007 w 250767"/>
                    <a:gd name="connsiteY9" fmla="*/ 222409 h 276891"/>
                    <a:gd name="connsiteX10" fmla="*/ 71946 w 250767"/>
                    <a:gd name="connsiteY10" fmla="*/ 222409 h 276891"/>
                    <a:gd name="connsiteX11" fmla="*/ 71946 w 250767"/>
                    <a:gd name="connsiteY11" fmla="*/ 54673 h 276891"/>
                    <a:gd name="connsiteX12" fmla="*/ 110007 w 250767"/>
                    <a:gd name="connsiteY12" fmla="*/ 54673 h 276891"/>
                    <a:gd name="connsiteX13" fmla="*/ 161167 w 250767"/>
                    <a:gd name="connsiteY13" fmla="*/ 75819 h 276891"/>
                    <a:gd name="connsiteX14" fmla="*/ 177303 w 250767"/>
                    <a:gd name="connsiteY14" fmla="*/ 138494 h 276891"/>
                    <a:gd name="connsiteX15" fmla="*/ 161167 w 250767"/>
                    <a:gd name="connsiteY15" fmla="*/ 201168 h 27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767" h="276891">
                      <a:moveTo>
                        <a:pt x="117031" y="95"/>
                      </a:moveTo>
                      <a:lnTo>
                        <a:pt x="0" y="95"/>
                      </a:lnTo>
                      <a:lnTo>
                        <a:pt x="0" y="276892"/>
                      </a:lnTo>
                      <a:lnTo>
                        <a:pt x="117031" y="276892"/>
                      </a:lnTo>
                      <a:cubicBezTo>
                        <a:pt x="160218" y="276892"/>
                        <a:pt x="193343" y="264890"/>
                        <a:pt x="216313" y="240792"/>
                      </a:cubicBezTo>
                      <a:cubicBezTo>
                        <a:pt x="239283" y="216789"/>
                        <a:pt x="250768" y="182594"/>
                        <a:pt x="250768" y="138494"/>
                      </a:cubicBezTo>
                      <a:cubicBezTo>
                        <a:pt x="250768" y="94393"/>
                        <a:pt x="239283" y="60198"/>
                        <a:pt x="216313" y="36100"/>
                      </a:cubicBezTo>
                      <a:cubicBezTo>
                        <a:pt x="193343" y="12097"/>
                        <a:pt x="160218" y="0"/>
                        <a:pt x="117031" y="0"/>
                      </a:cubicBezTo>
                      <a:close/>
                      <a:moveTo>
                        <a:pt x="161167" y="201263"/>
                      </a:moveTo>
                      <a:cubicBezTo>
                        <a:pt x="150442" y="215360"/>
                        <a:pt x="133357" y="222409"/>
                        <a:pt x="110007" y="222409"/>
                      </a:cubicBezTo>
                      <a:lnTo>
                        <a:pt x="71946" y="222409"/>
                      </a:lnTo>
                      <a:lnTo>
                        <a:pt x="71946" y="54673"/>
                      </a:lnTo>
                      <a:lnTo>
                        <a:pt x="110007" y="54673"/>
                      </a:lnTo>
                      <a:cubicBezTo>
                        <a:pt x="133452" y="54673"/>
                        <a:pt x="150442" y="61722"/>
                        <a:pt x="161167" y="75819"/>
                      </a:cubicBezTo>
                      <a:cubicBezTo>
                        <a:pt x="171892" y="89916"/>
                        <a:pt x="177303" y="110871"/>
                        <a:pt x="177303" y="138494"/>
                      </a:cubicBezTo>
                      <a:cubicBezTo>
                        <a:pt x="177303" y="166116"/>
                        <a:pt x="171892" y="187071"/>
                        <a:pt x="161167" y="201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6" name="Freeform 155">
                  <a:extLst>
                    <a:ext uri="{FF2B5EF4-FFF2-40B4-BE49-F238E27FC236}">
                      <a16:creationId xmlns:a16="http://schemas.microsoft.com/office/drawing/2014/main" id="{CBAD2064-BA34-5659-50F0-CCF7FD4E2185}"/>
                    </a:ext>
                  </a:extLst>
                </p:cNvPr>
                <p:cNvSpPr/>
                <p:nvPr/>
              </p:nvSpPr>
              <p:spPr>
                <a:xfrm>
                  <a:off x="6797592" y="236029"/>
                  <a:ext cx="252096" cy="276796"/>
                </a:xfrm>
                <a:custGeom>
                  <a:avLst/>
                  <a:gdLst>
                    <a:gd name="connsiteX0" fmla="*/ 208530 w 252096"/>
                    <a:gd name="connsiteY0" fmla="*/ 149733 h 276796"/>
                    <a:gd name="connsiteX1" fmla="*/ 235676 w 252096"/>
                    <a:gd name="connsiteY1" fmla="*/ 85154 h 276796"/>
                    <a:gd name="connsiteX2" fmla="*/ 208340 w 252096"/>
                    <a:gd name="connsiteY2" fmla="*/ 23241 h 276796"/>
                    <a:gd name="connsiteX3" fmla="*/ 131648 w 252096"/>
                    <a:gd name="connsiteY3" fmla="*/ 0 h 276796"/>
                    <a:gd name="connsiteX4" fmla="*/ 0 w 252096"/>
                    <a:gd name="connsiteY4" fmla="*/ 0 h 276796"/>
                    <a:gd name="connsiteX5" fmla="*/ 0 w 252096"/>
                    <a:gd name="connsiteY5" fmla="*/ 276797 h 276796"/>
                    <a:gd name="connsiteX6" fmla="*/ 70617 w 252096"/>
                    <a:gd name="connsiteY6" fmla="*/ 276797 h 276796"/>
                    <a:gd name="connsiteX7" fmla="*/ 70617 w 252096"/>
                    <a:gd name="connsiteY7" fmla="*/ 175736 h 276796"/>
                    <a:gd name="connsiteX8" fmla="*/ 113709 w 252096"/>
                    <a:gd name="connsiteY8" fmla="*/ 175736 h 276796"/>
                    <a:gd name="connsiteX9" fmla="*/ 172652 w 252096"/>
                    <a:gd name="connsiteY9" fmla="*/ 276797 h 276796"/>
                    <a:gd name="connsiteX10" fmla="*/ 252096 w 252096"/>
                    <a:gd name="connsiteY10" fmla="*/ 276797 h 276796"/>
                    <a:gd name="connsiteX11" fmla="*/ 180150 w 252096"/>
                    <a:gd name="connsiteY11" fmla="*/ 164973 h 276796"/>
                    <a:gd name="connsiteX12" fmla="*/ 208625 w 252096"/>
                    <a:gd name="connsiteY12" fmla="*/ 149733 h 276796"/>
                    <a:gd name="connsiteX13" fmla="*/ 70617 w 252096"/>
                    <a:gd name="connsiteY13" fmla="*/ 54483 h 276796"/>
                    <a:gd name="connsiteX14" fmla="*/ 121587 w 252096"/>
                    <a:gd name="connsiteY14" fmla="*/ 54483 h 276796"/>
                    <a:gd name="connsiteX15" fmla="*/ 152909 w 252096"/>
                    <a:gd name="connsiteY15" fmla="*/ 62865 h 276796"/>
                    <a:gd name="connsiteX16" fmla="*/ 163350 w 252096"/>
                    <a:gd name="connsiteY16" fmla="*/ 89249 h 276796"/>
                    <a:gd name="connsiteX17" fmla="*/ 152909 w 252096"/>
                    <a:gd name="connsiteY17" fmla="*/ 116110 h 276796"/>
                    <a:gd name="connsiteX18" fmla="*/ 121587 w 252096"/>
                    <a:gd name="connsiteY18" fmla="*/ 124492 h 276796"/>
                    <a:gd name="connsiteX19" fmla="*/ 70617 w 252096"/>
                    <a:gd name="connsiteY19" fmla="*/ 124492 h 276796"/>
                    <a:gd name="connsiteX20" fmla="*/ 70617 w 252096"/>
                    <a:gd name="connsiteY20" fmla="*/ 54483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52096" h="276796">
                      <a:moveTo>
                        <a:pt x="208530" y="149733"/>
                      </a:moveTo>
                      <a:cubicBezTo>
                        <a:pt x="226659" y="134874"/>
                        <a:pt x="235676" y="113348"/>
                        <a:pt x="235676" y="85154"/>
                      </a:cubicBezTo>
                      <a:cubicBezTo>
                        <a:pt x="235676" y="59436"/>
                        <a:pt x="226564" y="38767"/>
                        <a:pt x="208340" y="23241"/>
                      </a:cubicBezTo>
                      <a:cubicBezTo>
                        <a:pt x="190116" y="7715"/>
                        <a:pt x="164489" y="0"/>
                        <a:pt x="131648" y="0"/>
                      </a:cubicBezTo>
                      <a:lnTo>
                        <a:pt x="0" y="0"/>
                      </a:lnTo>
                      <a:lnTo>
                        <a:pt x="0" y="276797"/>
                      </a:lnTo>
                      <a:lnTo>
                        <a:pt x="70617" y="276797"/>
                      </a:lnTo>
                      <a:lnTo>
                        <a:pt x="70617" y="175736"/>
                      </a:lnTo>
                      <a:lnTo>
                        <a:pt x="113709" y="175736"/>
                      </a:lnTo>
                      <a:lnTo>
                        <a:pt x="172652" y="276797"/>
                      </a:lnTo>
                      <a:lnTo>
                        <a:pt x="252096" y="276797"/>
                      </a:lnTo>
                      <a:lnTo>
                        <a:pt x="180150" y="164973"/>
                      </a:lnTo>
                      <a:cubicBezTo>
                        <a:pt x="191065" y="161354"/>
                        <a:pt x="200557" y="156305"/>
                        <a:pt x="208625" y="149733"/>
                      </a:cubicBezTo>
                      <a:close/>
                      <a:moveTo>
                        <a:pt x="70617" y="54483"/>
                      </a:moveTo>
                      <a:lnTo>
                        <a:pt x="121587" y="54483"/>
                      </a:lnTo>
                      <a:cubicBezTo>
                        <a:pt x="135540" y="54483"/>
                        <a:pt x="145980" y="57245"/>
                        <a:pt x="152909" y="62865"/>
                      </a:cubicBezTo>
                      <a:cubicBezTo>
                        <a:pt x="159838" y="68485"/>
                        <a:pt x="163350" y="77248"/>
                        <a:pt x="163350" y="89249"/>
                      </a:cubicBezTo>
                      <a:cubicBezTo>
                        <a:pt x="163350" y="101251"/>
                        <a:pt x="159838" y="110490"/>
                        <a:pt x="152909" y="116110"/>
                      </a:cubicBezTo>
                      <a:cubicBezTo>
                        <a:pt x="145980" y="121730"/>
                        <a:pt x="135540" y="124492"/>
                        <a:pt x="121587" y="124492"/>
                      </a:cubicBezTo>
                      <a:lnTo>
                        <a:pt x="70617" y="124492"/>
                      </a:lnTo>
                      <a:lnTo>
                        <a:pt x="70617" y="544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7" name="Freeform 156">
                  <a:extLst>
                    <a:ext uri="{FF2B5EF4-FFF2-40B4-BE49-F238E27FC236}">
                      <a16:creationId xmlns:a16="http://schemas.microsoft.com/office/drawing/2014/main" id="{B070C370-57EF-BA3F-825C-34187214DA90}"/>
                    </a:ext>
                  </a:extLst>
                </p:cNvPr>
                <p:cNvSpPr/>
                <p:nvPr/>
              </p:nvSpPr>
              <p:spPr>
                <a:xfrm>
                  <a:off x="7061079" y="231933"/>
                  <a:ext cx="215743" cy="280987"/>
                </a:xfrm>
                <a:custGeom>
                  <a:avLst/>
                  <a:gdLst>
                    <a:gd name="connsiteX0" fmla="*/ 131933 w 215743"/>
                    <a:gd name="connsiteY0" fmla="*/ 226219 h 280987"/>
                    <a:gd name="connsiteX1" fmla="*/ 111906 w 215743"/>
                    <a:gd name="connsiteY1" fmla="*/ 226885 h 280987"/>
                    <a:gd name="connsiteX2" fmla="*/ 95201 w 215743"/>
                    <a:gd name="connsiteY2" fmla="*/ 227743 h 280987"/>
                    <a:gd name="connsiteX3" fmla="*/ 95201 w 215743"/>
                    <a:gd name="connsiteY3" fmla="*/ 227362 h 280987"/>
                    <a:gd name="connsiteX4" fmla="*/ 158509 w 215743"/>
                    <a:gd name="connsiteY4" fmla="*/ 183928 h 280987"/>
                    <a:gd name="connsiteX5" fmla="*/ 198469 w 215743"/>
                    <a:gd name="connsiteY5" fmla="*/ 139065 h 280987"/>
                    <a:gd name="connsiteX6" fmla="*/ 212232 w 215743"/>
                    <a:gd name="connsiteY6" fmla="*/ 88963 h 280987"/>
                    <a:gd name="connsiteX7" fmla="*/ 206157 w 215743"/>
                    <a:gd name="connsiteY7" fmla="*/ 56864 h 280987"/>
                    <a:gd name="connsiteX8" fmla="*/ 187554 w 215743"/>
                    <a:gd name="connsiteY8" fmla="*/ 28384 h 280987"/>
                    <a:gd name="connsiteX9" fmla="*/ 155187 w 215743"/>
                    <a:gd name="connsiteY9" fmla="*/ 7810 h 280987"/>
                    <a:gd name="connsiteX10" fmla="*/ 108204 w 215743"/>
                    <a:gd name="connsiteY10" fmla="*/ 0 h 280987"/>
                    <a:gd name="connsiteX11" fmla="*/ 53058 w 215743"/>
                    <a:gd name="connsiteY11" fmla="*/ 10668 h 280987"/>
                    <a:gd name="connsiteX12" fmla="*/ 14807 w 215743"/>
                    <a:gd name="connsiteY12" fmla="*/ 42386 h 280987"/>
                    <a:gd name="connsiteX13" fmla="*/ 0 w 215743"/>
                    <a:gd name="connsiteY13" fmla="*/ 94393 h 280987"/>
                    <a:gd name="connsiteX14" fmla="*/ 61410 w 215743"/>
                    <a:gd name="connsiteY14" fmla="*/ 113252 h 280987"/>
                    <a:gd name="connsiteX15" fmla="*/ 73085 w 215743"/>
                    <a:gd name="connsiteY15" fmla="*/ 71152 h 280987"/>
                    <a:gd name="connsiteX16" fmla="*/ 103553 w 215743"/>
                    <a:gd name="connsiteY16" fmla="*/ 56674 h 280987"/>
                    <a:gd name="connsiteX17" fmla="*/ 131363 w 215743"/>
                    <a:gd name="connsiteY17" fmla="*/ 67342 h 280987"/>
                    <a:gd name="connsiteX18" fmla="*/ 140760 w 215743"/>
                    <a:gd name="connsiteY18" fmla="*/ 94012 h 280987"/>
                    <a:gd name="connsiteX19" fmla="*/ 133262 w 215743"/>
                    <a:gd name="connsiteY19" fmla="*/ 124206 h 280987"/>
                    <a:gd name="connsiteX20" fmla="*/ 110102 w 215743"/>
                    <a:gd name="connsiteY20" fmla="*/ 156877 h 280987"/>
                    <a:gd name="connsiteX21" fmla="*/ 69383 w 215743"/>
                    <a:gd name="connsiteY21" fmla="*/ 193358 h 280987"/>
                    <a:gd name="connsiteX22" fmla="*/ 8827 w 215743"/>
                    <a:gd name="connsiteY22" fmla="*/ 234886 h 280987"/>
                    <a:gd name="connsiteX23" fmla="*/ 8827 w 215743"/>
                    <a:gd name="connsiteY23" fmla="*/ 280987 h 280987"/>
                    <a:gd name="connsiteX24" fmla="*/ 215744 w 215743"/>
                    <a:gd name="connsiteY24" fmla="*/ 280987 h 280987"/>
                    <a:gd name="connsiteX25" fmla="*/ 215744 w 215743"/>
                    <a:gd name="connsiteY25" fmla="*/ 226028 h 280987"/>
                    <a:gd name="connsiteX26" fmla="*/ 150916 w 215743"/>
                    <a:gd name="connsiteY26" fmla="*/ 226028 h 280987"/>
                    <a:gd name="connsiteX27" fmla="*/ 132123 w 215743"/>
                    <a:gd name="connsiteY27" fmla="*/ 226219 h 280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5743" h="280987">
                      <a:moveTo>
                        <a:pt x="131933" y="226219"/>
                      </a:moveTo>
                      <a:cubicBezTo>
                        <a:pt x="125004" y="226314"/>
                        <a:pt x="118265" y="226600"/>
                        <a:pt x="111906" y="226885"/>
                      </a:cubicBezTo>
                      <a:cubicBezTo>
                        <a:pt x="105451" y="227171"/>
                        <a:pt x="99946" y="227457"/>
                        <a:pt x="95201" y="227743"/>
                      </a:cubicBezTo>
                      <a:lnTo>
                        <a:pt x="95201" y="227362"/>
                      </a:lnTo>
                      <a:cubicBezTo>
                        <a:pt x="119974" y="212788"/>
                        <a:pt x="141140" y="198406"/>
                        <a:pt x="158509" y="183928"/>
                      </a:cubicBezTo>
                      <a:cubicBezTo>
                        <a:pt x="175879" y="169545"/>
                        <a:pt x="189262" y="154591"/>
                        <a:pt x="198469" y="139065"/>
                      </a:cubicBezTo>
                      <a:cubicBezTo>
                        <a:pt x="207676" y="123539"/>
                        <a:pt x="212232" y="106870"/>
                        <a:pt x="212232" y="88963"/>
                      </a:cubicBezTo>
                      <a:cubicBezTo>
                        <a:pt x="212232" y="78105"/>
                        <a:pt x="210238" y="67342"/>
                        <a:pt x="206157" y="56864"/>
                      </a:cubicBezTo>
                      <a:cubicBezTo>
                        <a:pt x="202076" y="46387"/>
                        <a:pt x="195906" y="36862"/>
                        <a:pt x="187554" y="28384"/>
                      </a:cubicBezTo>
                      <a:cubicBezTo>
                        <a:pt x="179201" y="19907"/>
                        <a:pt x="168381" y="13049"/>
                        <a:pt x="155187" y="7810"/>
                      </a:cubicBezTo>
                      <a:cubicBezTo>
                        <a:pt x="141994" y="2572"/>
                        <a:pt x="126238" y="0"/>
                        <a:pt x="108204" y="0"/>
                      </a:cubicBezTo>
                      <a:cubicBezTo>
                        <a:pt x="87607" y="0"/>
                        <a:pt x="69194" y="3619"/>
                        <a:pt x="53058" y="10668"/>
                      </a:cubicBezTo>
                      <a:cubicBezTo>
                        <a:pt x="36922" y="17812"/>
                        <a:pt x="24109" y="28384"/>
                        <a:pt x="14807" y="42386"/>
                      </a:cubicBezTo>
                      <a:cubicBezTo>
                        <a:pt x="5505" y="56388"/>
                        <a:pt x="569" y="73724"/>
                        <a:pt x="0" y="94393"/>
                      </a:cubicBezTo>
                      <a:lnTo>
                        <a:pt x="61410" y="113252"/>
                      </a:lnTo>
                      <a:cubicBezTo>
                        <a:pt x="61980" y="94774"/>
                        <a:pt x="65872" y="80772"/>
                        <a:pt x="73085" y="71152"/>
                      </a:cubicBezTo>
                      <a:cubicBezTo>
                        <a:pt x="80299" y="61531"/>
                        <a:pt x="90455" y="56674"/>
                        <a:pt x="103553" y="56674"/>
                      </a:cubicBezTo>
                      <a:cubicBezTo>
                        <a:pt x="115797" y="56674"/>
                        <a:pt x="125099" y="60198"/>
                        <a:pt x="131363" y="67342"/>
                      </a:cubicBezTo>
                      <a:cubicBezTo>
                        <a:pt x="137628" y="74485"/>
                        <a:pt x="140760" y="83344"/>
                        <a:pt x="140760" y="94012"/>
                      </a:cubicBezTo>
                      <a:cubicBezTo>
                        <a:pt x="140760" y="103823"/>
                        <a:pt x="138292" y="113824"/>
                        <a:pt x="133262" y="124206"/>
                      </a:cubicBezTo>
                      <a:cubicBezTo>
                        <a:pt x="128231" y="134588"/>
                        <a:pt x="120543" y="145447"/>
                        <a:pt x="110102" y="156877"/>
                      </a:cubicBezTo>
                      <a:cubicBezTo>
                        <a:pt x="99662" y="168307"/>
                        <a:pt x="86089" y="180499"/>
                        <a:pt x="69383" y="193358"/>
                      </a:cubicBezTo>
                      <a:cubicBezTo>
                        <a:pt x="52678" y="206216"/>
                        <a:pt x="32461" y="220028"/>
                        <a:pt x="8827" y="234886"/>
                      </a:cubicBezTo>
                      <a:lnTo>
                        <a:pt x="8827" y="280987"/>
                      </a:lnTo>
                      <a:lnTo>
                        <a:pt x="215744" y="280987"/>
                      </a:lnTo>
                      <a:lnTo>
                        <a:pt x="215744" y="226028"/>
                      </a:lnTo>
                      <a:lnTo>
                        <a:pt x="150916" y="226028"/>
                      </a:lnTo>
                      <a:cubicBezTo>
                        <a:pt x="145316" y="226028"/>
                        <a:pt x="139052" y="226028"/>
                        <a:pt x="132123" y="226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8" name="Freeform 157">
                  <a:extLst>
                    <a:ext uri="{FF2B5EF4-FFF2-40B4-BE49-F238E27FC236}">
                      <a16:creationId xmlns:a16="http://schemas.microsoft.com/office/drawing/2014/main" id="{F4FE00BB-DEF9-5024-3CB8-1E4F11406558}"/>
                    </a:ext>
                  </a:extLst>
                </p:cNvPr>
                <p:cNvSpPr/>
                <p:nvPr/>
              </p:nvSpPr>
              <p:spPr>
                <a:xfrm>
                  <a:off x="7303019" y="231552"/>
                  <a:ext cx="222672" cy="285083"/>
                </a:xfrm>
                <a:custGeom>
                  <a:avLst/>
                  <a:gdLst>
                    <a:gd name="connsiteX0" fmla="*/ 211567 w 222672"/>
                    <a:gd name="connsiteY0" fmla="*/ 147733 h 285083"/>
                    <a:gd name="connsiteX1" fmla="*/ 180055 w 222672"/>
                    <a:gd name="connsiteY1" fmla="*/ 118967 h 285083"/>
                    <a:gd name="connsiteX2" fmla="*/ 134496 w 222672"/>
                    <a:gd name="connsiteY2" fmla="*/ 108871 h 285083"/>
                    <a:gd name="connsiteX3" fmla="*/ 106875 w 222672"/>
                    <a:gd name="connsiteY3" fmla="*/ 113443 h 285083"/>
                    <a:gd name="connsiteX4" fmla="*/ 82387 w 222672"/>
                    <a:gd name="connsiteY4" fmla="*/ 126683 h 285083"/>
                    <a:gd name="connsiteX5" fmla="*/ 66726 w 222672"/>
                    <a:gd name="connsiteY5" fmla="*/ 147828 h 285083"/>
                    <a:gd name="connsiteX6" fmla="*/ 65872 w 222672"/>
                    <a:gd name="connsiteY6" fmla="*/ 145352 h 285083"/>
                    <a:gd name="connsiteX7" fmla="*/ 65872 w 222672"/>
                    <a:gd name="connsiteY7" fmla="*/ 138684 h 285083"/>
                    <a:gd name="connsiteX8" fmla="*/ 69384 w 222672"/>
                    <a:gd name="connsiteY8" fmla="*/ 104680 h 285083"/>
                    <a:gd name="connsiteX9" fmla="*/ 80014 w 222672"/>
                    <a:gd name="connsiteY9" fmla="*/ 79058 h 285083"/>
                    <a:gd name="connsiteX10" fmla="*/ 96909 w 222672"/>
                    <a:gd name="connsiteY10" fmla="*/ 62865 h 285083"/>
                    <a:gd name="connsiteX11" fmla="*/ 118455 w 222672"/>
                    <a:gd name="connsiteY11" fmla="*/ 57245 h 285083"/>
                    <a:gd name="connsiteX12" fmla="*/ 145791 w 222672"/>
                    <a:gd name="connsiteY12" fmla="*/ 65818 h 285083"/>
                    <a:gd name="connsiteX13" fmla="*/ 160218 w 222672"/>
                    <a:gd name="connsiteY13" fmla="*/ 89059 h 285083"/>
                    <a:gd name="connsiteX14" fmla="*/ 218686 w 222672"/>
                    <a:gd name="connsiteY14" fmla="*/ 61341 h 285083"/>
                    <a:gd name="connsiteX15" fmla="*/ 197330 w 222672"/>
                    <a:gd name="connsiteY15" fmla="*/ 25241 h 285083"/>
                    <a:gd name="connsiteX16" fmla="*/ 164109 w 222672"/>
                    <a:gd name="connsiteY16" fmla="*/ 5906 h 285083"/>
                    <a:gd name="connsiteX17" fmla="*/ 122916 w 222672"/>
                    <a:gd name="connsiteY17" fmla="*/ 0 h 285083"/>
                    <a:gd name="connsiteX18" fmla="*/ 60461 w 222672"/>
                    <a:gd name="connsiteY18" fmla="*/ 15907 h 285083"/>
                    <a:gd name="connsiteX19" fmla="*/ 16326 w 222672"/>
                    <a:gd name="connsiteY19" fmla="*/ 63722 h 285083"/>
                    <a:gd name="connsiteX20" fmla="*/ 0 w 222672"/>
                    <a:gd name="connsiteY20" fmla="*/ 145066 h 285083"/>
                    <a:gd name="connsiteX21" fmla="*/ 14807 w 222672"/>
                    <a:gd name="connsiteY21" fmla="*/ 222409 h 285083"/>
                    <a:gd name="connsiteX22" fmla="*/ 56570 w 222672"/>
                    <a:gd name="connsiteY22" fmla="*/ 269367 h 285083"/>
                    <a:gd name="connsiteX23" fmla="*/ 119024 w 222672"/>
                    <a:gd name="connsiteY23" fmla="*/ 285083 h 285083"/>
                    <a:gd name="connsiteX24" fmla="*/ 173791 w 222672"/>
                    <a:gd name="connsiteY24" fmla="*/ 273749 h 285083"/>
                    <a:gd name="connsiteX25" fmla="*/ 209764 w 222672"/>
                    <a:gd name="connsiteY25" fmla="*/ 241649 h 285083"/>
                    <a:gd name="connsiteX26" fmla="*/ 222673 w 222672"/>
                    <a:gd name="connsiteY26" fmla="*/ 192405 h 285083"/>
                    <a:gd name="connsiteX27" fmla="*/ 211188 w 222672"/>
                    <a:gd name="connsiteY27" fmla="*/ 147352 h 285083"/>
                    <a:gd name="connsiteX28" fmla="*/ 147214 w 222672"/>
                    <a:gd name="connsiteY28" fmla="*/ 221742 h 285083"/>
                    <a:gd name="connsiteX29" fmla="*/ 118170 w 222672"/>
                    <a:gd name="connsiteY29" fmla="*/ 231362 h 285083"/>
                    <a:gd name="connsiteX30" fmla="*/ 98523 w 222672"/>
                    <a:gd name="connsiteY30" fmla="*/ 226790 h 285083"/>
                    <a:gd name="connsiteX31" fmla="*/ 84285 w 222672"/>
                    <a:gd name="connsiteY31" fmla="*/ 213741 h 285083"/>
                    <a:gd name="connsiteX32" fmla="*/ 78875 w 222672"/>
                    <a:gd name="connsiteY32" fmla="*/ 194405 h 285083"/>
                    <a:gd name="connsiteX33" fmla="*/ 84095 w 222672"/>
                    <a:gd name="connsiteY33" fmla="*/ 174689 h 285083"/>
                    <a:gd name="connsiteX34" fmla="*/ 98333 w 222672"/>
                    <a:gd name="connsiteY34" fmla="*/ 161925 h 285083"/>
                    <a:gd name="connsiteX35" fmla="*/ 118170 w 222672"/>
                    <a:gd name="connsiteY35" fmla="*/ 157543 h 285083"/>
                    <a:gd name="connsiteX36" fmla="*/ 139716 w 222672"/>
                    <a:gd name="connsiteY36" fmla="*/ 161925 h 285083"/>
                    <a:gd name="connsiteX37" fmla="*/ 152909 w 222672"/>
                    <a:gd name="connsiteY37" fmla="*/ 174498 h 285083"/>
                    <a:gd name="connsiteX38" fmla="*/ 157465 w 222672"/>
                    <a:gd name="connsiteY38" fmla="*/ 194405 h 285083"/>
                    <a:gd name="connsiteX39" fmla="*/ 147214 w 222672"/>
                    <a:gd name="connsiteY39" fmla="*/ 221647 h 285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22672" h="285083">
                      <a:moveTo>
                        <a:pt x="211567" y="147733"/>
                      </a:moveTo>
                      <a:cubicBezTo>
                        <a:pt x="203879" y="135255"/>
                        <a:pt x="193344" y="125730"/>
                        <a:pt x="180055" y="118967"/>
                      </a:cubicBezTo>
                      <a:cubicBezTo>
                        <a:pt x="166672" y="112300"/>
                        <a:pt x="151486" y="108871"/>
                        <a:pt x="134496" y="108871"/>
                      </a:cubicBezTo>
                      <a:cubicBezTo>
                        <a:pt x="125289" y="108871"/>
                        <a:pt x="116082" y="110395"/>
                        <a:pt x="106875" y="113443"/>
                      </a:cubicBezTo>
                      <a:cubicBezTo>
                        <a:pt x="97668" y="116491"/>
                        <a:pt x="89506" y="120967"/>
                        <a:pt x="82387" y="126683"/>
                      </a:cubicBezTo>
                      <a:cubicBezTo>
                        <a:pt x="75268" y="132398"/>
                        <a:pt x="70048" y="139446"/>
                        <a:pt x="66726" y="147828"/>
                      </a:cubicBezTo>
                      <a:lnTo>
                        <a:pt x="65872" y="145352"/>
                      </a:lnTo>
                      <a:lnTo>
                        <a:pt x="65872" y="138684"/>
                      </a:lnTo>
                      <a:cubicBezTo>
                        <a:pt x="65872" y="126111"/>
                        <a:pt x="67011" y="114776"/>
                        <a:pt x="69384" y="104680"/>
                      </a:cubicBezTo>
                      <a:cubicBezTo>
                        <a:pt x="71756" y="94583"/>
                        <a:pt x="75268" y="86106"/>
                        <a:pt x="80014" y="79058"/>
                      </a:cubicBezTo>
                      <a:cubicBezTo>
                        <a:pt x="84760" y="72104"/>
                        <a:pt x="90360" y="66675"/>
                        <a:pt x="96909" y="62865"/>
                      </a:cubicBezTo>
                      <a:cubicBezTo>
                        <a:pt x="103458" y="59055"/>
                        <a:pt x="110672" y="57245"/>
                        <a:pt x="118455" y="57245"/>
                      </a:cubicBezTo>
                      <a:cubicBezTo>
                        <a:pt x="129845" y="57245"/>
                        <a:pt x="139052" y="60103"/>
                        <a:pt x="145791" y="65818"/>
                      </a:cubicBezTo>
                      <a:cubicBezTo>
                        <a:pt x="152625" y="71533"/>
                        <a:pt x="157465" y="79343"/>
                        <a:pt x="160218" y="89059"/>
                      </a:cubicBezTo>
                      <a:lnTo>
                        <a:pt x="218686" y="61341"/>
                      </a:lnTo>
                      <a:cubicBezTo>
                        <a:pt x="213940" y="46292"/>
                        <a:pt x="206822" y="34195"/>
                        <a:pt x="197330" y="25241"/>
                      </a:cubicBezTo>
                      <a:cubicBezTo>
                        <a:pt x="187838" y="16288"/>
                        <a:pt x="176733" y="9906"/>
                        <a:pt x="164109" y="5906"/>
                      </a:cubicBezTo>
                      <a:cubicBezTo>
                        <a:pt x="151486" y="1905"/>
                        <a:pt x="137723" y="0"/>
                        <a:pt x="122916" y="0"/>
                      </a:cubicBezTo>
                      <a:cubicBezTo>
                        <a:pt x="99757" y="0"/>
                        <a:pt x="78970" y="5334"/>
                        <a:pt x="60461" y="15907"/>
                      </a:cubicBezTo>
                      <a:cubicBezTo>
                        <a:pt x="41953" y="26575"/>
                        <a:pt x="27241" y="42482"/>
                        <a:pt x="16326" y="63722"/>
                      </a:cubicBezTo>
                      <a:cubicBezTo>
                        <a:pt x="5505" y="84963"/>
                        <a:pt x="0" y="112109"/>
                        <a:pt x="0" y="145066"/>
                      </a:cubicBezTo>
                      <a:cubicBezTo>
                        <a:pt x="0" y="175832"/>
                        <a:pt x="4936" y="201644"/>
                        <a:pt x="14807" y="222409"/>
                      </a:cubicBezTo>
                      <a:cubicBezTo>
                        <a:pt x="24678" y="243173"/>
                        <a:pt x="38631" y="258890"/>
                        <a:pt x="56570" y="269367"/>
                      </a:cubicBezTo>
                      <a:cubicBezTo>
                        <a:pt x="74509" y="279845"/>
                        <a:pt x="95390" y="285083"/>
                        <a:pt x="119024" y="285083"/>
                      </a:cubicBezTo>
                      <a:cubicBezTo>
                        <a:pt x="140191" y="285083"/>
                        <a:pt x="158414" y="281273"/>
                        <a:pt x="173791" y="273749"/>
                      </a:cubicBezTo>
                      <a:cubicBezTo>
                        <a:pt x="189072" y="266224"/>
                        <a:pt x="201127" y="255461"/>
                        <a:pt x="209764" y="241649"/>
                      </a:cubicBezTo>
                      <a:cubicBezTo>
                        <a:pt x="218401" y="227838"/>
                        <a:pt x="222673" y="211360"/>
                        <a:pt x="222673" y="192405"/>
                      </a:cubicBezTo>
                      <a:cubicBezTo>
                        <a:pt x="222673" y="174784"/>
                        <a:pt x="218876" y="159734"/>
                        <a:pt x="211188" y="147352"/>
                      </a:cubicBezTo>
                      <a:close/>
                      <a:moveTo>
                        <a:pt x="147214" y="221742"/>
                      </a:moveTo>
                      <a:cubicBezTo>
                        <a:pt x="140381" y="228219"/>
                        <a:pt x="130699" y="231362"/>
                        <a:pt x="118170" y="231362"/>
                      </a:cubicBezTo>
                      <a:cubicBezTo>
                        <a:pt x="110957" y="231362"/>
                        <a:pt x="104407" y="229838"/>
                        <a:pt x="98523" y="226790"/>
                      </a:cubicBezTo>
                      <a:cubicBezTo>
                        <a:pt x="92638" y="223742"/>
                        <a:pt x="87892" y="219361"/>
                        <a:pt x="84285" y="213741"/>
                      </a:cubicBezTo>
                      <a:cubicBezTo>
                        <a:pt x="80678" y="208121"/>
                        <a:pt x="78875" y="201740"/>
                        <a:pt x="78875" y="194405"/>
                      </a:cubicBezTo>
                      <a:cubicBezTo>
                        <a:pt x="78875" y="187071"/>
                        <a:pt x="80584" y="180308"/>
                        <a:pt x="84095" y="174689"/>
                      </a:cubicBezTo>
                      <a:cubicBezTo>
                        <a:pt x="87607" y="169069"/>
                        <a:pt x="92353" y="164783"/>
                        <a:pt x="98333" y="161925"/>
                      </a:cubicBezTo>
                      <a:cubicBezTo>
                        <a:pt x="104313" y="158972"/>
                        <a:pt x="110957" y="157543"/>
                        <a:pt x="118170" y="157543"/>
                      </a:cubicBezTo>
                      <a:cubicBezTo>
                        <a:pt x="126808" y="157543"/>
                        <a:pt x="134021" y="158972"/>
                        <a:pt x="139716" y="161925"/>
                      </a:cubicBezTo>
                      <a:cubicBezTo>
                        <a:pt x="145411" y="164878"/>
                        <a:pt x="149777" y="169069"/>
                        <a:pt x="152909" y="174498"/>
                      </a:cubicBezTo>
                      <a:cubicBezTo>
                        <a:pt x="155947" y="179927"/>
                        <a:pt x="157465" y="186595"/>
                        <a:pt x="157465" y="194405"/>
                      </a:cubicBezTo>
                      <a:cubicBezTo>
                        <a:pt x="157465" y="206121"/>
                        <a:pt x="154048" y="215265"/>
                        <a:pt x="147214" y="221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9" name="Freeform 158">
                  <a:extLst>
                    <a:ext uri="{FF2B5EF4-FFF2-40B4-BE49-F238E27FC236}">
                      <a16:creationId xmlns:a16="http://schemas.microsoft.com/office/drawing/2014/main" id="{C78CA055-9120-65C9-ABD9-4BEDB93AF952}"/>
                    </a:ext>
                  </a:extLst>
                </p:cNvPr>
                <p:cNvSpPr/>
                <p:nvPr/>
              </p:nvSpPr>
              <p:spPr>
                <a:xfrm>
                  <a:off x="6389644" y="232029"/>
                  <a:ext cx="66915" cy="67151"/>
                </a:xfrm>
                <a:custGeom>
                  <a:avLst/>
                  <a:gdLst>
                    <a:gd name="connsiteX0" fmla="*/ 66916 w 66915"/>
                    <a:gd name="connsiteY0" fmla="*/ 7906 h 67151"/>
                    <a:gd name="connsiteX1" fmla="*/ 42332 w 66915"/>
                    <a:gd name="connsiteY1" fmla="*/ 0 h 67151"/>
                    <a:gd name="connsiteX2" fmla="*/ 0 w 66915"/>
                    <a:gd name="connsiteY2" fmla="*/ 42481 h 67151"/>
                    <a:gd name="connsiteX3" fmla="*/ 7878 w 66915"/>
                    <a:gd name="connsiteY3" fmla="*/ 67151 h 67151"/>
                    <a:gd name="connsiteX4" fmla="*/ 66916 w 66915"/>
                    <a:gd name="connsiteY4" fmla="*/ 790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66916" y="7906"/>
                      </a:moveTo>
                      <a:cubicBezTo>
                        <a:pt x="59987" y="2953"/>
                        <a:pt x="51539" y="0"/>
                        <a:pt x="42332" y="0"/>
                      </a:cubicBezTo>
                      <a:cubicBezTo>
                        <a:pt x="18983" y="0"/>
                        <a:pt x="0" y="19050"/>
                        <a:pt x="0" y="42481"/>
                      </a:cubicBezTo>
                      <a:cubicBezTo>
                        <a:pt x="0" y="51721"/>
                        <a:pt x="2942" y="60198"/>
                        <a:pt x="7878" y="67151"/>
                      </a:cubicBezTo>
                      <a:lnTo>
                        <a:pt x="66916" y="79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60" name="Freeform 159">
                  <a:extLst>
                    <a:ext uri="{FF2B5EF4-FFF2-40B4-BE49-F238E27FC236}">
                      <a16:creationId xmlns:a16="http://schemas.microsoft.com/office/drawing/2014/main" id="{02E5FB93-1A5A-1790-314D-12326A93D6B2}"/>
                    </a:ext>
                  </a:extLst>
                </p:cNvPr>
                <p:cNvSpPr/>
                <p:nvPr/>
              </p:nvSpPr>
              <p:spPr>
                <a:xfrm>
                  <a:off x="6407393" y="249840"/>
                  <a:ext cx="66915" cy="67151"/>
                </a:xfrm>
                <a:custGeom>
                  <a:avLst/>
                  <a:gdLst>
                    <a:gd name="connsiteX0" fmla="*/ 0 w 66915"/>
                    <a:gd name="connsiteY0" fmla="*/ 59246 h 67151"/>
                    <a:gd name="connsiteX1" fmla="*/ 24583 w 66915"/>
                    <a:gd name="connsiteY1" fmla="*/ 67151 h 67151"/>
                    <a:gd name="connsiteX2" fmla="*/ 66916 w 66915"/>
                    <a:gd name="connsiteY2" fmla="*/ 24670 h 67151"/>
                    <a:gd name="connsiteX3" fmla="*/ 59038 w 66915"/>
                    <a:gd name="connsiteY3" fmla="*/ 0 h 67151"/>
                    <a:gd name="connsiteX4" fmla="*/ 0 w 66915"/>
                    <a:gd name="connsiteY4" fmla="*/ 5924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0" y="59246"/>
                      </a:moveTo>
                      <a:cubicBezTo>
                        <a:pt x="6929" y="64199"/>
                        <a:pt x="15376" y="67151"/>
                        <a:pt x="24583" y="67151"/>
                      </a:cubicBezTo>
                      <a:cubicBezTo>
                        <a:pt x="47932" y="67151"/>
                        <a:pt x="66916" y="48101"/>
                        <a:pt x="66916" y="24670"/>
                      </a:cubicBezTo>
                      <a:cubicBezTo>
                        <a:pt x="66916" y="15431"/>
                        <a:pt x="63973" y="6953"/>
                        <a:pt x="59038" y="0"/>
                      </a:cubicBezTo>
                      <a:lnTo>
                        <a:pt x="0" y="59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61" name="Freeform 160">
                  <a:extLst>
                    <a:ext uri="{FF2B5EF4-FFF2-40B4-BE49-F238E27FC236}">
                      <a16:creationId xmlns:a16="http://schemas.microsoft.com/office/drawing/2014/main" id="{0635907A-2A8B-1A56-6F5B-A899BCD92020}"/>
                    </a:ext>
                  </a:extLst>
                </p:cNvPr>
                <p:cNvSpPr/>
                <p:nvPr/>
              </p:nvSpPr>
              <p:spPr>
                <a:xfrm>
                  <a:off x="6391827" y="429767"/>
                  <a:ext cx="80393" cy="83439"/>
                </a:xfrm>
                <a:custGeom>
                  <a:avLst/>
                  <a:gdLst>
                    <a:gd name="connsiteX0" fmla="*/ 0 w 80393"/>
                    <a:gd name="connsiteY0" fmla="*/ 55245 h 83439"/>
                    <a:gd name="connsiteX1" fmla="*/ 28095 w 80393"/>
                    <a:gd name="connsiteY1" fmla="*/ 83439 h 83439"/>
                    <a:gd name="connsiteX2" fmla="*/ 52299 w 80393"/>
                    <a:gd name="connsiteY2" fmla="*/ 83439 h 83439"/>
                    <a:gd name="connsiteX3" fmla="*/ 80394 w 80393"/>
                    <a:gd name="connsiteY3" fmla="*/ 55245 h 83439"/>
                    <a:gd name="connsiteX4" fmla="*/ 80394 w 80393"/>
                    <a:gd name="connsiteY4" fmla="*/ 0 h 83439"/>
                    <a:gd name="connsiteX5" fmla="*/ 95 w 80393"/>
                    <a:gd name="connsiteY5" fmla="*/ 0 h 83439"/>
                    <a:gd name="connsiteX6" fmla="*/ 95 w 80393"/>
                    <a:gd name="connsiteY6" fmla="*/ 55245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93" h="83439">
                      <a:moveTo>
                        <a:pt x="0" y="55245"/>
                      </a:moveTo>
                      <a:cubicBezTo>
                        <a:pt x="0" y="70771"/>
                        <a:pt x="12529" y="83439"/>
                        <a:pt x="28095" y="83439"/>
                      </a:cubicBezTo>
                      <a:lnTo>
                        <a:pt x="52299" y="83439"/>
                      </a:lnTo>
                      <a:cubicBezTo>
                        <a:pt x="67770" y="83439"/>
                        <a:pt x="80394" y="70866"/>
                        <a:pt x="80394" y="55245"/>
                      </a:cubicBezTo>
                      <a:lnTo>
                        <a:pt x="80394" y="0"/>
                      </a:lnTo>
                      <a:lnTo>
                        <a:pt x="95" y="0"/>
                      </a:lnTo>
                      <a:lnTo>
                        <a:pt x="95" y="552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62" name="Freeform 161">
                  <a:extLst>
                    <a:ext uri="{FF2B5EF4-FFF2-40B4-BE49-F238E27FC236}">
                      <a16:creationId xmlns:a16="http://schemas.microsoft.com/office/drawing/2014/main" id="{12CD6B2F-BADC-BACE-03D1-18F04A1F4557}"/>
                    </a:ext>
                  </a:extLst>
                </p:cNvPr>
                <p:cNvSpPr/>
                <p:nvPr/>
              </p:nvSpPr>
              <p:spPr>
                <a:xfrm>
                  <a:off x="6391827" y="330231"/>
                  <a:ext cx="80298" cy="83439"/>
                </a:xfrm>
                <a:custGeom>
                  <a:avLst/>
                  <a:gdLst>
                    <a:gd name="connsiteX0" fmla="*/ 52299 w 80298"/>
                    <a:gd name="connsiteY0" fmla="*/ 0 h 83439"/>
                    <a:gd name="connsiteX1" fmla="*/ 28095 w 80298"/>
                    <a:gd name="connsiteY1" fmla="*/ 0 h 83439"/>
                    <a:gd name="connsiteX2" fmla="*/ 0 w 80298"/>
                    <a:gd name="connsiteY2" fmla="*/ 28194 h 83439"/>
                    <a:gd name="connsiteX3" fmla="*/ 0 w 80298"/>
                    <a:gd name="connsiteY3" fmla="*/ 83439 h 83439"/>
                    <a:gd name="connsiteX4" fmla="*/ 80299 w 80298"/>
                    <a:gd name="connsiteY4" fmla="*/ 83439 h 83439"/>
                    <a:gd name="connsiteX5" fmla="*/ 80299 w 80298"/>
                    <a:gd name="connsiteY5" fmla="*/ 28194 h 83439"/>
                    <a:gd name="connsiteX6" fmla="*/ 52204 w 80298"/>
                    <a:gd name="connsiteY6" fmla="*/ 0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298" h="83439">
                      <a:moveTo>
                        <a:pt x="52299" y="0"/>
                      </a:moveTo>
                      <a:lnTo>
                        <a:pt x="28095" y="0"/>
                      </a:lnTo>
                      <a:cubicBezTo>
                        <a:pt x="12624" y="0"/>
                        <a:pt x="0" y="12573"/>
                        <a:pt x="0" y="28194"/>
                      </a:cubicBezTo>
                      <a:lnTo>
                        <a:pt x="0" y="83439"/>
                      </a:lnTo>
                      <a:lnTo>
                        <a:pt x="80299" y="83439"/>
                      </a:lnTo>
                      <a:lnTo>
                        <a:pt x="80299" y="28194"/>
                      </a:lnTo>
                      <a:cubicBezTo>
                        <a:pt x="80299" y="12668"/>
                        <a:pt x="67770" y="0"/>
                        <a:pt x="5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243CE9A6-95DF-97F2-8453-A069C3EB1156}"/>
                </a:ext>
              </a:extLst>
            </p:cNvPr>
            <p:cNvGrpSpPr/>
            <p:nvPr userDrawn="1"/>
          </p:nvGrpSpPr>
          <p:grpSpPr>
            <a:xfrm>
              <a:off x="7661542" y="3991254"/>
              <a:ext cx="974457" cy="1169348"/>
              <a:chOff x="4905227" y="964011"/>
              <a:chExt cx="3810000" cy="4572000"/>
            </a:xfrm>
          </p:grpSpPr>
          <p:pic>
            <p:nvPicPr>
              <p:cNvPr id="150" name="Graphic 149">
                <a:extLst>
                  <a:ext uri="{FF2B5EF4-FFF2-40B4-BE49-F238E27FC236}">
                    <a16:creationId xmlns:a16="http://schemas.microsoft.com/office/drawing/2014/main" id="{411CE5CC-9B06-378E-9D2F-0E5D3C3FFD9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alphaModFix amt="8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981426" y="4276755"/>
                <a:ext cx="3657601" cy="876300"/>
              </a:xfrm>
              <a:prstGeom prst="rect">
                <a:avLst/>
              </a:prstGeom>
            </p:spPr>
          </p:pic>
          <p:pic>
            <p:nvPicPr>
              <p:cNvPr id="151" name="Graphic 150">
                <a:extLst>
                  <a:ext uri="{FF2B5EF4-FFF2-40B4-BE49-F238E27FC236}">
                    <a16:creationId xmlns:a16="http://schemas.microsoft.com/office/drawing/2014/main" id="{91B03087-299F-7E97-B988-FDDBEC08A7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4905227" y="964011"/>
                <a:ext cx="3810000" cy="4572000"/>
              </a:xfrm>
              <a:prstGeom prst="rect">
                <a:avLst/>
              </a:prstGeom>
            </p:spPr>
          </p:pic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E75B0EBF-F2AD-2362-F1F4-C7BCAC0F2B7C}"/>
                </a:ext>
              </a:extLst>
            </p:cNvPr>
            <p:cNvGrpSpPr/>
            <p:nvPr userDrawn="1"/>
          </p:nvGrpSpPr>
          <p:grpSpPr>
            <a:xfrm>
              <a:off x="3031384" y="4643050"/>
              <a:ext cx="3081233" cy="283734"/>
              <a:chOff x="2451940" y="4422850"/>
              <a:chExt cx="4043552" cy="372348"/>
            </a:xfrm>
          </p:grpSpPr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2CF8E9CD-3781-3451-1A09-8F5CDA717C95}"/>
                  </a:ext>
                </a:extLst>
              </p:cNvPr>
              <p:cNvGrpSpPr/>
              <p:nvPr userDrawn="1"/>
            </p:nvGrpSpPr>
            <p:grpSpPr>
              <a:xfrm>
                <a:off x="2451940" y="4422850"/>
                <a:ext cx="2017299" cy="372348"/>
                <a:chOff x="3899465" y="-850382"/>
                <a:chExt cx="2017299" cy="372348"/>
              </a:xfrm>
            </p:grpSpPr>
            <p:sp>
              <p:nvSpPr>
                <p:cNvPr id="138" name="Freeform 137">
                  <a:extLst>
                    <a:ext uri="{FF2B5EF4-FFF2-40B4-BE49-F238E27FC236}">
                      <a16:creationId xmlns:a16="http://schemas.microsoft.com/office/drawing/2014/main" id="{C365D002-5E35-5E90-1845-BECA368473DB}"/>
                    </a:ext>
                  </a:extLst>
                </p:cNvPr>
                <p:cNvSpPr/>
                <p:nvPr/>
              </p:nvSpPr>
              <p:spPr>
                <a:xfrm>
                  <a:off x="3899465" y="-826142"/>
                  <a:ext cx="237077" cy="262555"/>
                </a:xfrm>
                <a:custGeom>
                  <a:avLst/>
                  <a:gdLst>
                    <a:gd name="csX0" fmla="*/ 176594 w 237077"/>
                    <a:gd name="csY0" fmla="*/ 132418 h 262555"/>
                    <a:gd name="csX1" fmla="*/ 178118 w 237077"/>
                    <a:gd name="csY1" fmla="*/ 180994 h 262555"/>
                    <a:gd name="csX2" fmla="*/ 177737 w 237077"/>
                    <a:gd name="csY2" fmla="*/ 180994 h 262555"/>
                    <a:gd name="csX3" fmla="*/ 157829 w 237077"/>
                    <a:gd name="csY3" fmla="*/ 142019 h 262555"/>
                    <a:gd name="csX4" fmla="*/ 76105 w 237077"/>
                    <a:gd name="csY4" fmla="*/ 0 h 262555"/>
                    <a:gd name="csX5" fmla="*/ 0 w 237077"/>
                    <a:gd name="csY5" fmla="*/ 0 h 262555"/>
                    <a:gd name="csX6" fmla="*/ 0 w 237077"/>
                    <a:gd name="csY6" fmla="*/ 262555 h 262555"/>
                    <a:gd name="csX7" fmla="*/ 60579 w 237077"/>
                    <a:gd name="csY7" fmla="*/ 262555 h 262555"/>
                    <a:gd name="csX8" fmla="*/ 60579 w 237077"/>
                    <a:gd name="csY8" fmla="*/ 130042 h 262555"/>
                    <a:gd name="csX9" fmla="*/ 58960 w 237077"/>
                    <a:gd name="csY9" fmla="*/ 81561 h 262555"/>
                    <a:gd name="csX10" fmla="*/ 59341 w 237077"/>
                    <a:gd name="csY10" fmla="*/ 81561 h 262555"/>
                    <a:gd name="csX11" fmla="*/ 79343 w 237077"/>
                    <a:gd name="csY11" fmla="*/ 120536 h 262555"/>
                    <a:gd name="csX12" fmla="*/ 160973 w 237077"/>
                    <a:gd name="csY12" fmla="*/ 262555 h 262555"/>
                    <a:gd name="csX13" fmla="*/ 237077 w 237077"/>
                    <a:gd name="csY13" fmla="*/ 262555 h 262555"/>
                    <a:gd name="csX14" fmla="*/ 237077 w 237077"/>
                    <a:gd name="csY14" fmla="*/ 0 h 262555"/>
                    <a:gd name="csX15" fmla="*/ 176594 w 237077"/>
                    <a:gd name="csY15" fmla="*/ 0 h 262555"/>
                    <a:gd name="csX16" fmla="*/ 176594 w 237077"/>
                    <a:gd name="csY16" fmla="*/ 132418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237077" h="262555">
                      <a:moveTo>
                        <a:pt x="176594" y="132418"/>
                      </a:moveTo>
                      <a:lnTo>
                        <a:pt x="178118" y="180994"/>
                      </a:lnTo>
                      <a:lnTo>
                        <a:pt x="177737" y="180994"/>
                      </a:lnTo>
                      <a:lnTo>
                        <a:pt x="157829" y="142019"/>
                      </a:lnTo>
                      <a:lnTo>
                        <a:pt x="76105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lnTo>
                        <a:pt x="60579" y="262555"/>
                      </a:lnTo>
                      <a:lnTo>
                        <a:pt x="60579" y="130042"/>
                      </a:lnTo>
                      <a:lnTo>
                        <a:pt x="58960" y="81561"/>
                      </a:lnTo>
                      <a:lnTo>
                        <a:pt x="59341" y="81561"/>
                      </a:lnTo>
                      <a:lnTo>
                        <a:pt x="79343" y="120536"/>
                      </a:lnTo>
                      <a:lnTo>
                        <a:pt x="160973" y="262555"/>
                      </a:lnTo>
                      <a:lnTo>
                        <a:pt x="237077" y="262555"/>
                      </a:lnTo>
                      <a:lnTo>
                        <a:pt x="237077" y="0"/>
                      </a:lnTo>
                      <a:lnTo>
                        <a:pt x="176594" y="0"/>
                      </a:lnTo>
                      <a:lnTo>
                        <a:pt x="176594" y="132418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9" name="Freeform 138">
                  <a:extLst>
                    <a:ext uri="{FF2B5EF4-FFF2-40B4-BE49-F238E27FC236}">
                      <a16:creationId xmlns:a16="http://schemas.microsoft.com/office/drawing/2014/main" id="{66675F6B-11E7-8E32-3A61-B39F5FF3D780}"/>
                    </a:ext>
                  </a:extLst>
                </p:cNvPr>
                <p:cNvSpPr/>
                <p:nvPr/>
              </p:nvSpPr>
              <p:spPr>
                <a:xfrm>
                  <a:off x="4172546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7 w 215646"/>
                    <a:gd name="csY3" fmla="*/ 8555 h 206755"/>
                    <a:gd name="csX4" fmla="*/ 98012 w 215646"/>
                    <a:gd name="csY4" fmla="*/ 0 h 206755"/>
                    <a:gd name="csX5" fmla="*/ 30670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20015 w 215646"/>
                    <a:gd name="csY29" fmla="*/ 144396 h 206755"/>
                    <a:gd name="csX30" fmla="*/ 112490 w 215646"/>
                    <a:gd name="csY30" fmla="*/ 154948 h 206755"/>
                    <a:gd name="csX31" fmla="*/ 101537 w 215646"/>
                    <a:gd name="csY31" fmla="*/ 161127 h 206755"/>
                    <a:gd name="csX32" fmla="*/ 88583 w 215646"/>
                    <a:gd name="csY32" fmla="*/ 163123 h 206755"/>
                    <a:gd name="csX33" fmla="*/ 73438 w 215646"/>
                    <a:gd name="csY33" fmla="*/ 158750 h 206755"/>
                    <a:gd name="csX34" fmla="*/ 67056 w 215646"/>
                    <a:gd name="csY34" fmla="*/ 145632 h 206755"/>
                    <a:gd name="csX35" fmla="*/ 72866 w 215646"/>
                    <a:gd name="csY35" fmla="*/ 131943 h 206755"/>
                    <a:gd name="csX36" fmla="*/ 90583 w 215646"/>
                    <a:gd name="csY36" fmla="*/ 125004 h 206755"/>
                    <a:gd name="csX37" fmla="*/ 122873 w 215646"/>
                    <a:gd name="csY37" fmla="*/ 118255 h 206755"/>
                    <a:gd name="csX38" fmla="*/ 122873 w 215646"/>
                    <a:gd name="csY38" fmla="*/ 129377 h 206755"/>
                    <a:gd name="csX39" fmla="*/ 120110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4" y="14259"/>
                        <a:pt x="147637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0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2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2" y="197534"/>
                        <a:pt x="120206" y="191831"/>
                        <a:pt x="126968" y="184131"/>
                      </a:cubicBezTo>
                      <a:cubicBezTo>
                        <a:pt x="128968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80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20015" y="144396"/>
                      </a:moveTo>
                      <a:cubicBezTo>
                        <a:pt x="118110" y="148674"/>
                        <a:pt x="115634" y="152191"/>
                        <a:pt x="112490" y="154948"/>
                      </a:cubicBezTo>
                      <a:cubicBezTo>
                        <a:pt x="109347" y="157704"/>
                        <a:pt x="105632" y="159796"/>
                        <a:pt x="101537" y="161127"/>
                      </a:cubicBezTo>
                      <a:cubicBezTo>
                        <a:pt x="97441" y="162457"/>
                        <a:pt x="93059" y="163123"/>
                        <a:pt x="88583" y="163123"/>
                      </a:cubicBezTo>
                      <a:cubicBezTo>
                        <a:pt x="82772" y="163123"/>
                        <a:pt x="77724" y="161697"/>
                        <a:pt x="73438" y="158750"/>
                      </a:cubicBezTo>
                      <a:cubicBezTo>
                        <a:pt x="69152" y="155803"/>
                        <a:pt x="67056" y="151430"/>
                        <a:pt x="67056" y="145632"/>
                      </a:cubicBezTo>
                      <a:cubicBezTo>
                        <a:pt x="67056" y="139833"/>
                        <a:pt x="68961" y="134985"/>
                        <a:pt x="72866" y="131943"/>
                      </a:cubicBezTo>
                      <a:cubicBezTo>
                        <a:pt x="76676" y="128901"/>
                        <a:pt x="82582" y="126525"/>
                        <a:pt x="90583" y="125004"/>
                      </a:cubicBezTo>
                      <a:lnTo>
                        <a:pt x="122873" y="118255"/>
                      </a:lnTo>
                      <a:lnTo>
                        <a:pt x="122873" y="129377"/>
                      </a:lnTo>
                      <a:cubicBezTo>
                        <a:pt x="122873" y="135175"/>
                        <a:pt x="121920" y="140213"/>
                        <a:pt x="120110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0" name="Freeform 139">
                  <a:extLst>
                    <a:ext uri="{FF2B5EF4-FFF2-40B4-BE49-F238E27FC236}">
                      <a16:creationId xmlns:a16="http://schemas.microsoft.com/office/drawing/2014/main" id="{26805642-AC70-B28D-DC64-6B5FE0FD63B9}"/>
                    </a:ext>
                  </a:extLst>
                </p:cNvPr>
                <p:cNvSpPr/>
                <p:nvPr/>
              </p:nvSpPr>
              <p:spPr>
                <a:xfrm>
                  <a:off x="4377905" y="-762452"/>
                  <a:ext cx="224313" cy="198865"/>
                </a:xfrm>
                <a:custGeom>
                  <a:avLst/>
                  <a:gdLst>
                    <a:gd name="csX0" fmla="*/ 112395 w 224313"/>
                    <a:gd name="csY0" fmla="*/ 151525 h 198865"/>
                    <a:gd name="csX1" fmla="*/ 71342 w 224313"/>
                    <a:gd name="csY1" fmla="*/ 0 h 198865"/>
                    <a:gd name="csX2" fmla="*/ 0 w 224313"/>
                    <a:gd name="csY2" fmla="*/ 0 h 198865"/>
                    <a:gd name="csX3" fmla="*/ 71723 w 224313"/>
                    <a:gd name="csY3" fmla="*/ 198865 h 198865"/>
                    <a:gd name="csX4" fmla="*/ 152591 w 224313"/>
                    <a:gd name="csY4" fmla="*/ 198865 h 198865"/>
                    <a:gd name="csX5" fmla="*/ 224314 w 224313"/>
                    <a:gd name="csY5" fmla="*/ 0 h 198865"/>
                    <a:gd name="csX6" fmla="*/ 154210 w 224313"/>
                    <a:gd name="csY6" fmla="*/ 0 h 198865"/>
                    <a:gd name="csX7" fmla="*/ 112395 w 224313"/>
                    <a:gd name="csY7" fmla="*/ 151525 h 1988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224313" h="198865">
                      <a:moveTo>
                        <a:pt x="112395" y="151525"/>
                      </a:moveTo>
                      <a:lnTo>
                        <a:pt x="71342" y="0"/>
                      </a:lnTo>
                      <a:lnTo>
                        <a:pt x="0" y="0"/>
                      </a:lnTo>
                      <a:lnTo>
                        <a:pt x="71723" y="198865"/>
                      </a:lnTo>
                      <a:lnTo>
                        <a:pt x="152591" y="198865"/>
                      </a:lnTo>
                      <a:lnTo>
                        <a:pt x="224314" y="0"/>
                      </a:lnTo>
                      <a:lnTo>
                        <a:pt x="154210" y="0"/>
                      </a:lnTo>
                      <a:lnTo>
                        <a:pt x="112395" y="151525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41250564-B3AC-E82F-58CF-4BC5BC461B7D}"/>
                    </a:ext>
                  </a:extLst>
                </p:cNvPr>
                <p:cNvSpPr/>
                <p:nvPr/>
              </p:nvSpPr>
              <p:spPr>
                <a:xfrm>
                  <a:off x="4621079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2" name="Freeform 141">
                  <a:extLst>
                    <a:ext uri="{FF2B5EF4-FFF2-40B4-BE49-F238E27FC236}">
                      <a16:creationId xmlns:a16="http://schemas.microsoft.com/office/drawing/2014/main" id="{E3760035-7E21-90B3-DD38-663D8F5A3EC7}"/>
                    </a:ext>
                  </a:extLst>
                </p:cNvPr>
                <p:cNvSpPr/>
                <p:nvPr/>
              </p:nvSpPr>
              <p:spPr>
                <a:xfrm>
                  <a:off x="4615554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5 w 78866"/>
                    <a:gd name="csY1" fmla="*/ 7795 h 64925"/>
                    <a:gd name="csX2" fmla="*/ 0 w 78866"/>
                    <a:gd name="csY2" fmla="*/ 32701 h 64925"/>
                    <a:gd name="csX3" fmla="*/ 9335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5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5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3" name="Freeform 142">
                  <a:extLst>
                    <a:ext uri="{FF2B5EF4-FFF2-40B4-BE49-F238E27FC236}">
                      <a16:creationId xmlns:a16="http://schemas.microsoft.com/office/drawing/2014/main" id="{9274B9A5-830E-B0C1-DC58-294A00797CCD}"/>
                    </a:ext>
                  </a:extLst>
                </p:cNvPr>
                <p:cNvSpPr/>
                <p:nvPr/>
              </p:nvSpPr>
              <p:spPr>
                <a:xfrm>
                  <a:off x="4721377" y="-766540"/>
                  <a:ext cx="210502" cy="288411"/>
                </a:xfrm>
                <a:custGeom>
                  <a:avLst/>
                  <a:gdLst>
                    <a:gd name="csX0" fmla="*/ 147923 w 210502"/>
                    <a:gd name="csY0" fmla="*/ 46579 h 288411"/>
                    <a:gd name="csX1" fmla="*/ 124777 w 210502"/>
                    <a:gd name="csY1" fmla="*/ 12928 h 288411"/>
                    <a:gd name="csX2" fmla="*/ 82106 w 210502"/>
                    <a:gd name="csY2" fmla="*/ 0 h 288411"/>
                    <a:gd name="csX3" fmla="*/ 40100 w 210502"/>
                    <a:gd name="csY3" fmla="*/ 11692 h 288411"/>
                    <a:gd name="csX4" fmla="*/ 10763 w 210502"/>
                    <a:gd name="csY4" fmla="*/ 45724 h 288411"/>
                    <a:gd name="csX5" fmla="*/ 0 w 210502"/>
                    <a:gd name="csY5" fmla="*/ 99433 h 288411"/>
                    <a:gd name="csX6" fmla="*/ 10001 w 210502"/>
                    <a:gd name="csY6" fmla="*/ 152096 h 288411"/>
                    <a:gd name="csX7" fmla="*/ 38481 w 210502"/>
                    <a:gd name="csY7" fmla="*/ 185747 h 288411"/>
                    <a:gd name="csX8" fmla="*/ 82106 w 210502"/>
                    <a:gd name="csY8" fmla="*/ 197249 h 288411"/>
                    <a:gd name="csX9" fmla="*/ 118205 w 210502"/>
                    <a:gd name="csY9" fmla="*/ 188314 h 288411"/>
                    <a:gd name="csX10" fmla="*/ 142304 w 210502"/>
                    <a:gd name="csY10" fmla="*/ 164644 h 288411"/>
                    <a:gd name="csX11" fmla="*/ 142304 w 210502"/>
                    <a:gd name="csY11" fmla="*/ 203238 h 288411"/>
                    <a:gd name="csX12" fmla="*/ 132969 w 210502"/>
                    <a:gd name="csY12" fmla="*/ 234608 h 288411"/>
                    <a:gd name="csX13" fmla="*/ 106108 w 210502"/>
                    <a:gd name="csY13" fmla="*/ 245730 h 288411"/>
                    <a:gd name="csX14" fmla="*/ 77629 w 210502"/>
                    <a:gd name="csY14" fmla="*/ 236414 h 288411"/>
                    <a:gd name="csX15" fmla="*/ 66294 w 210502"/>
                    <a:gd name="csY15" fmla="*/ 209607 h 288411"/>
                    <a:gd name="csX16" fmla="*/ 952 w 210502"/>
                    <a:gd name="csY16" fmla="*/ 217972 h 288411"/>
                    <a:gd name="csX17" fmla="*/ 19050 w 210502"/>
                    <a:gd name="csY17" fmla="*/ 260749 h 288411"/>
                    <a:gd name="csX18" fmla="*/ 54673 w 210502"/>
                    <a:gd name="csY18" fmla="*/ 282233 h 288411"/>
                    <a:gd name="csX19" fmla="*/ 102108 w 210502"/>
                    <a:gd name="csY19" fmla="*/ 288412 h 288411"/>
                    <a:gd name="csX20" fmla="*/ 159925 w 210502"/>
                    <a:gd name="csY20" fmla="*/ 278240 h 288411"/>
                    <a:gd name="csX21" fmla="*/ 197358 w 210502"/>
                    <a:gd name="csY21" fmla="*/ 246015 h 288411"/>
                    <a:gd name="csX22" fmla="*/ 210502 w 210502"/>
                    <a:gd name="csY22" fmla="*/ 186983 h 288411"/>
                    <a:gd name="csX23" fmla="*/ 210502 w 210502"/>
                    <a:gd name="csY23" fmla="*/ 4088 h 288411"/>
                    <a:gd name="csX24" fmla="*/ 149542 w 210502"/>
                    <a:gd name="csY24" fmla="*/ 4088 h 288411"/>
                    <a:gd name="csX25" fmla="*/ 147923 w 210502"/>
                    <a:gd name="csY25" fmla="*/ 46674 h 288411"/>
                    <a:gd name="csX26" fmla="*/ 132398 w 210502"/>
                    <a:gd name="csY26" fmla="*/ 135650 h 288411"/>
                    <a:gd name="csX27" fmla="*/ 105727 w 210502"/>
                    <a:gd name="csY27" fmla="*/ 148008 h 288411"/>
                    <a:gd name="csX28" fmla="*/ 78200 w 210502"/>
                    <a:gd name="csY28" fmla="*/ 136031 h 288411"/>
                    <a:gd name="csX29" fmla="*/ 68199 w 210502"/>
                    <a:gd name="csY29" fmla="*/ 98672 h 288411"/>
                    <a:gd name="csX30" fmla="*/ 72771 w 210502"/>
                    <a:gd name="csY30" fmla="*/ 71675 h 288411"/>
                    <a:gd name="csX31" fmla="*/ 85725 w 210502"/>
                    <a:gd name="csY31" fmla="*/ 55420 h 288411"/>
                    <a:gd name="csX32" fmla="*/ 105632 w 210502"/>
                    <a:gd name="csY32" fmla="*/ 49811 h 288411"/>
                    <a:gd name="csX33" fmla="*/ 132683 w 210502"/>
                    <a:gd name="csY33" fmla="*/ 62359 h 288411"/>
                    <a:gd name="csX34" fmla="*/ 142208 w 210502"/>
                    <a:gd name="csY34" fmla="*/ 98767 h 288411"/>
                    <a:gd name="csX35" fmla="*/ 132207 w 210502"/>
                    <a:gd name="csY35" fmla="*/ 135746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7923" y="46579"/>
                      </a:move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6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19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6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2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19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4088"/>
                      </a:lnTo>
                      <a:lnTo>
                        <a:pt x="149542" y="4088"/>
                      </a:lnTo>
                      <a:lnTo>
                        <a:pt x="147923" y="46674"/>
                      </a:lnTo>
                      <a:close/>
                      <a:moveTo>
                        <a:pt x="132398" y="135650"/>
                      </a:moveTo>
                      <a:cubicBezTo>
                        <a:pt x="125730" y="143826"/>
                        <a:pt x="116872" y="148008"/>
                        <a:pt x="105727" y="148008"/>
                      </a:cubicBezTo>
                      <a:cubicBezTo>
                        <a:pt x="94583" y="148008"/>
                        <a:pt x="84868" y="144016"/>
                        <a:pt x="78200" y="136031"/>
                      </a:cubicBezTo>
                      <a:cubicBezTo>
                        <a:pt x="71533" y="128046"/>
                        <a:pt x="68199" y="115593"/>
                        <a:pt x="68199" y="98672"/>
                      </a:cubicBezTo>
                      <a:cubicBezTo>
                        <a:pt x="68199" y="87835"/>
                        <a:pt x="69723" y="78805"/>
                        <a:pt x="72771" y="71675"/>
                      </a:cubicBezTo>
                      <a:cubicBezTo>
                        <a:pt x="75819" y="64546"/>
                        <a:pt x="80105" y="59127"/>
                        <a:pt x="85725" y="55420"/>
                      </a:cubicBezTo>
                      <a:cubicBezTo>
                        <a:pt x="91345" y="51713"/>
                        <a:pt x="97917" y="49811"/>
                        <a:pt x="105632" y="49811"/>
                      </a:cubicBezTo>
                      <a:cubicBezTo>
                        <a:pt x="117348" y="49811"/>
                        <a:pt x="126397" y="53994"/>
                        <a:pt x="132683" y="62359"/>
                      </a:cubicBezTo>
                      <a:cubicBezTo>
                        <a:pt x="139065" y="70725"/>
                        <a:pt x="142208" y="82892"/>
                        <a:pt x="142208" y="98767"/>
                      </a:cubicBezTo>
                      <a:cubicBezTo>
                        <a:pt x="142208" y="114642"/>
                        <a:pt x="138875" y="127570"/>
                        <a:pt x="132207" y="13574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4" name="Freeform 143">
                  <a:extLst>
                    <a:ext uri="{FF2B5EF4-FFF2-40B4-BE49-F238E27FC236}">
                      <a16:creationId xmlns:a16="http://schemas.microsoft.com/office/drawing/2014/main" id="{DE872D06-C000-3620-7367-E4A0DA1500D4}"/>
                    </a:ext>
                  </a:extLst>
                </p:cNvPr>
                <p:cNvSpPr/>
                <p:nvPr/>
              </p:nvSpPr>
              <p:spPr>
                <a:xfrm>
                  <a:off x="4963788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8 w 215646"/>
                    <a:gd name="csY3" fmla="*/ 8555 h 206755"/>
                    <a:gd name="csX4" fmla="*/ 98012 w 215646"/>
                    <a:gd name="csY4" fmla="*/ 0 h 206755"/>
                    <a:gd name="csX5" fmla="*/ 30671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19920 w 215646"/>
                    <a:gd name="csY29" fmla="*/ 144396 h 206755"/>
                    <a:gd name="csX30" fmla="*/ 112395 w 215646"/>
                    <a:gd name="csY30" fmla="*/ 154948 h 206755"/>
                    <a:gd name="csX31" fmla="*/ 101441 w 215646"/>
                    <a:gd name="csY31" fmla="*/ 161127 h 206755"/>
                    <a:gd name="csX32" fmla="*/ 88487 w 215646"/>
                    <a:gd name="csY32" fmla="*/ 163123 h 206755"/>
                    <a:gd name="csX33" fmla="*/ 73343 w 215646"/>
                    <a:gd name="csY33" fmla="*/ 158750 h 206755"/>
                    <a:gd name="csX34" fmla="*/ 66961 w 215646"/>
                    <a:gd name="csY34" fmla="*/ 145632 h 206755"/>
                    <a:gd name="csX35" fmla="*/ 72771 w 215646"/>
                    <a:gd name="csY35" fmla="*/ 131943 h 206755"/>
                    <a:gd name="csX36" fmla="*/ 90488 w 215646"/>
                    <a:gd name="csY36" fmla="*/ 125004 h 206755"/>
                    <a:gd name="csX37" fmla="*/ 122777 w 215646"/>
                    <a:gd name="csY37" fmla="*/ 118255 h 206755"/>
                    <a:gd name="csX38" fmla="*/ 122777 w 215646"/>
                    <a:gd name="csY38" fmla="*/ 129377 h 206755"/>
                    <a:gd name="csX39" fmla="*/ 120015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3" y="14259"/>
                        <a:pt x="147638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1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3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3" y="197534"/>
                        <a:pt x="120206" y="191831"/>
                        <a:pt x="126968" y="184131"/>
                      </a:cubicBezTo>
                      <a:cubicBezTo>
                        <a:pt x="128969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79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19920" y="144396"/>
                      </a:moveTo>
                      <a:cubicBezTo>
                        <a:pt x="118015" y="148674"/>
                        <a:pt x="115538" y="152191"/>
                        <a:pt x="112395" y="154948"/>
                      </a:cubicBezTo>
                      <a:cubicBezTo>
                        <a:pt x="109252" y="157704"/>
                        <a:pt x="105537" y="159796"/>
                        <a:pt x="101441" y="161127"/>
                      </a:cubicBezTo>
                      <a:cubicBezTo>
                        <a:pt x="97346" y="162457"/>
                        <a:pt x="92964" y="163123"/>
                        <a:pt x="88487" y="163123"/>
                      </a:cubicBezTo>
                      <a:cubicBezTo>
                        <a:pt x="82677" y="163123"/>
                        <a:pt x="77629" y="161697"/>
                        <a:pt x="73343" y="158750"/>
                      </a:cubicBezTo>
                      <a:cubicBezTo>
                        <a:pt x="69056" y="155803"/>
                        <a:pt x="66961" y="151430"/>
                        <a:pt x="66961" y="145632"/>
                      </a:cubicBezTo>
                      <a:cubicBezTo>
                        <a:pt x="66961" y="139833"/>
                        <a:pt x="68866" y="134985"/>
                        <a:pt x="72771" y="131943"/>
                      </a:cubicBezTo>
                      <a:cubicBezTo>
                        <a:pt x="76581" y="128901"/>
                        <a:pt x="82487" y="126525"/>
                        <a:pt x="90488" y="125004"/>
                      </a:cubicBezTo>
                      <a:lnTo>
                        <a:pt x="122777" y="118255"/>
                      </a:lnTo>
                      <a:lnTo>
                        <a:pt x="122777" y="129377"/>
                      </a:lnTo>
                      <a:cubicBezTo>
                        <a:pt x="122777" y="135175"/>
                        <a:pt x="121825" y="140213"/>
                        <a:pt x="120015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5" name="Freeform 144">
                  <a:extLst>
                    <a:ext uri="{FF2B5EF4-FFF2-40B4-BE49-F238E27FC236}">
                      <a16:creationId xmlns:a16="http://schemas.microsoft.com/office/drawing/2014/main" id="{C5434F38-A3A2-EE50-8736-717EEE1A4430}"/>
                    </a:ext>
                  </a:extLst>
                </p:cNvPr>
                <p:cNvSpPr/>
                <p:nvPr/>
              </p:nvSpPr>
              <p:spPr>
                <a:xfrm>
                  <a:off x="5176386" y="-825762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786 h 266072"/>
                    <a:gd name="csX1" fmla="*/ 128302 w 164591"/>
                    <a:gd name="csY1" fmla="*/ 217972 h 266072"/>
                    <a:gd name="csX2" fmla="*/ 108966 w 164591"/>
                    <a:gd name="csY2" fmla="*/ 211793 h 266072"/>
                    <a:gd name="csX3" fmla="*/ 102013 w 164591"/>
                    <a:gd name="csY3" fmla="*/ 191356 h 266072"/>
                    <a:gd name="csX4" fmla="*/ 102013 w 164591"/>
                    <a:gd name="csY4" fmla="*/ 111410 h 266072"/>
                    <a:gd name="csX5" fmla="*/ 161354 w 164591"/>
                    <a:gd name="csY5" fmla="*/ 111410 h 266072"/>
                    <a:gd name="csX6" fmla="*/ 161354 w 164591"/>
                    <a:gd name="csY6" fmla="*/ 63310 h 266072"/>
                    <a:gd name="csX7" fmla="*/ 102013 w 164591"/>
                    <a:gd name="csY7" fmla="*/ 63310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786"/>
                      </a:moveTo>
                      <a:cubicBezTo>
                        <a:pt x="140208" y="217212"/>
                        <a:pt x="134684" y="217972"/>
                        <a:pt x="128302" y="217972"/>
                      </a:cubicBezTo>
                      <a:cubicBezTo>
                        <a:pt x="120015" y="217972"/>
                        <a:pt x="113633" y="215881"/>
                        <a:pt x="108966" y="211793"/>
                      </a:cubicBezTo>
                      <a:cubicBezTo>
                        <a:pt x="104299" y="207706"/>
                        <a:pt x="102013" y="200862"/>
                        <a:pt x="102013" y="191356"/>
                      </a:cubicBezTo>
                      <a:lnTo>
                        <a:pt x="102013" y="111410"/>
                      </a:lnTo>
                      <a:lnTo>
                        <a:pt x="161354" y="111410"/>
                      </a:lnTo>
                      <a:lnTo>
                        <a:pt x="161354" y="63310"/>
                      </a:lnTo>
                      <a:lnTo>
                        <a:pt x="102013" y="63310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2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6" name="Freeform 145">
                  <a:extLst>
                    <a:ext uri="{FF2B5EF4-FFF2-40B4-BE49-F238E27FC236}">
                      <a16:creationId xmlns:a16="http://schemas.microsoft.com/office/drawing/2014/main" id="{57F0272F-EEEE-0E2E-3D19-D149F3EEAC24}"/>
                    </a:ext>
                  </a:extLst>
                </p:cNvPr>
                <p:cNvSpPr/>
                <p:nvPr/>
              </p:nvSpPr>
              <p:spPr>
                <a:xfrm>
                  <a:off x="5360123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4 w 78866"/>
                    <a:gd name="csY1" fmla="*/ 7795 h 64925"/>
                    <a:gd name="csX2" fmla="*/ 0 w 78866"/>
                    <a:gd name="csY2" fmla="*/ 32701 h 64925"/>
                    <a:gd name="csX3" fmla="*/ 9334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4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4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7" name="Rectangle 146">
                  <a:extLst>
                    <a:ext uri="{FF2B5EF4-FFF2-40B4-BE49-F238E27FC236}">
                      <a16:creationId xmlns:a16="http://schemas.microsoft.com/office/drawing/2014/main" id="{73C3D365-9740-DD7E-AF27-977BF17562B8}"/>
                    </a:ext>
                  </a:extLst>
                </p:cNvPr>
                <p:cNvSpPr/>
                <p:nvPr/>
              </p:nvSpPr>
              <p:spPr>
                <a:xfrm>
                  <a:off x="5365743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8" name="Freeform 147">
                  <a:extLst>
                    <a:ext uri="{FF2B5EF4-FFF2-40B4-BE49-F238E27FC236}">
                      <a16:creationId xmlns:a16="http://schemas.microsoft.com/office/drawing/2014/main" id="{858BF12A-95A8-1E26-E774-7C8C5E66FB73}"/>
                    </a:ext>
                  </a:extLst>
                </p:cNvPr>
                <p:cNvSpPr/>
                <p:nvPr/>
              </p:nvSpPr>
              <p:spPr>
                <a:xfrm>
                  <a:off x="5474042" y="-766540"/>
                  <a:ext cx="199548" cy="202857"/>
                </a:xfrm>
                <a:custGeom>
                  <a:avLst/>
                  <a:gdLst>
                    <a:gd name="csX0" fmla="*/ 166878 w 199548"/>
                    <a:gd name="csY0" fmla="*/ 7985 h 202857"/>
                    <a:gd name="csX1" fmla="*/ 130778 w 199548"/>
                    <a:gd name="csY1" fmla="*/ 0 h 202857"/>
                    <a:gd name="csX2" fmla="*/ 96298 w 199548"/>
                    <a:gd name="csY2" fmla="*/ 7320 h 202857"/>
                    <a:gd name="csX3" fmla="*/ 70771 w 199548"/>
                    <a:gd name="csY3" fmla="*/ 28993 h 202857"/>
                    <a:gd name="csX4" fmla="*/ 62675 w 199548"/>
                    <a:gd name="csY4" fmla="*/ 43918 h 202857"/>
                    <a:gd name="csX5" fmla="*/ 60579 w 199548"/>
                    <a:gd name="csY5" fmla="*/ 3993 h 202857"/>
                    <a:gd name="csX6" fmla="*/ 0 w 199548"/>
                    <a:gd name="csY6" fmla="*/ 3993 h 202857"/>
                    <a:gd name="csX7" fmla="*/ 0 w 199548"/>
                    <a:gd name="csY7" fmla="*/ 202858 h 202857"/>
                    <a:gd name="csX8" fmla="*/ 67723 w 199548"/>
                    <a:gd name="csY8" fmla="*/ 202858 h 202857"/>
                    <a:gd name="csX9" fmla="*/ 67723 w 199548"/>
                    <a:gd name="csY9" fmla="*/ 97436 h 202857"/>
                    <a:gd name="csX10" fmla="*/ 72485 w 199548"/>
                    <a:gd name="csY10" fmla="*/ 70820 h 202857"/>
                    <a:gd name="csX11" fmla="*/ 85630 w 199548"/>
                    <a:gd name="csY11" fmla="*/ 56275 h 202857"/>
                    <a:gd name="csX12" fmla="*/ 103537 w 199548"/>
                    <a:gd name="csY12" fmla="*/ 51713 h 202857"/>
                    <a:gd name="csX13" fmla="*/ 123825 w 199548"/>
                    <a:gd name="csY13" fmla="*/ 59698 h 202857"/>
                    <a:gd name="csX14" fmla="*/ 131826 w 199548"/>
                    <a:gd name="csY14" fmla="*/ 88311 h 202857"/>
                    <a:gd name="csX15" fmla="*/ 131826 w 199548"/>
                    <a:gd name="csY15" fmla="*/ 202858 h 202857"/>
                    <a:gd name="csX16" fmla="*/ 199549 w 199548"/>
                    <a:gd name="csY16" fmla="*/ 202858 h 202857"/>
                    <a:gd name="csX17" fmla="*/ 199549 w 199548"/>
                    <a:gd name="csY17" fmla="*/ 70439 h 202857"/>
                    <a:gd name="csX18" fmla="*/ 190786 w 199548"/>
                    <a:gd name="csY18" fmla="*/ 31465 h 202857"/>
                    <a:gd name="csX19" fmla="*/ 166688 w 199548"/>
                    <a:gd name="csY19" fmla="*/ 7985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548" h="202857">
                      <a:moveTo>
                        <a:pt x="166878" y="7985"/>
                      </a:moveTo>
                      <a:cubicBezTo>
                        <a:pt x="156686" y="2662"/>
                        <a:pt x="144590" y="0"/>
                        <a:pt x="130778" y="0"/>
                      </a:cubicBezTo>
                      <a:cubicBezTo>
                        <a:pt x="118015" y="0"/>
                        <a:pt x="106490" y="2472"/>
                        <a:pt x="96298" y="7320"/>
                      </a:cubicBezTo>
                      <a:cubicBezTo>
                        <a:pt x="86106" y="12263"/>
                        <a:pt x="77533" y="19487"/>
                        <a:pt x="70771" y="28993"/>
                      </a:cubicBezTo>
                      <a:cubicBezTo>
                        <a:pt x="67628" y="33461"/>
                        <a:pt x="64961" y="38404"/>
                        <a:pt x="62675" y="43918"/>
                      </a:cubicBezTo>
                      <a:lnTo>
                        <a:pt x="60579" y="3993"/>
                      </a:lnTo>
                      <a:lnTo>
                        <a:pt x="0" y="3993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97436"/>
                      </a:lnTo>
                      <a:cubicBezTo>
                        <a:pt x="67723" y="86314"/>
                        <a:pt x="69342" y="77379"/>
                        <a:pt x="72485" y="70820"/>
                      </a:cubicBezTo>
                      <a:cubicBezTo>
                        <a:pt x="75629" y="64165"/>
                        <a:pt x="80010" y="59317"/>
                        <a:pt x="85630" y="56275"/>
                      </a:cubicBezTo>
                      <a:cubicBezTo>
                        <a:pt x="91250" y="53234"/>
                        <a:pt x="97155" y="51713"/>
                        <a:pt x="103537" y="51713"/>
                      </a:cubicBezTo>
                      <a:cubicBezTo>
                        <a:pt x="111728" y="51713"/>
                        <a:pt x="118586" y="54374"/>
                        <a:pt x="123825" y="59698"/>
                      </a:cubicBezTo>
                      <a:cubicBezTo>
                        <a:pt x="129064" y="65021"/>
                        <a:pt x="131826" y="74527"/>
                        <a:pt x="131826" y="88311"/>
                      </a:cubicBezTo>
                      <a:lnTo>
                        <a:pt x="131826" y="202858"/>
                      </a:lnTo>
                      <a:lnTo>
                        <a:pt x="199549" y="202858"/>
                      </a:lnTo>
                      <a:lnTo>
                        <a:pt x="199549" y="70439"/>
                      </a:lnTo>
                      <a:cubicBezTo>
                        <a:pt x="199549" y="54754"/>
                        <a:pt x="196596" y="41826"/>
                        <a:pt x="190786" y="31465"/>
                      </a:cubicBezTo>
                      <a:cubicBezTo>
                        <a:pt x="184975" y="21103"/>
                        <a:pt x="176879" y="13308"/>
                        <a:pt x="166688" y="798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49" name="Freeform 148">
                  <a:extLst>
                    <a:ext uri="{FF2B5EF4-FFF2-40B4-BE49-F238E27FC236}">
                      <a16:creationId xmlns:a16="http://schemas.microsoft.com/office/drawing/2014/main" id="{8A8F26ED-EF65-95A6-1640-E67DDB9EB6EA}"/>
                    </a:ext>
                  </a:extLst>
                </p:cNvPr>
                <p:cNvSpPr/>
                <p:nvPr/>
              </p:nvSpPr>
              <p:spPr>
                <a:xfrm>
                  <a:off x="5706262" y="-766445"/>
                  <a:ext cx="210502" cy="288411"/>
                </a:xfrm>
                <a:custGeom>
                  <a:avLst/>
                  <a:gdLst>
                    <a:gd name="csX0" fmla="*/ 149542 w 210502"/>
                    <a:gd name="csY0" fmla="*/ 3993 h 288411"/>
                    <a:gd name="csX1" fmla="*/ 147923 w 210502"/>
                    <a:gd name="csY1" fmla="*/ 46579 h 288411"/>
                    <a:gd name="csX2" fmla="*/ 124777 w 210502"/>
                    <a:gd name="csY2" fmla="*/ 12928 h 288411"/>
                    <a:gd name="csX3" fmla="*/ 82105 w 210502"/>
                    <a:gd name="csY3" fmla="*/ 0 h 288411"/>
                    <a:gd name="csX4" fmla="*/ 40100 w 210502"/>
                    <a:gd name="csY4" fmla="*/ 11692 h 288411"/>
                    <a:gd name="csX5" fmla="*/ 10763 w 210502"/>
                    <a:gd name="csY5" fmla="*/ 45724 h 288411"/>
                    <a:gd name="csX6" fmla="*/ 0 w 210502"/>
                    <a:gd name="csY6" fmla="*/ 99433 h 288411"/>
                    <a:gd name="csX7" fmla="*/ 10001 w 210502"/>
                    <a:gd name="csY7" fmla="*/ 152096 h 288411"/>
                    <a:gd name="csX8" fmla="*/ 38481 w 210502"/>
                    <a:gd name="csY8" fmla="*/ 185747 h 288411"/>
                    <a:gd name="csX9" fmla="*/ 82105 w 210502"/>
                    <a:gd name="csY9" fmla="*/ 197249 h 288411"/>
                    <a:gd name="csX10" fmla="*/ 118205 w 210502"/>
                    <a:gd name="csY10" fmla="*/ 188314 h 288411"/>
                    <a:gd name="csX11" fmla="*/ 142304 w 210502"/>
                    <a:gd name="csY11" fmla="*/ 164644 h 288411"/>
                    <a:gd name="csX12" fmla="*/ 142304 w 210502"/>
                    <a:gd name="csY12" fmla="*/ 203238 h 288411"/>
                    <a:gd name="csX13" fmla="*/ 132969 w 210502"/>
                    <a:gd name="csY13" fmla="*/ 234608 h 288411"/>
                    <a:gd name="csX14" fmla="*/ 106108 w 210502"/>
                    <a:gd name="csY14" fmla="*/ 245730 h 288411"/>
                    <a:gd name="csX15" fmla="*/ 77629 w 210502"/>
                    <a:gd name="csY15" fmla="*/ 236414 h 288411"/>
                    <a:gd name="csX16" fmla="*/ 66294 w 210502"/>
                    <a:gd name="csY16" fmla="*/ 209607 h 288411"/>
                    <a:gd name="csX17" fmla="*/ 952 w 210502"/>
                    <a:gd name="csY17" fmla="*/ 217972 h 288411"/>
                    <a:gd name="csX18" fmla="*/ 19050 w 210502"/>
                    <a:gd name="csY18" fmla="*/ 260749 h 288411"/>
                    <a:gd name="csX19" fmla="*/ 54673 w 210502"/>
                    <a:gd name="csY19" fmla="*/ 282233 h 288411"/>
                    <a:gd name="csX20" fmla="*/ 102108 w 210502"/>
                    <a:gd name="csY20" fmla="*/ 288412 h 288411"/>
                    <a:gd name="csX21" fmla="*/ 159925 w 210502"/>
                    <a:gd name="csY21" fmla="*/ 278240 h 288411"/>
                    <a:gd name="csX22" fmla="*/ 197358 w 210502"/>
                    <a:gd name="csY22" fmla="*/ 246015 h 288411"/>
                    <a:gd name="csX23" fmla="*/ 210502 w 210502"/>
                    <a:gd name="csY23" fmla="*/ 186983 h 288411"/>
                    <a:gd name="csX24" fmla="*/ 210502 w 210502"/>
                    <a:gd name="csY24" fmla="*/ 3993 h 288411"/>
                    <a:gd name="csX25" fmla="*/ 149542 w 210502"/>
                    <a:gd name="csY25" fmla="*/ 3993 h 288411"/>
                    <a:gd name="csX26" fmla="*/ 132397 w 210502"/>
                    <a:gd name="csY26" fmla="*/ 135555 h 288411"/>
                    <a:gd name="csX27" fmla="*/ 105727 w 210502"/>
                    <a:gd name="csY27" fmla="*/ 147913 h 288411"/>
                    <a:gd name="csX28" fmla="*/ 78200 w 210502"/>
                    <a:gd name="csY28" fmla="*/ 135936 h 288411"/>
                    <a:gd name="csX29" fmla="*/ 68199 w 210502"/>
                    <a:gd name="csY29" fmla="*/ 98577 h 288411"/>
                    <a:gd name="csX30" fmla="*/ 72771 w 210502"/>
                    <a:gd name="csY30" fmla="*/ 71580 h 288411"/>
                    <a:gd name="csX31" fmla="*/ 85725 w 210502"/>
                    <a:gd name="csY31" fmla="*/ 55325 h 288411"/>
                    <a:gd name="csX32" fmla="*/ 105632 w 210502"/>
                    <a:gd name="csY32" fmla="*/ 49716 h 288411"/>
                    <a:gd name="csX33" fmla="*/ 132683 w 210502"/>
                    <a:gd name="csY33" fmla="*/ 62264 h 288411"/>
                    <a:gd name="csX34" fmla="*/ 142208 w 210502"/>
                    <a:gd name="csY34" fmla="*/ 98672 h 288411"/>
                    <a:gd name="csX35" fmla="*/ 132207 w 210502"/>
                    <a:gd name="csY35" fmla="*/ 135650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9542" y="3993"/>
                      </a:moveTo>
                      <a:lnTo>
                        <a:pt x="147923" y="46579"/>
                      </a:ln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5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20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5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3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20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3993"/>
                      </a:lnTo>
                      <a:lnTo>
                        <a:pt x="149542" y="3993"/>
                      </a:lnTo>
                      <a:close/>
                      <a:moveTo>
                        <a:pt x="132397" y="135555"/>
                      </a:moveTo>
                      <a:cubicBezTo>
                        <a:pt x="125730" y="143731"/>
                        <a:pt x="116872" y="147913"/>
                        <a:pt x="105727" y="147913"/>
                      </a:cubicBezTo>
                      <a:cubicBezTo>
                        <a:pt x="94583" y="147913"/>
                        <a:pt x="84868" y="143921"/>
                        <a:pt x="78200" y="135936"/>
                      </a:cubicBezTo>
                      <a:cubicBezTo>
                        <a:pt x="71533" y="127951"/>
                        <a:pt x="68199" y="115498"/>
                        <a:pt x="68199" y="98577"/>
                      </a:cubicBezTo>
                      <a:cubicBezTo>
                        <a:pt x="68199" y="87740"/>
                        <a:pt x="69723" y="78710"/>
                        <a:pt x="72771" y="71580"/>
                      </a:cubicBezTo>
                      <a:cubicBezTo>
                        <a:pt x="75819" y="64451"/>
                        <a:pt x="80105" y="59032"/>
                        <a:pt x="85725" y="55325"/>
                      </a:cubicBezTo>
                      <a:cubicBezTo>
                        <a:pt x="91345" y="51618"/>
                        <a:pt x="97917" y="49716"/>
                        <a:pt x="105632" y="49716"/>
                      </a:cubicBezTo>
                      <a:cubicBezTo>
                        <a:pt x="117348" y="49716"/>
                        <a:pt x="126397" y="53899"/>
                        <a:pt x="132683" y="62264"/>
                      </a:cubicBezTo>
                      <a:cubicBezTo>
                        <a:pt x="139065" y="70629"/>
                        <a:pt x="142208" y="82797"/>
                        <a:pt x="142208" y="98672"/>
                      </a:cubicBezTo>
                      <a:cubicBezTo>
                        <a:pt x="142208" y="114547"/>
                        <a:pt x="138875" y="127475"/>
                        <a:pt x="132207" y="13565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A45E9988-BD9C-91C3-9B77-8BAB7F111D25}"/>
                  </a:ext>
                </a:extLst>
              </p:cNvPr>
              <p:cNvGrpSpPr/>
              <p:nvPr userDrawn="1"/>
            </p:nvGrpSpPr>
            <p:grpSpPr>
              <a:xfrm>
                <a:off x="4559155" y="4434639"/>
                <a:ext cx="1936337" cy="287176"/>
                <a:chOff x="3933278" y="-417670"/>
                <a:chExt cx="1936337" cy="287176"/>
              </a:xfrm>
            </p:grpSpPr>
            <p:sp>
              <p:nvSpPr>
                <p:cNvPr id="129" name="Freeform 128">
                  <a:extLst>
                    <a:ext uri="{FF2B5EF4-FFF2-40B4-BE49-F238E27FC236}">
                      <a16:creationId xmlns:a16="http://schemas.microsoft.com/office/drawing/2014/main" id="{7C8BCD47-FAD4-6693-E9BC-3E3A5D86EA5F}"/>
                    </a:ext>
                  </a:extLst>
                </p:cNvPr>
                <p:cNvSpPr/>
                <p:nvPr/>
              </p:nvSpPr>
              <p:spPr>
                <a:xfrm>
                  <a:off x="3933278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2" y="255521"/>
                        <a:pt x="69152" y="259704"/>
                      </a:cubicBezTo>
                      <a:cubicBezTo>
                        <a:pt x="80201" y="263981"/>
                        <a:pt x="93250" y="266073"/>
                        <a:pt x="108395" y="266073"/>
                      </a:cubicBezTo>
                      <a:cubicBezTo>
                        <a:pt x="119062" y="266073"/>
                        <a:pt x="129349" y="264742"/>
                        <a:pt x="139446" y="262080"/>
                      </a:cubicBezTo>
                      <a:cubicBezTo>
                        <a:pt x="149543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3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0" name="Freeform 129">
                  <a:extLst>
                    <a:ext uri="{FF2B5EF4-FFF2-40B4-BE49-F238E27FC236}">
                      <a16:creationId xmlns:a16="http://schemas.microsoft.com/office/drawing/2014/main" id="{E3A5BB26-8189-B354-9309-C4864F075BB5}"/>
                    </a:ext>
                  </a:extLst>
                </p:cNvPr>
                <p:cNvSpPr/>
                <p:nvPr/>
              </p:nvSpPr>
              <p:spPr>
                <a:xfrm>
                  <a:off x="4123493" y="-417670"/>
                  <a:ext cx="199643" cy="283373"/>
                </a:xfrm>
                <a:custGeom>
                  <a:avLst/>
                  <a:gdLst>
                    <a:gd name="csX0" fmla="*/ 166783 w 199643"/>
                    <a:gd name="csY0" fmla="*/ 88311 h 283373"/>
                    <a:gd name="csX1" fmla="*/ 130683 w 199643"/>
                    <a:gd name="csY1" fmla="*/ 80326 h 283373"/>
                    <a:gd name="csX2" fmla="*/ 92869 w 199643"/>
                    <a:gd name="csY2" fmla="*/ 90497 h 283373"/>
                    <a:gd name="csX3" fmla="*/ 67723 w 199643"/>
                    <a:gd name="csY3" fmla="*/ 120536 h 283373"/>
                    <a:gd name="csX4" fmla="*/ 67723 w 199643"/>
                    <a:gd name="csY4" fmla="*/ 0 h 283373"/>
                    <a:gd name="csX5" fmla="*/ 0 w 199643"/>
                    <a:gd name="csY5" fmla="*/ 0 h 283373"/>
                    <a:gd name="csX6" fmla="*/ 0 w 199643"/>
                    <a:gd name="csY6" fmla="*/ 283183 h 283373"/>
                    <a:gd name="csX7" fmla="*/ 67723 w 199643"/>
                    <a:gd name="csY7" fmla="*/ 283183 h 283373"/>
                    <a:gd name="csX8" fmla="*/ 67723 w 199643"/>
                    <a:gd name="csY8" fmla="*/ 178617 h 283373"/>
                    <a:gd name="csX9" fmla="*/ 72485 w 199643"/>
                    <a:gd name="csY9" fmla="*/ 151621 h 283373"/>
                    <a:gd name="csX10" fmla="*/ 85630 w 199643"/>
                    <a:gd name="csY10" fmla="*/ 136506 h 283373"/>
                    <a:gd name="csX11" fmla="*/ 103537 w 199643"/>
                    <a:gd name="csY11" fmla="*/ 131753 h 283373"/>
                    <a:gd name="csX12" fmla="*/ 124111 w 199643"/>
                    <a:gd name="csY12" fmla="*/ 139928 h 283373"/>
                    <a:gd name="csX13" fmla="*/ 131921 w 199643"/>
                    <a:gd name="csY13" fmla="*/ 169587 h 283373"/>
                    <a:gd name="csX14" fmla="*/ 131921 w 199643"/>
                    <a:gd name="csY14" fmla="*/ 283374 h 283373"/>
                    <a:gd name="csX15" fmla="*/ 199644 w 199643"/>
                    <a:gd name="csY15" fmla="*/ 283374 h 283373"/>
                    <a:gd name="csX16" fmla="*/ 199644 w 199643"/>
                    <a:gd name="csY16" fmla="*/ 150955 h 283373"/>
                    <a:gd name="csX17" fmla="*/ 190881 w 199643"/>
                    <a:gd name="csY17" fmla="*/ 111981 h 283373"/>
                    <a:gd name="csX18" fmla="*/ 166783 w 199643"/>
                    <a:gd name="csY18" fmla="*/ 88501 h 283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99643" h="283373">
                      <a:moveTo>
                        <a:pt x="166783" y="88311"/>
                      </a:moveTo>
                      <a:cubicBezTo>
                        <a:pt x="156591" y="82987"/>
                        <a:pt x="144494" y="80326"/>
                        <a:pt x="130683" y="80326"/>
                      </a:cubicBezTo>
                      <a:cubicBezTo>
                        <a:pt x="116872" y="80326"/>
                        <a:pt x="103727" y="83748"/>
                        <a:pt x="92869" y="90497"/>
                      </a:cubicBezTo>
                      <a:cubicBezTo>
                        <a:pt x="82010" y="97246"/>
                        <a:pt x="73628" y="107228"/>
                        <a:pt x="67723" y="120536"/>
                      </a:cubicBezTo>
                      <a:lnTo>
                        <a:pt x="67723" y="0"/>
                      </a:lnTo>
                      <a:lnTo>
                        <a:pt x="0" y="0"/>
                      </a:lnTo>
                      <a:lnTo>
                        <a:pt x="0" y="283183"/>
                      </a:lnTo>
                      <a:lnTo>
                        <a:pt x="67723" y="283183"/>
                      </a:lnTo>
                      <a:lnTo>
                        <a:pt x="67723" y="178617"/>
                      </a:lnTo>
                      <a:cubicBezTo>
                        <a:pt x="67723" y="167496"/>
                        <a:pt x="69342" y="158465"/>
                        <a:pt x="72485" y="151621"/>
                      </a:cubicBezTo>
                      <a:cubicBezTo>
                        <a:pt x="75628" y="144776"/>
                        <a:pt x="80010" y="139738"/>
                        <a:pt x="85630" y="136506"/>
                      </a:cubicBezTo>
                      <a:cubicBezTo>
                        <a:pt x="91249" y="133369"/>
                        <a:pt x="97155" y="131753"/>
                        <a:pt x="103537" y="131753"/>
                      </a:cubicBezTo>
                      <a:cubicBezTo>
                        <a:pt x="112014" y="131753"/>
                        <a:pt x="118872" y="134510"/>
                        <a:pt x="124111" y="139928"/>
                      </a:cubicBezTo>
                      <a:cubicBezTo>
                        <a:pt x="129254" y="145347"/>
                        <a:pt x="131921" y="155233"/>
                        <a:pt x="131921" y="169587"/>
                      </a:cubicBezTo>
                      <a:lnTo>
                        <a:pt x="131921" y="283374"/>
                      </a:lnTo>
                      <a:lnTo>
                        <a:pt x="199644" y="283374"/>
                      </a:lnTo>
                      <a:lnTo>
                        <a:pt x="199644" y="150955"/>
                      </a:lnTo>
                      <a:cubicBezTo>
                        <a:pt x="199644" y="135270"/>
                        <a:pt x="196691" y="122342"/>
                        <a:pt x="190881" y="111981"/>
                      </a:cubicBezTo>
                      <a:cubicBezTo>
                        <a:pt x="185071" y="101619"/>
                        <a:pt x="176974" y="93824"/>
                        <a:pt x="166783" y="8850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1" name="Freeform 130">
                  <a:extLst>
                    <a:ext uri="{FF2B5EF4-FFF2-40B4-BE49-F238E27FC236}">
                      <a16:creationId xmlns:a16="http://schemas.microsoft.com/office/drawing/2014/main" id="{6E99ACA9-24A5-CFA7-63C0-A6C6F36BAC9B}"/>
                    </a:ext>
                  </a:extLst>
                </p:cNvPr>
                <p:cNvSpPr/>
                <p:nvPr/>
              </p:nvSpPr>
              <p:spPr>
                <a:xfrm>
                  <a:off x="4352283" y="-337344"/>
                  <a:ext cx="203072" cy="206850"/>
                </a:xfrm>
                <a:custGeom>
                  <a:avLst/>
                  <a:gdLst>
                    <a:gd name="csX0" fmla="*/ 158020 w 203072"/>
                    <a:gd name="csY0" fmla="*/ 12168 h 206850"/>
                    <a:gd name="csX1" fmla="*/ 104394 w 203072"/>
                    <a:gd name="csY1" fmla="*/ 0 h 206850"/>
                    <a:gd name="csX2" fmla="*/ 50006 w 203072"/>
                    <a:gd name="csY2" fmla="*/ 12358 h 206850"/>
                    <a:gd name="csX3" fmla="*/ 13144 w 203072"/>
                    <a:gd name="csY3" fmla="*/ 47720 h 206850"/>
                    <a:gd name="csX4" fmla="*/ 0 w 203072"/>
                    <a:gd name="csY4" fmla="*/ 103425 h 206850"/>
                    <a:gd name="csX5" fmla="*/ 13144 w 203072"/>
                    <a:gd name="csY5" fmla="*/ 159130 h 206850"/>
                    <a:gd name="csX6" fmla="*/ 50387 w 203072"/>
                    <a:gd name="csY6" fmla="*/ 194493 h 206850"/>
                    <a:gd name="csX7" fmla="*/ 107537 w 203072"/>
                    <a:gd name="csY7" fmla="*/ 206850 h 206850"/>
                    <a:gd name="csX8" fmla="*/ 147161 w 203072"/>
                    <a:gd name="csY8" fmla="*/ 200862 h 206850"/>
                    <a:gd name="csX9" fmla="*/ 179832 w 203072"/>
                    <a:gd name="csY9" fmla="*/ 183180 h 206850"/>
                    <a:gd name="csX10" fmla="*/ 199168 w 203072"/>
                    <a:gd name="csY10" fmla="*/ 154377 h 206850"/>
                    <a:gd name="csX11" fmla="*/ 144970 w 203072"/>
                    <a:gd name="csY11" fmla="*/ 136506 h 206850"/>
                    <a:gd name="csX12" fmla="*/ 131636 w 203072"/>
                    <a:gd name="csY12" fmla="*/ 153236 h 206850"/>
                    <a:gd name="csX13" fmla="*/ 107537 w 203072"/>
                    <a:gd name="csY13" fmla="*/ 159225 h 206850"/>
                    <a:gd name="csX14" fmla="*/ 84392 w 203072"/>
                    <a:gd name="csY14" fmla="*/ 153902 h 206850"/>
                    <a:gd name="csX15" fmla="*/ 69628 w 203072"/>
                    <a:gd name="csY15" fmla="*/ 136411 h 206850"/>
                    <a:gd name="csX16" fmla="*/ 65532 w 203072"/>
                    <a:gd name="csY16" fmla="*/ 120726 h 206850"/>
                    <a:gd name="csX17" fmla="*/ 201549 w 203072"/>
                    <a:gd name="csY17" fmla="*/ 120726 h 206850"/>
                    <a:gd name="csX18" fmla="*/ 202692 w 203072"/>
                    <a:gd name="csY18" fmla="*/ 108749 h 206850"/>
                    <a:gd name="csX19" fmla="*/ 203073 w 203072"/>
                    <a:gd name="csY19" fmla="*/ 94394 h 206850"/>
                    <a:gd name="csX20" fmla="*/ 191548 w 203072"/>
                    <a:gd name="csY20" fmla="*/ 45724 h 206850"/>
                    <a:gd name="csX21" fmla="*/ 157829 w 203072"/>
                    <a:gd name="csY21" fmla="*/ 12358 h 206850"/>
                    <a:gd name="csX22" fmla="*/ 82677 w 203072"/>
                    <a:gd name="csY22" fmla="*/ 53329 h 206850"/>
                    <a:gd name="csX23" fmla="*/ 104394 w 203072"/>
                    <a:gd name="csY23" fmla="*/ 47340 h 206850"/>
                    <a:gd name="csX24" fmla="*/ 130873 w 203072"/>
                    <a:gd name="csY24" fmla="*/ 60078 h 206850"/>
                    <a:gd name="csX25" fmla="*/ 138684 w 203072"/>
                    <a:gd name="csY25" fmla="*/ 84318 h 206850"/>
                    <a:gd name="csX26" fmla="*/ 66008 w 203072"/>
                    <a:gd name="csY26" fmla="*/ 84318 h 206850"/>
                    <a:gd name="csX27" fmla="*/ 69056 w 203072"/>
                    <a:gd name="csY27" fmla="*/ 71960 h 206850"/>
                    <a:gd name="csX28" fmla="*/ 82582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58020" y="12168"/>
                      </a:move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7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7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0" y="136506"/>
                      </a:lnTo>
                      <a:cubicBezTo>
                        <a:pt x="142018" y="143635"/>
                        <a:pt x="137636" y="149244"/>
                        <a:pt x="131636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9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2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ubicBezTo>
                        <a:pt x="183832" y="31560"/>
                        <a:pt x="172593" y="20438"/>
                        <a:pt x="157829" y="12358"/>
                      </a:cubicBezTo>
                      <a:close/>
                      <a:moveTo>
                        <a:pt x="82677" y="53329"/>
                      </a:moveTo>
                      <a:cubicBezTo>
                        <a:pt x="88678" y="49336"/>
                        <a:pt x="95917" y="47340"/>
                        <a:pt x="104394" y="47340"/>
                      </a:cubicBezTo>
                      <a:cubicBezTo>
                        <a:pt x="116300" y="47340"/>
                        <a:pt x="125158" y="51618"/>
                        <a:pt x="130873" y="60078"/>
                      </a:cubicBezTo>
                      <a:cubicBezTo>
                        <a:pt x="134969" y="66162"/>
                        <a:pt x="137541" y="74337"/>
                        <a:pt x="138684" y="84318"/>
                      </a:cubicBezTo>
                      <a:lnTo>
                        <a:pt x="66008" y="84318"/>
                      </a:lnTo>
                      <a:cubicBezTo>
                        <a:pt x="66770" y="79755"/>
                        <a:pt x="67723" y="75668"/>
                        <a:pt x="69056" y="71960"/>
                      </a:cubicBezTo>
                      <a:cubicBezTo>
                        <a:pt x="72104" y="63500"/>
                        <a:pt x="76581" y="57226"/>
                        <a:pt x="82582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2" name="Freeform 131">
                  <a:extLst>
                    <a:ext uri="{FF2B5EF4-FFF2-40B4-BE49-F238E27FC236}">
                      <a16:creationId xmlns:a16="http://schemas.microsoft.com/office/drawing/2014/main" id="{3F3E27E9-8DE0-C63A-CA8F-19287243662D}"/>
                    </a:ext>
                  </a:extLst>
                </p:cNvPr>
                <p:cNvSpPr/>
                <p:nvPr/>
              </p:nvSpPr>
              <p:spPr>
                <a:xfrm>
                  <a:off x="4640033" y="-397042"/>
                  <a:ext cx="204406" cy="262555"/>
                </a:xfrm>
                <a:custGeom>
                  <a:avLst/>
                  <a:gdLst>
                    <a:gd name="csX0" fmla="*/ 0 w 204406"/>
                    <a:gd name="csY0" fmla="*/ 262555 h 262555"/>
                    <a:gd name="csX1" fmla="*/ 68580 w 204406"/>
                    <a:gd name="csY1" fmla="*/ 262555 h 262555"/>
                    <a:gd name="csX2" fmla="*/ 68580 w 204406"/>
                    <a:gd name="csY2" fmla="*/ 161507 h 262555"/>
                    <a:gd name="csX3" fmla="*/ 176975 w 204406"/>
                    <a:gd name="csY3" fmla="*/ 161507 h 262555"/>
                    <a:gd name="csX4" fmla="*/ 176975 w 204406"/>
                    <a:gd name="csY4" fmla="*/ 108653 h 262555"/>
                    <a:gd name="csX5" fmla="*/ 68580 w 204406"/>
                    <a:gd name="csY5" fmla="*/ 108653 h 262555"/>
                    <a:gd name="csX6" fmla="*/ 68580 w 204406"/>
                    <a:gd name="csY6" fmla="*/ 52948 h 262555"/>
                    <a:gd name="csX7" fmla="*/ 204406 w 204406"/>
                    <a:gd name="csY7" fmla="*/ 52948 h 262555"/>
                    <a:gd name="csX8" fmla="*/ 204406 w 204406"/>
                    <a:gd name="csY8" fmla="*/ 0 h 262555"/>
                    <a:gd name="csX9" fmla="*/ 0 w 204406"/>
                    <a:gd name="csY9" fmla="*/ 0 h 262555"/>
                    <a:gd name="csX10" fmla="*/ 0 w 204406"/>
                    <a:gd name="csY10" fmla="*/ 262555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04406" h="262555">
                      <a:moveTo>
                        <a:pt x="0" y="262555"/>
                      </a:moveTo>
                      <a:lnTo>
                        <a:pt x="68580" y="262555"/>
                      </a:lnTo>
                      <a:lnTo>
                        <a:pt x="68580" y="161507"/>
                      </a:lnTo>
                      <a:lnTo>
                        <a:pt x="176975" y="161507"/>
                      </a:lnTo>
                      <a:lnTo>
                        <a:pt x="176975" y="108653"/>
                      </a:lnTo>
                      <a:lnTo>
                        <a:pt x="68580" y="108653"/>
                      </a:lnTo>
                      <a:lnTo>
                        <a:pt x="68580" y="52948"/>
                      </a:lnTo>
                      <a:lnTo>
                        <a:pt x="204406" y="52948"/>
                      </a:lnTo>
                      <a:lnTo>
                        <a:pt x="204406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3" name="Freeform 132">
                  <a:extLst>
                    <a:ext uri="{FF2B5EF4-FFF2-40B4-BE49-F238E27FC236}">
                      <a16:creationId xmlns:a16="http://schemas.microsoft.com/office/drawing/2014/main" id="{854F20BB-7C22-8CE0-2160-009970CAE677}"/>
                    </a:ext>
                  </a:extLst>
                </p:cNvPr>
                <p:cNvSpPr/>
                <p:nvPr/>
              </p:nvSpPr>
              <p:spPr>
                <a:xfrm>
                  <a:off x="4863871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300 w 199262"/>
                    <a:gd name="csY3" fmla="*/ 148579 h 202857"/>
                    <a:gd name="csX4" fmla="*/ 96774 w 199262"/>
                    <a:gd name="csY4" fmla="*/ 151145 h 202857"/>
                    <a:gd name="csX5" fmla="*/ 75248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300" y="148579"/>
                      </a:cubicBezTo>
                      <a:cubicBezTo>
                        <a:pt x="106013" y="150290"/>
                        <a:pt x="101537" y="151145"/>
                        <a:pt x="96774" y="151145"/>
                      </a:cubicBezTo>
                      <a:cubicBezTo>
                        <a:pt x="87440" y="151145"/>
                        <a:pt x="80296" y="148674"/>
                        <a:pt x="75248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3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4" name="Freeform 133">
                  <a:extLst>
                    <a:ext uri="{FF2B5EF4-FFF2-40B4-BE49-F238E27FC236}">
                      <a16:creationId xmlns:a16="http://schemas.microsoft.com/office/drawing/2014/main" id="{EB498C67-0550-ACE5-779C-20F28940C529}"/>
                    </a:ext>
                  </a:extLst>
                </p:cNvPr>
                <p:cNvSpPr/>
                <p:nvPr/>
              </p:nvSpPr>
              <p:spPr>
                <a:xfrm>
                  <a:off x="5085327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1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1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5" name="Freeform 134">
                  <a:extLst>
                    <a:ext uri="{FF2B5EF4-FFF2-40B4-BE49-F238E27FC236}">
                      <a16:creationId xmlns:a16="http://schemas.microsoft.com/office/drawing/2014/main" id="{FF45FBAD-9B41-431A-873D-A590D0556AFC}"/>
                    </a:ext>
                  </a:extLst>
                </p:cNvPr>
                <p:cNvSpPr/>
                <p:nvPr/>
              </p:nvSpPr>
              <p:spPr>
                <a:xfrm>
                  <a:off x="5273065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299 w 199262"/>
                    <a:gd name="csY3" fmla="*/ 148579 h 202857"/>
                    <a:gd name="csX4" fmla="*/ 96774 w 199262"/>
                    <a:gd name="csY4" fmla="*/ 151145 h 202857"/>
                    <a:gd name="csX5" fmla="*/ 75247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299" y="148579"/>
                      </a:cubicBezTo>
                      <a:cubicBezTo>
                        <a:pt x="106013" y="150290"/>
                        <a:pt x="101536" y="151145"/>
                        <a:pt x="96774" y="151145"/>
                      </a:cubicBezTo>
                      <a:cubicBezTo>
                        <a:pt x="87439" y="151145"/>
                        <a:pt x="80296" y="148674"/>
                        <a:pt x="75247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2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6" name="Freeform 135">
                  <a:extLst>
                    <a:ext uri="{FF2B5EF4-FFF2-40B4-BE49-F238E27FC236}">
                      <a16:creationId xmlns:a16="http://schemas.microsoft.com/office/drawing/2014/main" id="{5E0F72E5-EE9A-5A18-E466-E51E25CFDBC1}"/>
                    </a:ext>
                  </a:extLst>
                </p:cNvPr>
                <p:cNvSpPr/>
                <p:nvPr/>
              </p:nvSpPr>
              <p:spPr>
                <a:xfrm>
                  <a:off x="5512523" y="-337344"/>
                  <a:ext cx="144684" cy="202857"/>
                </a:xfrm>
                <a:custGeom>
                  <a:avLst/>
                  <a:gdLst>
                    <a:gd name="csX0" fmla="*/ 123158 w 144684"/>
                    <a:gd name="csY0" fmla="*/ 0 h 202857"/>
                    <a:gd name="csX1" fmla="*/ 85058 w 144684"/>
                    <a:gd name="csY1" fmla="*/ 12358 h 202857"/>
                    <a:gd name="csX2" fmla="*/ 62579 w 144684"/>
                    <a:gd name="csY2" fmla="*/ 46960 h 202857"/>
                    <a:gd name="csX3" fmla="*/ 59817 w 144684"/>
                    <a:gd name="csY3" fmla="*/ 3992 h 202857"/>
                    <a:gd name="csX4" fmla="*/ 0 w 144684"/>
                    <a:gd name="csY4" fmla="*/ 3992 h 202857"/>
                    <a:gd name="csX5" fmla="*/ 0 w 144684"/>
                    <a:gd name="csY5" fmla="*/ 202858 h 202857"/>
                    <a:gd name="csX6" fmla="*/ 67723 w 144684"/>
                    <a:gd name="csY6" fmla="*/ 202858 h 202857"/>
                    <a:gd name="csX7" fmla="*/ 67723 w 144684"/>
                    <a:gd name="csY7" fmla="*/ 102665 h 202857"/>
                    <a:gd name="csX8" fmla="*/ 73914 w 144684"/>
                    <a:gd name="csY8" fmla="*/ 76998 h 202857"/>
                    <a:gd name="csX9" fmla="*/ 90488 w 144684"/>
                    <a:gd name="csY9" fmla="*/ 61694 h 202857"/>
                    <a:gd name="csX10" fmla="*/ 112776 w 144684"/>
                    <a:gd name="csY10" fmla="*/ 56561 h 202857"/>
                    <a:gd name="csX11" fmla="*/ 127730 w 144684"/>
                    <a:gd name="csY11" fmla="*/ 57511 h 202857"/>
                    <a:gd name="csX12" fmla="*/ 137922 w 144684"/>
                    <a:gd name="csY12" fmla="*/ 60078 h 202857"/>
                    <a:gd name="csX13" fmla="*/ 144685 w 144684"/>
                    <a:gd name="csY13" fmla="*/ 4373 h 202857"/>
                    <a:gd name="csX14" fmla="*/ 136112 w 144684"/>
                    <a:gd name="csY14" fmla="*/ 1236 h 202857"/>
                    <a:gd name="csX15" fmla="*/ 123158 w 144684"/>
                    <a:gd name="csY15" fmla="*/ 0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144684" h="202857">
                      <a:moveTo>
                        <a:pt x="123158" y="0"/>
                      </a:moveTo>
                      <a:cubicBezTo>
                        <a:pt x="107728" y="0"/>
                        <a:pt x="95059" y="4088"/>
                        <a:pt x="85058" y="12358"/>
                      </a:cubicBezTo>
                      <a:cubicBezTo>
                        <a:pt x="75057" y="20628"/>
                        <a:pt x="67627" y="32130"/>
                        <a:pt x="62579" y="46960"/>
                      </a:cubicBezTo>
                      <a:lnTo>
                        <a:pt x="59817" y="3992"/>
                      </a:lnTo>
                      <a:lnTo>
                        <a:pt x="0" y="3992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102665"/>
                      </a:lnTo>
                      <a:cubicBezTo>
                        <a:pt x="67723" y="92303"/>
                        <a:pt x="69723" y="83748"/>
                        <a:pt x="73914" y="76998"/>
                      </a:cubicBezTo>
                      <a:cubicBezTo>
                        <a:pt x="78010" y="70249"/>
                        <a:pt x="83534" y="65116"/>
                        <a:pt x="90488" y="61694"/>
                      </a:cubicBezTo>
                      <a:cubicBezTo>
                        <a:pt x="97346" y="58272"/>
                        <a:pt x="104870" y="56561"/>
                        <a:pt x="112776" y="56561"/>
                      </a:cubicBezTo>
                      <a:cubicBezTo>
                        <a:pt x="118586" y="56561"/>
                        <a:pt x="123634" y="56941"/>
                        <a:pt x="127730" y="57511"/>
                      </a:cubicBezTo>
                      <a:cubicBezTo>
                        <a:pt x="131826" y="58177"/>
                        <a:pt x="135255" y="59032"/>
                        <a:pt x="137922" y="60078"/>
                      </a:cubicBezTo>
                      <a:lnTo>
                        <a:pt x="144685" y="4373"/>
                      </a:lnTo>
                      <a:cubicBezTo>
                        <a:pt x="142589" y="3042"/>
                        <a:pt x="139732" y="1996"/>
                        <a:pt x="136112" y="1236"/>
                      </a:cubicBezTo>
                      <a:cubicBezTo>
                        <a:pt x="132493" y="475"/>
                        <a:pt x="128206" y="0"/>
                        <a:pt x="123158" y="0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137" name="Freeform 136">
                  <a:extLst>
                    <a:ext uri="{FF2B5EF4-FFF2-40B4-BE49-F238E27FC236}">
                      <a16:creationId xmlns:a16="http://schemas.microsoft.com/office/drawing/2014/main" id="{D2AFB71F-333A-8648-3BC4-E37F8F65A954}"/>
                    </a:ext>
                  </a:extLst>
                </p:cNvPr>
                <p:cNvSpPr/>
                <p:nvPr/>
              </p:nvSpPr>
              <p:spPr>
                <a:xfrm>
                  <a:off x="5666543" y="-337344"/>
                  <a:ext cx="203072" cy="206850"/>
                </a:xfrm>
                <a:custGeom>
                  <a:avLst/>
                  <a:gdLst>
                    <a:gd name="csX0" fmla="*/ 191738 w 203072"/>
                    <a:gd name="csY0" fmla="*/ 45534 h 206850"/>
                    <a:gd name="csX1" fmla="*/ 158020 w 203072"/>
                    <a:gd name="csY1" fmla="*/ 12168 h 206850"/>
                    <a:gd name="csX2" fmla="*/ 104394 w 203072"/>
                    <a:gd name="csY2" fmla="*/ 0 h 206850"/>
                    <a:gd name="csX3" fmla="*/ 50006 w 203072"/>
                    <a:gd name="csY3" fmla="*/ 12358 h 206850"/>
                    <a:gd name="csX4" fmla="*/ 13144 w 203072"/>
                    <a:gd name="csY4" fmla="*/ 47720 h 206850"/>
                    <a:gd name="csX5" fmla="*/ 0 w 203072"/>
                    <a:gd name="csY5" fmla="*/ 103425 h 206850"/>
                    <a:gd name="csX6" fmla="*/ 13144 w 203072"/>
                    <a:gd name="csY6" fmla="*/ 159130 h 206850"/>
                    <a:gd name="csX7" fmla="*/ 50387 w 203072"/>
                    <a:gd name="csY7" fmla="*/ 194493 h 206850"/>
                    <a:gd name="csX8" fmla="*/ 107537 w 203072"/>
                    <a:gd name="csY8" fmla="*/ 206850 h 206850"/>
                    <a:gd name="csX9" fmla="*/ 147161 w 203072"/>
                    <a:gd name="csY9" fmla="*/ 200862 h 206850"/>
                    <a:gd name="csX10" fmla="*/ 179832 w 203072"/>
                    <a:gd name="csY10" fmla="*/ 183180 h 206850"/>
                    <a:gd name="csX11" fmla="*/ 199168 w 203072"/>
                    <a:gd name="csY11" fmla="*/ 154377 h 206850"/>
                    <a:gd name="csX12" fmla="*/ 144971 w 203072"/>
                    <a:gd name="csY12" fmla="*/ 136506 h 206850"/>
                    <a:gd name="csX13" fmla="*/ 131635 w 203072"/>
                    <a:gd name="csY13" fmla="*/ 153236 h 206850"/>
                    <a:gd name="csX14" fmla="*/ 107537 w 203072"/>
                    <a:gd name="csY14" fmla="*/ 159225 h 206850"/>
                    <a:gd name="csX15" fmla="*/ 84392 w 203072"/>
                    <a:gd name="csY15" fmla="*/ 153902 h 206850"/>
                    <a:gd name="csX16" fmla="*/ 69628 w 203072"/>
                    <a:gd name="csY16" fmla="*/ 136411 h 206850"/>
                    <a:gd name="csX17" fmla="*/ 65532 w 203072"/>
                    <a:gd name="csY17" fmla="*/ 120726 h 206850"/>
                    <a:gd name="csX18" fmla="*/ 201549 w 203072"/>
                    <a:gd name="csY18" fmla="*/ 120726 h 206850"/>
                    <a:gd name="csX19" fmla="*/ 202692 w 203072"/>
                    <a:gd name="csY19" fmla="*/ 108749 h 206850"/>
                    <a:gd name="csX20" fmla="*/ 203073 w 203072"/>
                    <a:gd name="csY20" fmla="*/ 94394 h 206850"/>
                    <a:gd name="csX21" fmla="*/ 191548 w 203072"/>
                    <a:gd name="csY21" fmla="*/ 45724 h 206850"/>
                    <a:gd name="csX22" fmla="*/ 82772 w 203072"/>
                    <a:gd name="csY22" fmla="*/ 53329 h 206850"/>
                    <a:gd name="csX23" fmla="*/ 104489 w 203072"/>
                    <a:gd name="csY23" fmla="*/ 47340 h 206850"/>
                    <a:gd name="csX24" fmla="*/ 130969 w 203072"/>
                    <a:gd name="csY24" fmla="*/ 60078 h 206850"/>
                    <a:gd name="csX25" fmla="*/ 138779 w 203072"/>
                    <a:gd name="csY25" fmla="*/ 84318 h 206850"/>
                    <a:gd name="csX26" fmla="*/ 66104 w 203072"/>
                    <a:gd name="csY26" fmla="*/ 84318 h 206850"/>
                    <a:gd name="csX27" fmla="*/ 69151 w 203072"/>
                    <a:gd name="csY27" fmla="*/ 71960 h 206850"/>
                    <a:gd name="csX28" fmla="*/ 82677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91738" y="45534"/>
                      </a:moveTo>
                      <a:cubicBezTo>
                        <a:pt x="184023" y="31370"/>
                        <a:pt x="172784" y="20248"/>
                        <a:pt x="158020" y="12168"/>
                      </a:cubicBez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8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8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1" y="136506"/>
                      </a:lnTo>
                      <a:cubicBezTo>
                        <a:pt x="142018" y="143635"/>
                        <a:pt x="137636" y="149244"/>
                        <a:pt x="131635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8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1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lose/>
                      <a:moveTo>
                        <a:pt x="82772" y="53329"/>
                      </a:moveTo>
                      <a:cubicBezTo>
                        <a:pt x="88773" y="49336"/>
                        <a:pt x="96012" y="47340"/>
                        <a:pt x="104489" y="47340"/>
                      </a:cubicBezTo>
                      <a:cubicBezTo>
                        <a:pt x="116396" y="47340"/>
                        <a:pt x="125254" y="51618"/>
                        <a:pt x="130969" y="60078"/>
                      </a:cubicBezTo>
                      <a:cubicBezTo>
                        <a:pt x="135064" y="66162"/>
                        <a:pt x="137636" y="74337"/>
                        <a:pt x="138779" y="84318"/>
                      </a:cubicBezTo>
                      <a:lnTo>
                        <a:pt x="66104" y="84318"/>
                      </a:lnTo>
                      <a:cubicBezTo>
                        <a:pt x="66865" y="79755"/>
                        <a:pt x="67818" y="75668"/>
                        <a:pt x="69151" y="71960"/>
                      </a:cubicBezTo>
                      <a:cubicBezTo>
                        <a:pt x="72200" y="63500"/>
                        <a:pt x="76676" y="57226"/>
                        <a:pt x="82677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</p:grpSp>
        </p:grpSp>
      </p:grp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A96ABA71-9E37-EDF0-5DAB-1DA242CAB7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646380" y="2724799"/>
            <a:ext cx="94750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CDDFEEF2-0F11-9B62-1672-CE48F0CC17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46381" y="3130597"/>
            <a:ext cx="94750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BDA5763-8061-1281-F57C-054BDCCFD5E2}"/>
              </a:ext>
            </a:extLst>
          </p:cNvPr>
          <p:cNvGrpSpPr/>
          <p:nvPr userDrawn="1"/>
        </p:nvGrpSpPr>
        <p:grpSpPr>
          <a:xfrm>
            <a:off x="5693892" y="1690107"/>
            <a:ext cx="852478" cy="923093"/>
            <a:chOff x="4572000" y="2112214"/>
            <a:chExt cx="852478" cy="923093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FD30CC8D-419D-F736-B464-816AF95246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4E507237-49EE-E068-31DA-99A1F6E42B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7" name="Picture Placeholder 53">
            <a:extLst>
              <a:ext uri="{FF2B5EF4-FFF2-40B4-BE49-F238E27FC236}">
                <a16:creationId xmlns:a16="http://schemas.microsoft.com/office/drawing/2014/main" id="{2C54F2CC-AC89-A06B-9483-CA8726861482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>
          <a:xfrm>
            <a:off x="5758238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96C650F-8BE9-0AD9-7DA3-5C79A018DE8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673757" y="2724799"/>
            <a:ext cx="94750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56EEA78-4DE6-4CA5-39D9-183070C61B4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673757" y="3130597"/>
            <a:ext cx="94750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038F98-16F5-7EB8-0A47-B47365EFC560}"/>
              </a:ext>
            </a:extLst>
          </p:cNvPr>
          <p:cNvGrpSpPr/>
          <p:nvPr userDrawn="1"/>
        </p:nvGrpSpPr>
        <p:grpSpPr>
          <a:xfrm>
            <a:off x="7744670" y="1690107"/>
            <a:ext cx="852478" cy="923093"/>
            <a:chOff x="4572000" y="2112214"/>
            <a:chExt cx="852478" cy="923093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AA7DAF5-EB89-BC06-D7A4-1576F75CC7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7C63A96D-A021-ADEB-2FBA-B7DE87E0D5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13" name="Picture Placeholder 53">
            <a:extLst>
              <a:ext uri="{FF2B5EF4-FFF2-40B4-BE49-F238E27FC236}">
                <a16:creationId xmlns:a16="http://schemas.microsoft.com/office/drawing/2014/main" id="{FC3C985F-9C1A-9E50-F419-747CD34A2268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809016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B89C3430-B747-3BCD-F470-9909CAF5C3E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97158" y="2724799"/>
            <a:ext cx="94750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583035A1-A114-A159-DC87-17693600E4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697158" y="3130597"/>
            <a:ext cx="94750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29E37F-9C36-F890-5842-D084F5DD5992}"/>
              </a:ext>
            </a:extLst>
          </p:cNvPr>
          <p:cNvGrpSpPr/>
          <p:nvPr userDrawn="1"/>
        </p:nvGrpSpPr>
        <p:grpSpPr>
          <a:xfrm>
            <a:off x="6721269" y="1690107"/>
            <a:ext cx="852478" cy="923093"/>
            <a:chOff x="4572000" y="2112214"/>
            <a:chExt cx="852478" cy="923093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A9B5031-6E35-18C4-4343-C24345BEEF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228AB851-275C-39A3-19FF-9358529E28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1" name="Picture Placeholder 53">
            <a:extLst>
              <a:ext uri="{FF2B5EF4-FFF2-40B4-BE49-F238E27FC236}">
                <a16:creationId xmlns:a16="http://schemas.microsoft.com/office/drawing/2014/main" id="{29A4B5C7-C0C1-20ED-745F-FBD082DFE46E}"/>
              </a:ext>
            </a:extLst>
          </p:cNvPr>
          <p:cNvSpPr>
            <a:spLocks noGrp="1" noChangeAspect="1"/>
          </p:cNvSpPr>
          <p:nvPr>
            <p:ph type="pic" sz="quarter" idx="38"/>
          </p:nvPr>
        </p:nvSpPr>
        <p:spPr>
          <a:xfrm>
            <a:off x="6785614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357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925" userDrawn="1">
          <p15:clr>
            <a:srgbClr val="FBAE40"/>
          </p15:clr>
        </p15:guide>
        <p15:guide id="5" pos="965" userDrawn="1">
          <p15:clr>
            <a:srgbClr val="FBAE40"/>
          </p15:clr>
        </p15:guide>
        <p15:guide id="6" pos="1570" userDrawn="1">
          <p15:clr>
            <a:srgbClr val="FBAE40"/>
          </p15:clr>
        </p15:guide>
        <p15:guide id="7" pos="1610" userDrawn="1">
          <p15:clr>
            <a:srgbClr val="FBAE40"/>
          </p15:clr>
        </p15:guide>
        <p15:guide id="8" pos="2215" userDrawn="1">
          <p15:clr>
            <a:srgbClr val="FBAE40"/>
          </p15:clr>
        </p15:guide>
        <p15:guide id="9" pos="2255" userDrawn="1">
          <p15:clr>
            <a:srgbClr val="FBAE40"/>
          </p15:clr>
        </p15:guide>
        <p15:guide id="10" pos="2860" userDrawn="1">
          <p15:clr>
            <a:srgbClr val="FBAE40"/>
          </p15:clr>
        </p15:guide>
        <p15:guide id="11" pos="2900" userDrawn="1">
          <p15:clr>
            <a:srgbClr val="FBAE40"/>
          </p15:clr>
        </p15:guide>
        <p15:guide id="12" pos="3505" userDrawn="1">
          <p15:clr>
            <a:srgbClr val="FBAE40"/>
          </p15:clr>
        </p15:guide>
        <p15:guide id="13" pos="3545" userDrawn="1">
          <p15:clr>
            <a:srgbClr val="FBAE40"/>
          </p15:clr>
        </p15:guide>
        <p15:guide id="14" pos="4150" userDrawn="1">
          <p15:clr>
            <a:srgbClr val="FBAE40"/>
          </p15:clr>
        </p15:guide>
        <p15:guide id="15" pos="4190" userDrawn="1">
          <p15:clr>
            <a:srgbClr val="FBAE40"/>
          </p15:clr>
        </p15:guide>
        <p15:guide id="16" pos="4795" userDrawn="1">
          <p15:clr>
            <a:srgbClr val="FBAE40"/>
          </p15:clr>
        </p15:guide>
        <p15:guide id="17" pos="4835" userDrawn="1">
          <p15:clr>
            <a:srgbClr val="FBAE40"/>
          </p15:clr>
        </p15:guide>
        <p15:guide id="18" pos="5440" userDrawn="1">
          <p15:clr>
            <a:srgbClr val="FBAE40"/>
          </p15:clr>
        </p15:guide>
        <p15:guide id="19" orient="horz" userDrawn="1">
          <p15:clr>
            <a:srgbClr val="FBAE40"/>
          </p15:clr>
        </p15:guide>
        <p15:guide id="20" orient="horz" pos="3240" userDrawn="1">
          <p15:clr>
            <a:srgbClr val="FBAE40"/>
          </p15:clr>
        </p15:guide>
        <p15:guide id="21" orient="horz" pos="320" userDrawn="1">
          <p15:clr>
            <a:srgbClr val="FBAE40"/>
          </p15:clr>
        </p15:guide>
        <p15:guide id="22" orient="horz" pos="3064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2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599E2709-DEE8-A610-6E9C-199BD2E4E5E6}"/>
              </a:ext>
            </a:extLst>
          </p:cNvPr>
          <p:cNvGrpSpPr/>
          <p:nvPr userDrawn="1"/>
        </p:nvGrpSpPr>
        <p:grpSpPr>
          <a:xfrm>
            <a:off x="6237579" y="1708688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99276E5-C357-3206-40E3-C61C0917C6B7}"/>
              </a:ext>
            </a:extLst>
          </p:cNvPr>
          <p:cNvGrpSpPr/>
          <p:nvPr userDrawn="1"/>
        </p:nvGrpSpPr>
        <p:grpSpPr>
          <a:xfrm>
            <a:off x="2050250" y="1708688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2114596" y="1771973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6301925" y="1771973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7003" y="2743380"/>
            <a:ext cx="3918973" cy="166199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003" y="2989189"/>
            <a:ext cx="3918973" cy="656308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463C43E8-9F90-34AF-8EDE-1B322F3A85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00641" y="2743380"/>
            <a:ext cx="3926355" cy="166199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Surname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AF6DB299-9BF5-984A-F0CE-71317A87CB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00641" y="2989189"/>
            <a:ext cx="3926355" cy="656308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DBC42F7-ECF3-97BD-FFE3-ADD0C390FFE9}"/>
              </a:ext>
            </a:extLst>
          </p:cNvPr>
          <p:cNvGrpSpPr/>
          <p:nvPr userDrawn="1"/>
        </p:nvGrpSpPr>
        <p:grpSpPr>
          <a:xfrm>
            <a:off x="517003" y="325"/>
            <a:ext cx="1305741" cy="524135"/>
            <a:chOff x="5918198" y="0"/>
            <a:chExt cx="1803400" cy="723900"/>
          </a:xfrm>
        </p:grpSpPr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C3EE3800-27CF-882D-5A60-E1A84F8D3FEE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8164DCF0-0F94-FC14-B4AD-156456A8B77D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34AB6E43-1C95-EE5A-B510-7CAC10A1ECC0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594BDF43-AE9D-0503-7C54-D18496450DFE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33490D01-E1A6-92F9-8BFD-B369BCFE7878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F84E3250-F02F-9807-67F2-CB003D548166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6F47B7F6-B4BC-3BC5-9480-69AFEECBE9E1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0F2415B2-57B4-6AD6-30F6-A33D20DB789A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0945674D-24FA-BB00-CFD6-C3598732B0AF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754FE77D-A091-4C06-7AA4-8B1B97A98DA5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0BFCB5AD-FFF2-D496-825F-FD0CE63540A6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79" name="Text Placeholder 20">
            <a:extLst>
              <a:ext uri="{FF2B5EF4-FFF2-40B4-BE49-F238E27FC236}">
                <a16:creationId xmlns:a16="http://schemas.microsoft.com/office/drawing/2014/main" id="{80E27740-6969-0116-1D19-D67EED1AE544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80" name="Text Placeholder 20">
            <a:extLst>
              <a:ext uri="{FF2B5EF4-FFF2-40B4-BE49-F238E27FC236}">
                <a16:creationId xmlns:a16="http://schemas.microsoft.com/office/drawing/2014/main" id="{BA51D620-FAEB-2869-C9A6-2B9126A192AC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1928382" y="374534"/>
            <a:ext cx="5287236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A59DF68-2BE4-56DC-85E7-97224178714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784942"/>
            <a:ext cx="9144000" cy="3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67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2800" userDrawn="1">
          <p15:clr>
            <a:srgbClr val="FBAE40"/>
          </p15:clr>
        </p15:guide>
        <p15:guide id="5" pos="2960" userDrawn="1">
          <p15:clr>
            <a:srgbClr val="FBAE40"/>
          </p15:clr>
        </p15:guide>
        <p15:guide id="6" pos="5440" userDrawn="1">
          <p15:clr>
            <a:srgbClr val="FBAE40"/>
          </p15:clr>
        </p15:guide>
        <p15:guide id="7" orient="horz" userDrawn="1">
          <p15:clr>
            <a:srgbClr val="FBAE40"/>
          </p15:clr>
        </p15:guide>
        <p15:guide id="8" orient="horz" pos="3240" userDrawn="1">
          <p15:clr>
            <a:srgbClr val="FBAE40"/>
          </p15:clr>
        </p15:guide>
        <p15:guide id="9" orient="horz" pos="320" userDrawn="1">
          <p15:clr>
            <a:srgbClr val="FBAE40"/>
          </p15:clr>
        </p15:guide>
        <p15:guide id="10" orient="horz" pos="3064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1351760" y="1690107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416106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7999" y="2724799"/>
            <a:ext cx="2540001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7999" y="3130597"/>
            <a:ext cx="254000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4145761" y="1690107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4210106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6939760" y="1690107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004106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02000" y="2724799"/>
            <a:ext cx="2539999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02000" y="3130597"/>
            <a:ext cx="2539999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2724799"/>
            <a:ext cx="2539999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6000" y="3130597"/>
            <a:ext cx="2539999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82" name="Text Placeholder 20">
            <a:extLst>
              <a:ext uri="{FF2B5EF4-FFF2-40B4-BE49-F238E27FC236}">
                <a16:creationId xmlns:a16="http://schemas.microsoft.com/office/drawing/2014/main" id="{677AC61B-FA9D-E986-1D3B-A1DBC5F177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1850BDF-1F62-BFAE-023B-D48435F205F2}"/>
              </a:ext>
            </a:extLst>
          </p:cNvPr>
          <p:cNvGrpSpPr/>
          <p:nvPr userDrawn="1"/>
        </p:nvGrpSpPr>
        <p:grpSpPr>
          <a:xfrm>
            <a:off x="517003" y="325"/>
            <a:ext cx="1305741" cy="524135"/>
            <a:chOff x="5918198" y="0"/>
            <a:chExt cx="1803400" cy="7239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A8E1120-DEC7-0FF2-CE3E-9BAF3DDA34D6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68D5AAD-3550-FDD8-340D-BC9FF9DF7934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0944836C-0056-6B6F-AD48-B99FCBE0545C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C26F9DC5-C9D1-C816-1BAD-35E992F93C06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518EF293-3C2D-9650-EA44-EAA43D26233A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1F4C4090-2871-2824-B6B6-EC1F0232310C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6DADED87-1D97-6B47-9C04-25C624EBE422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45D6030A-BA19-CD30-9D96-BFEAE035677E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FD4E14C5-188B-7936-AE47-71B1722BD473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CADFFC4-CF2B-88D3-9708-09288C01546D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92C87C32-9F8C-B574-6003-66BEE7F54143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E413BF6-FC3B-69EF-2E9E-6F2B006A21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28382" y="374534"/>
            <a:ext cx="5287236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8B2AFD5-AC9A-D506-E5F2-FEF154196A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784942"/>
            <a:ext cx="9144000" cy="3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6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1920" userDrawn="1">
          <p15:clr>
            <a:srgbClr val="FBAE40"/>
          </p15:clr>
        </p15:guide>
        <p15:guide id="5" pos="2080" userDrawn="1">
          <p15:clr>
            <a:srgbClr val="FBAE40"/>
          </p15:clr>
        </p15:guide>
        <p15:guide id="6" pos="3680" userDrawn="1">
          <p15:clr>
            <a:srgbClr val="FBAE40"/>
          </p15:clr>
        </p15:guide>
        <p15:guide id="7" pos="3840" userDrawn="1">
          <p15:clr>
            <a:srgbClr val="FBAE40"/>
          </p15:clr>
        </p15:guide>
        <p15:guide id="8" pos="5440" userDrawn="1">
          <p15:clr>
            <a:srgbClr val="FBAE40"/>
          </p15:clr>
        </p15:guide>
        <p15:guide id="9" orient="horz" userDrawn="1">
          <p15:clr>
            <a:srgbClr val="FBAE40"/>
          </p15:clr>
        </p15:guide>
        <p15:guide id="10" orient="horz" pos="3240" userDrawn="1">
          <p15:clr>
            <a:srgbClr val="FBAE40"/>
          </p15:clr>
        </p15:guide>
        <p15:guide id="11" orient="horz" pos="320" userDrawn="1">
          <p15:clr>
            <a:srgbClr val="FBAE40"/>
          </p15:clr>
        </p15:guide>
        <p15:guide id="12" orient="horz" pos="306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2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48000" y="0"/>
            <a:ext cx="6096000" cy="5143500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E8BFADA7-DDDD-E0DB-99A0-4BC554DF63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022" y="2221592"/>
            <a:ext cx="1463040" cy="35052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5194300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EC6E4FB6-4FF6-6F23-D862-3D265660945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44825" y="1025592"/>
            <a:ext cx="304800" cy="342900"/>
          </a:xfrm>
          <a:prstGeom prst="rect">
            <a:avLst/>
          </a:prstGeom>
        </p:spPr>
      </p:pic>
      <p:sp>
        <p:nvSpPr>
          <p:cNvPr id="38" name="Freeform 37">
            <a:extLst>
              <a:ext uri="{FF2B5EF4-FFF2-40B4-BE49-F238E27FC236}">
                <a16:creationId xmlns:a16="http://schemas.microsoft.com/office/drawing/2014/main" id="{94A7DB88-0E9A-F7E2-7203-F05A91EDA94B}"/>
              </a:ext>
            </a:extLst>
          </p:cNvPr>
          <p:cNvSpPr/>
          <p:nvPr userDrawn="1"/>
        </p:nvSpPr>
        <p:spPr>
          <a:xfrm>
            <a:off x="4902569" y="4233080"/>
            <a:ext cx="3744000" cy="9071"/>
          </a:xfrm>
          <a:custGeom>
            <a:avLst/>
            <a:gdLst>
              <a:gd name="connsiteX0" fmla="*/ 0 w 8189311"/>
              <a:gd name="connsiteY0" fmla="*/ 0 h 9071"/>
              <a:gd name="connsiteX1" fmla="*/ 8189312 w 8189311"/>
              <a:gd name="connsiteY1" fmla="*/ 0 h 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89311" h="9071">
                <a:moveTo>
                  <a:pt x="0" y="0"/>
                </a:moveTo>
                <a:lnTo>
                  <a:pt x="8189312" y="0"/>
                </a:lnTo>
              </a:path>
            </a:pathLst>
          </a:custGeom>
          <a:ln w="317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42D02817-A35E-6B1C-9D97-9915436303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16599" y="4215080"/>
            <a:ext cx="513000" cy="36000"/>
          </a:xfrm>
          <a:prstGeom prst="rect">
            <a:avLst/>
          </a:prstGeom>
        </p:spPr>
      </p:pic>
      <p:sp>
        <p:nvSpPr>
          <p:cNvPr id="40" name="Freeform 39">
            <a:extLst>
              <a:ext uri="{FF2B5EF4-FFF2-40B4-BE49-F238E27FC236}">
                <a16:creationId xmlns:a16="http://schemas.microsoft.com/office/drawing/2014/main" id="{1F9E91F8-3549-0CB6-A4DC-F8517188F5D1}"/>
              </a:ext>
            </a:extLst>
          </p:cNvPr>
          <p:cNvSpPr/>
          <p:nvPr userDrawn="1"/>
        </p:nvSpPr>
        <p:spPr>
          <a:xfrm>
            <a:off x="3521473" y="4233080"/>
            <a:ext cx="720000" cy="9071"/>
          </a:xfrm>
          <a:custGeom>
            <a:avLst/>
            <a:gdLst>
              <a:gd name="connsiteX0" fmla="*/ 0 w 8189311"/>
              <a:gd name="connsiteY0" fmla="*/ 0 h 9071"/>
              <a:gd name="connsiteX1" fmla="*/ 8189312 w 8189311"/>
              <a:gd name="connsiteY1" fmla="*/ 0 h 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89311" h="9071">
                <a:moveTo>
                  <a:pt x="0" y="0"/>
                </a:moveTo>
                <a:lnTo>
                  <a:pt x="8189312" y="0"/>
                </a:lnTo>
              </a:path>
            </a:pathLst>
          </a:custGeom>
          <a:ln w="317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39C5E83B-9171-4756-034D-1314BFE9790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57372" y="4398240"/>
            <a:ext cx="838521" cy="473947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8308F672-7C2D-5B3D-8CEB-9FCE810C5E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22005" y="4489784"/>
            <a:ext cx="938779" cy="328117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A14EB846-F153-6CB7-B860-5E403CB2712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748227" y="4559708"/>
            <a:ext cx="1003439" cy="215023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53B9AB16-668B-AE84-5122-504C2D7A7BF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889216" y="4642062"/>
            <a:ext cx="1757353" cy="120818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id="{B0311E76-5FFB-2E3A-1DCB-C951C4D1F3B6}"/>
              </a:ext>
            </a:extLst>
          </p:cNvPr>
          <p:cNvGrpSpPr/>
          <p:nvPr userDrawn="1"/>
        </p:nvGrpSpPr>
        <p:grpSpPr>
          <a:xfrm>
            <a:off x="3600450" y="972743"/>
            <a:ext cx="4993095" cy="494938"/>
            <a:chOff x="3600450" y="972743"/>
            <a:chExt cx="4993095" cy="49493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33D7A32-4ABF-2400-BA63-EA451D1A043C}"/>
                </a:ext>
              </a:extLst>
            </p:cNvPr>
            <p:cNvSpPr/>
            <p:nvPr/>
          </p:nvSpPr>
          <p:spPr>
            <a:xfrm>
              <a:off x="3600450" y="1005040"/>
              <a:ext cx="91551" cy="349035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99DBC00-525C-FE03-35AF-54BA519D8BC7}"/>
                </a:ext>
              </a:extLst>
            </p:cNvPr>
            <p:cNvSpPr/>
            <p:nvPr/>
          </p:nvSpPr>
          <p:spPr>
            <a:xfrm>
              <a:off x="3824906" y="1089654"/>
              <a:ext cx="473251" cy="264420"/>
            </a:xfrm>
            <a:custGeom>
              <a:avLst/>
              <a:gdLst>
                <a:gd name="csX0" fmla="*/ 333310 w 473251"/>
                <a:gd name="csY0" fmla="*/ 195105 h 264420"/>
                <a:gd name="csX1" fmla="*/ 281593 w 473251"/>
                <a:gd name="csY1" fmla="*/ 0 h 264420"/>
                <a:gd name="csX2" fmla="*/ 192229 w 473251"/>
                <a:gd name="csY2" fmla="*/ 0 h 264420"/>
                <a:gd name="csX3" fmla="*/ 140036 w 473251"/>
                <a:gd name="csY3" fmla="*/ 195105 h 264420"/>
                <a:gd name="csX4" fmla="*/ 95259 w 473251"/>
                <a:gd name="csY4" fmla="*/ 0 h 264420"/>
                <a:gd name="csX5" fmla="*/ 0 w 473251"/>
                <a:gd name="csY5" fmla="*/ 0 h 264420"/>
                <a:gd name="csX6" fmla="*/ 80903 w 473251"/>
                <a:gd name="csY6" fmla="*/ 264421 h 264420"/>
                <a:gd name="csX7" fmla="*/ 188996 w 473251"/>
                <a:gd name="csY7" fmla="*/ 264421 h 264420"/>
                <a:gd name="csX8" fmla="*/ 235865 w 473251"/>
                <a:gd name="csY8" fmla="*/ 101991 h 264420"/>
                <a:gd name="csX9" fmla="*/ 284255 w 473251"/>
                <a:gd name="csY9" fmla="*/ 264421 h 264420"/>
                <a:gd name="csX10" fmla="*/ 392918 w 473251"/>
                <a:gd name="csY10" fmla="*/ 264421 h 264420"/>
                <a:gd name="csX11" fmla="*/ 473251 w 473251"/>
                <a:gd name="csY11" fmla="*/ 0 h 264420"/>
                <a:gd name="csX12" fmla="*/ 378563 w 473251"/>
                <a:gd name="csY12" fmla="*/ 0 h 264420"/>
                <a:gd name="csX13" fmla="*/ 333310 w 473251"/>
                <a:gd name="csY13" fmla="*/ 195105 h 2644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73251" h="264420">
                  <a:moveTo>
                    <a:pt x="333310" y="195105"/>
                  </a:moveTo>
                  <a:lnTo>
                    <a:pt x="281593" y="0"/>
                  </a:lnTo>
                  <a:lnTo>
                    <a:pt x="192229" y="0"/>
                  </a:lnTo>
                  <a:lnTo>
                    <a:pt x="140036" y="195105"/>
                  </a:lnTo>
                  <a:lnTo>
                    <a:pt x="95259" y="0"/>
                  </a:lnTo>
                  <a:lnTo>
                    <a:pt x="0" y="0"/>
                  </a:lnTo>
                  <a:lnTo>
                    <a:pt x="80903" y="264421"/>
                  </a:lnTo>
                  <a:lnTo>
                    <a:pt x="188996" y="264421"/>
                  </a:lnTo>
                  <a:lnTo>
                    <a:pt x="235865" y="101991"/>
                  </a:lnTo>
                  <a:lnTo>
                    <a:pt x="284255" y="264421"/>
                  </a:lnTo>
                  <a:lnTo>
                    <a:pt x="392918" y="264421"/>
                  </a:lnTo>
                  <a:lnTo>
                    <a:pt x="473251" y="0"/>
                  </a:lnTo>
                  <a:lnTo>
                    <a:pt x="378563" y="0"/>
                  </a:lnTo>
                  <a:lnTo>
                    <a:pt x="333310" y="195105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F97549A-DB00-20A0-3336-CE77D285C8C0}"/>
                </a:ext>
              </a:extLst>
            </p:cNvPr>
            <p:cNvSpPr/>
            <p:nvPr/>
          </p:nvSpPr>
          <p:spPr>
            <a:xfrm>
              <a:off x="4320879" y="972743"/>
              <a:ext cx="105431" cy="86125"/>
            </a:xfrm>
            <a:custGeom>
              <a:avLst/>
              <a:gdLst>
                <a:gd name="csX0" fmla="*/ 52763 w 105431"/>
                <a:gd name="csY0" fmla="*/ 0 h 86125"/>
                <a:gd name="csX1" fmla="*/ 12549 w 105431"/>
                <a:gd name="csY1" fmla="*/ 10294 h 86125"/>
                <a:gd name="csX2" fmla="*/ 0 w 105431"/>
                <a:gd name="csY2" fmla="*/ 43346 h 86125"/>
                <a:gd name="csX3" fmla="*/ 12549 w 105431"/>
                <a:gd name="csY3" fmla="*/ 75832 h 86125"/>
                <a:gd name="csX4" fmla="*/ 52763 w 105431"/>
                <a:gd name="csY4" fmla="*/ 86126 h 86125"/>
                <a:gd name="csX5" fmla="*/ 92692 w 105431"/>
                <a:gd name="csY5" fmla="*/ 75832 h 86125"/>
                <a:gd name="csX6" fmla="*/ 105431 w 105431"/>
                <a:gd name="csY6" fmla="*/ 43346 h 86125"/>
                <a:gd name="csX7" fmla="*/ 92692 w 105431"/>
                <a:gd name="csY7" fmla="*/ 10294 h 86125"/>
                <a:gd name="csX8" fmla="*/ 52763 w 105431"/>
                <a:gd name="csY8" fmla="*/ 0 h 861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5431" h="86125">
                  <a:moveTo>
                    <a:pt x="52763" y="0"/>
                  </a:moveTo>
                  <a:cubicBezTo>
                    <a:pt x="34320" y="0"/>
                    <a:pt x="20915" y="3400"/>
                    <a:pt x="12549" y="10294"/>
                  </a:cubicBezTo>
                  <a:cubicBezTo>
                    <a:pt x="4183" y="17187"/>
                    <a:pt x="0" y="28236"/>
                    <a:pt x="0" y="43346"/>
                  </a:cubicBezTo>
                  <a:cubicBezTo>
                    <a:pt x="0" y="58456"/>
                    <a:pt x="4183" y="69033"/>
                    <a:pt x="12549" y="75832"/>
                  </a:cubicBezTo>
                  <a:cubicBezTo>
                    <a:pt x="20915" y="82726"/>
                    <a:pt x="34320" y="86126"/>
                    <a:pt x="52763" y="86126"/>
                  </a:cubicBezTo>
                  <a:cubicBezTo>
                    <a:pt x="71206" y="86126"/>
                    <a:pt x="84136" y="82726"/>
                    <a:pt x="92692" y="75832"/>
                  </a:cubicBezTo>
                  <a:cubicBezTo>
                    <a:pt x="101248" y="68938"/>
                    <a:pt x="105431" y="58078"/>
                    <a:pt x="105431" y="43346"/>
                  </a:cubicBezTo>
                  <a:cubicBezTo>
                    <a:pt x="105431" y="28614"/>
                    <a:pt x="101153" y="17187"/>
                    <a:pt x="92692" y="10294"/>
                  </a:cubicBezTo>
                  <a:cubicBezTo>
                    <a:pt x="84136" y="3400"/>
                    <a:pt x="70826" y="0"/>
                    <a:pt x="52763" y="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3816D97-C0F2-E0E8-403B-B5AC74917EB6}"/>
                </a:ext>
              </a:extLst>
            </p:cNvPr>
            <p:cNvSpPr/>
            <p:nvPr/>
          </p:nvSpPr>
          <p:spPr>
            <a:xfrm>
              <a:off x="4328390" y="1089654"/>
              <a:ext cx="90505" cy="264420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ED2190F-057B-25ED-7C61-DA239216C7FF}"/>
                </a:ext>
              </a:extLst>
            </p:cNvPr>
            <p:cNvSpPr/>
            <p:nvPr/>
          </p:nvSpPr>
          <p:spPr>
            <a:xfrm>
              <a:off x="4478598" y="977464"/>
              <a:ext cx="90505" cy="376515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92233EA-8770-05A2-2A40-E5AFF001B9CA}"/>
                </a:ext>
              </a:extLst>
            </p:cNvPr>
            <p:cNvSpPr/>
            <p:nvPr/>
          </p:nvSpPr>
          <p:spPr>
            <a:xfrm>
              <a:off x="4631278" y="977464"/>
              <a:ext cx="90505" cy="376515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761277D-7B98-54AA-C010-5FE6FBB5B567}"/>
                </a:ext>
              </a:extLst>
            </p:cNvPr>
            <p:cNvSpPr/>
            <p:nvPr/>
          </p:nvSpPr>
          <p:spPr>
            <a:xfrm>
              <a:off x="4878456" y="977464"/>
              <a:ext cx="280547" cy="381898"/>
            </a:xfrm>
            <a:custGeom>
              <a:avLst/>
              <a:gdLst>
                <a:gd name="csX0" fmla="*/ 229306 w 280547"/>
                <a:gd name="csY0" fmla="*/ 123239 h 381898"/>
                <a:gd name="csX1" fmla="*/ 174166 w 280547"/>
                <a:gd name="csY1" fmla="*/ 106807 h 381898"/>
                <a:gd name="csX2" fmla="*/ 112371 w 280547"/>
                <a:gd name="csY2" fmla="*/ 128244 h 381898"/>
                <a:gd name="csX3" fmla="*/ 90505 w 280547"/>
                <a:gd name="csY3" fmla="*/ 158558 h 381898"/>
                <a:gd name="csX4" fmla="*/ 90505 w 280547"/>
                <a:gd name="csY4" fmla="*/ 0 h 381898"/>
                <a:gd name="csX5" fmla="*/ 0 w 280547"/>
                <a:gd name="csY5" fmla="*/ 0 h 381898"/>
                <a:gd name="csX6" fmla="*/ 0 w 280547"/>
                <a:gd name="csY6" fmla="*/ 376516 h 381898"/>
                <a:gd name="csX7" fmla="*/ 79287 w 280547"/>
                <a:gd name="csY7" fmla="*/ 376516 h 381898"/>
                <a:gd name="csX8" fmla="*/ 82234 w 280547"/>
                <a:gd name="csY8" fmla="*/ 318060 h 381898"/>
                <a:gd name="csX9" fmla="*/ 92121 w 280547"/>
                <a:gd name="csY9" fmla="*/ 338269 h 381898"/>
                <a:gd name="csX10" fmla="*/ 124825 w 280547"/>
                <a:gd name="csY10" fmla="*/ 370283 h 381898"/>
                <a:gd name="csX11" fmla="*/ 170838 w 280547"/>
                <a:gd name="csY11" fmla="*/ 381899 h 381898"/>
                <a:gd name="csX12" fmla="*/ 228355 w 280547"/>
                <a:gd name="csY12" fmla="*/ 365750 h 381898"/>
                <a:gd name="csX13" fmla="*/ 266667 w 280547"/>
                <a:gd name="csY13" fmla="*/ 318910 h 381898"/>
                <a:gd name="csX14" fmla="*/ 280547 w 280547"/>
                <a:gd name="csY14" fmla="*/ 245439 h 381898"/>
                <a:gd name="csX15" fmla="*/ 266953 w 280547"/>
                <a:gd name="csY15" fmla="*/ 170646 h 381898"/>
                <a:gd name="csX16" fmla="*/ 229115 w 280547"/>
                <a:gd name="csY16" fmla="*/ 123333 h 381898"/>
                <a:gd name="csX17" fmla="*/ 176352 w 280547"/>
                <a:gd name="csY17" fmla="*/ 298606 h 381898"/>
                <a:gd name="csX18" fmla="*/ 139656 w 280547"/>
                <a:gd name="csY18" fmla="*/ 315794 h 381898"/>
                <a:gd name="csX19" fmla="*/ 113607 w 280547"/>
                <a:gd name="csY19" fmla="*/ 307578 h 381898"/>
                <a:gd name="csX20" fmla="*/ 96590 w 280547"/>
                <a:gd name="csY20" fmla="*/ 283497 h 381898"/>
                <a:gd name="csX21" fmla="*/ 90696 w 280547"/>
                <a:gd name="csY21" fmla="*/ 244872 h 381898"/>
                <a:gd name="csX22" fmla="*/ 96590 w 280547"/>
                <a:gd name="csY22" fmla="*/ 206248 h 381898"/>
                <a:gd name="csX23" fmla="*/ 113322 w 280547"/>
                <a:gd name="csY23" fmla="*/ 181695 h 381898"/>
                <a:gd name="csX24" fmla="*/ 139656 w 280547"/>
                <a:gd name="csY24" fmla="*/ 173007 h 381898"/>
                <a:gd name="csX25" fmla="*/ 176352 w 280547"/>
                <a:gd name="csY25" fmla="*/ 190194 h 381898"/>
                <a:gd name="csX26" fmla="*/ 189662 w 280547"/>
                <a:gd name="csY26" fmla="*/ 244400 h 381898"/>
                <a:gd name="csX27" fmla="*/ 176352 w 280547"/>
                <a:gd name="csY27" fmla="*/ 298606 h 3818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280547" h="381898">
                  <a:moveTo>
                    <a:pt x="229306" y="123239"/>
                  </a:moveTo>
                  <a:cubicBezTo>
                    <a:pt x="213144" y="112284"/>
                    <a:pt x="194796" y="106807"/>
                    <a:pt x="174166" y="106807"/>
                  </a:cubicBezTo>
                  <a:cubicBezTo>
                    <a:pt x="148212" y="106807"/>
                    <a:pt x="127677" y="113984"/>
                    <a:pt x="112371" y="128244"/>
                  </a:cubicBezTo>
                  <a:cubicBezTo>
                    <a:pt x="103149" y="136932"/>
                    <a:pt x="96019" y="147131"/>
                    <a:pt x="90505" y="158558"/>
                  </a:cubicBezTo>
                  <a:lnTo>
                    <a:pt x="90505" y="0"/>
                  </a:lnTo>
                  <a:lnTo>
                    <a:pt x="0" y="0"/>
                  </a:lnTo>
                  <a:lnTo>
                    <a:pt x="0" y="376516"/>
                  </a:lnTo>
                  <a:lnTo>
                    <a:pt x="79287" y="376516"/>
                  </a:lnTo>
                  <a:lnTo>
                    <a:pt x="82234" y="318060"/>
                  </a:lnTo>
                  <a:cubicBezTo>
                    <a:pt x="84896" y="325143"/>
                    <a:pt x="88129" y="331942"/>
                    <a:pt x="92121" y="338269"/>
                  </a:cubicBezTo>
                  <a:cubicBezTo>
                    <a:pt x="100678" y="351868"/>
                    <a:pt x="111516" y="362539"/>
                    <a:pt x="124825" y="370283"/>
                  </a:cubicBezTo>
                  <a:cubicBezTo>
                    <a:pt x="138135" y="378027"/>
                    <a:pt x="153441" y="381899"/>
                    <a:pt x="170838" y="381899"/>
                  </a:cubicBezTo>
                  <a:cubicBezTo>
                    <a:pt x="192799" y="381899"/>
                    <a:pt x="212003" y="376516"/>
                    <a:pt x="228355" y="365750"/>
                  </a:cubicBezTo>
                  <a:cubicBezTo>
                    <a:pt x="244707" y="354985"/>
                    <a:pt x="257446" y="339403"/>
                    <a:pt x="266667" y="318910"/>
                  </a:cubicBezTo>
                  <a:cubicBezTo>
                    <a:pt x="275889" y="298417"/>
                    <a:pt x="280547" y="273959"/>
                    <a:pt x="280547" y="245439"/>
                  </a:cubicBezTo>
                  <a:cubicBezTo>
                    <a:pt x="280547" y="216919"/>
                    <a:pt x="275984" y="191233"/>
                    <a:pt x="266953" y="170646"/>
                  </a:cubicBezTo>
                  <a:cubicBezTo>
                    <a:pt x="257921" y="150059"/>
                    <a:pt x="245277" y="134288"/>
                    <a:pt x="229115" y="123333"/>
                  </a:cubicBezTo>
                  <a:close/>
                  <a:moveTo>
                    <a:pt x="176352" y="298606"/>
                  </a:moveTo>
                  <a:cubicBezTo>
                    <a:pt x="167511" y="310033"/>
                    <a:pt x="155247" y="315794"/>
                    <a:pt x="139656" y="315794"/>
                  </a:cubicBezTo>
                  <a:cubicBezTo>
                    <a:pt x="129674" y="315794"/>
                    <a:pt x="121022" y="313055"/>
                    <a:pt x="113607" y="307578"/>
                  </a:cubicBezTo>
                  <a:cubicBezTo>
                    <a:pt x="106192" y="302100"/>
                    <a:pt x="100488" y="294073"/>
                    <a:pt x="96590" y="283497"/>
                  </a:cubicBezTo>
                  <a:cubicBezTo>
                    <a:pt x="92692" y="272920"/>
                    <a:pt x="90696" y="260076"/>
                    <a:pt x="90696" y="244872"/>
                  </a:cubicBezTo>
                  <a:cubicBezTo>
                    <a:pt x="90696" y="229668"/>
                    <a:pt x="92692" y="216825"/>
                    <a:pt x="96590" y="206248"/>
                  </a:cubicBezTo>
                  <a:cubicBezTo>
                    <a:pt x="100488" y="195671"/>
                    <a:pt x="106097" y="187455"/>
                    <a:pt x="113322" y="181695"/>
                  </a:cubicBezTo>
                  <a:cubicBezTo>
                    <a:pt x="120547" y="175840"/>
                    <a:pt x="129388" y="173007"/>
                    <a:pt x="139656" y="173007"/>
                  </a:cubicBezTo>
                  <a:cubicBezTo>
                    <a:pt x="155247" y="173007"/>
                    <a:pt x="167511" y="178767"/>
                    <a:pt x="176352" y="190194"/>
                  </a:cubicBezTo>
                  <a:cubicBezTo>
                    <a:pt x="185194" y="201621"/>
                    <a:pt x="189662" y="219752"/>
                    <a:pt x="189662" y="244400"/>
                  </a:cubicBezTo>
                  <a:cubicBezTo>
                    <a:pt x="189662" y="269048"/>
                    <a:pt x="185194" y="287180"/>
                    <a:pt x="176352" y="298606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6406386D-F080-9363-675F-05AC6BFD809C}"/>
                </a:ext>
              </a:extLst>
            </p:cNvPr>
            <p:cNvSpPr/>
            <p:nvPr/>
          </p:nvSpPr>
          <p:spPr>
            <a:xfrm>
              <a:off x="5192088" y="1084366"/>
              <a:ext cx="271610" cy="274997"/>
            </a:xfrm>
            <a:custGeom>
              <a:avLst/>
              <a:gdLst>
                <a:gd name="csX0" fmla="*/ 256020 w 271610"/>
                <a:gd name="csY0" fmla="*/ 60533 h 274997"/>
                <a:gd name="csX1" fmla="*/ 211052 w 271610"/>
                <a:gd name="csY1" fmla="*/ 16149 h 274997"/>
                <a:gd name="csX2" fmla="*/ 139466 w 271610"/>
                <a:gd name="csY2" fmla="*/ 0 h 274997"/>
                <a:gd name="csX3" fmla="*/ 66833 w 271610"/>
                <a:gd name="csY3" fmla="*/ 16432 h 274997"/>
                <a:gd name="csX4" fmla="*/ 17588 w 271610"/>
                <a:gd name="csY4" fmla="*/ 63461 h 274997"/>
                <a:gd name="csX5" fmla="*/ 0 w 271610"/>
                <a:gd name="csY5" fmla="*/ 137499 h 274997"/>
                <a:gd name="csX6" fmla="*/ 17588 w 271610"/>
                <a:gd name="csY6" fmla="*/ 211536 h 274997"/>
                <a:gd name="csX7" fmla="*/ 67404 w 271610"/>
                <a:gd name="csY7" fmla="*/ 258566 h 274997"/>
                <a:gd name="csX8" fmla="*/ 143839 w 271610"/>
                <a:gd name="csY8" fmla="*/ 274997 h 274997"/>
                <a:gd name="csX9" fmla="*/ 196792 w 271610"/>
                <a:gd name="csY9" fmla="*/ 267065 h 274997"/>
                <a:gd name="csX10" fmla="*/ 240429 w 271610"/>
                <a:gd name="csY10" fmla="*/ 243550 h 274997"/>
                <a:gd name="csX11" fmla="*/ 266287 w 271610"/>
                <a:gd name="csY11" fmla="*/ 205209 h 274997"/>
                <a:gd name="csX12" fmla="*/ 193845 w 271610"/>
                <a:gd name="csY12" fmla="*/ 181411 h 274997"/>
                <a:gd name="csX13" fmla="*/ 175972 w 271610"/>
                <a:gd name="csY13" fmla="*/ 203604 h 274997"/>
                <a:gd name="csX14" fmla="*/ 143744 w 271610"/>
                <a:gd name="csY14" fmla="*/ 211536 h 274997"/>
                <a:gd name="csX15" fmla="*/ 112846 w 271610"/>
                <a:gd name="csY15" fmla="*/ 204359 h 274997"/>
                <a:gd name="csX16" fmla="*/ 93167 w 271610"/>
                <a:gd name="csY16" fmla="*/ 181128 h 274997"/>
                <a:gd name="csX17" fmla="*/ 87748 w 271610"/>
                <a:gd name="csY17" fmla="*/ 160258 h 274997"/>
                <a:gd name="csX18" fmla="*/ 269424 w 271610"/>
                <a:gd name="csY18" fmla="*/ 160258 h 274997"/>
                <a:gd name="csX19" fmla="*/ 271040 w 271610"/>
                <a:gd name="csY19" fmla="*/ 144393 h 274997"/>
                <a:gd name="csX20" fmla="*/ 271611 w 271610"/>
                <a:gd name="csY20" fmla="*/ 125316 h 274997"/>
                <a:gd name="csX21" fmla="*/ 256210 w 271610"/>
                <a:gd name="csY21" fmla="*/ 60533 h 274997"/>
                <a:gd name="csX22" fmla="*/ 110470 w 271610"/>
                <a:gd name="csY22" fmla="*/ 70827 h 274997"/>
                <a:gd name="csX23" fmla="*/ 139466 w 271610"/>
                <a:gd name="csY23" fmla="*/ 62894 h 274997"/>
                <a:gd name="csX24" fmla="*/ 174831 w 271610"/>
                <a:gd name="csY24" fmla="*/ 79798 h 274997"/>
                <a:gd name="csX25" fmla="*/ 185289 w 271610"/>
                <a:gd name="csY25" fmla="*/ 112095 h 274997"/>
                <a:gd name="csX26" fmla="*/ 88224 w 271610"/>
                <a:gd name="csY26" fmla="*/ 112095 h 274997"/>
                <a:gd name="csX27" fmla="*/ 92312 w 271610"/>
                <a:gd name="csY27" fmla="*/ 95664 h 274997"/>
                <a:gd name="csX28" fmla="*/ 110375 w 271610"/>
                <a:gd name="csY28" fmla="*/ 70827 h 2749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271610" h="274997">
                  <a:moveTo>
                    <a:pt x="256020" y="60533"/>
                  </a:moveTo>
                  <a:cubicBezTo>
                    <a:pt x="245752" y="41646"/>
                    <a:pt x="230731" y="26914"/>
                    <a:pt x="211052" y="16149"/>
                  </a:cubicBezTo>
                  <a:cubicBezTo>
                    <a:pt x="191373" y="5383"/>
                    <a:pt x="167511" y="0"/>
                    <a:pt x="139466" y="0"/>
                  </a:cubicBezTo>
                  <a:cubicBezTo>
                    <a:pt x="111420" y="0"/>
                    <a:pt x="87938" y="5477"/>
                    <a:pt x="66833" y="16432"/>
                  </a:cubicBezTo>
                  <a:cubicBezTo>
                    <a:pt x="45728" y="27386"/>
                    <a:pt x="29281" y="43063"/>
                    <a:pt x="17588" y="63461"/>
                  </a:cubicBezTo>
                  <a:cubicBezTo>
                    <a:pt x="5894" y="83954"/>
                    <a:pt x="0" y="108601"/>
                    <a:pt x="0" y="137499"/>
                  </a:cubicBezTo>
                  <a:cubicBezTo>
                    <a:pt x="0" y="166396"/>
                    <a:pt x="5894" y="191044"/>
                    <a:pt x="17588" y="211536"/>
                  </a:cubicBezTo>
                  <a:cubicBezTo>
                    <a:pt x="29281" y="232029"/>
                    <a:pt x="45918" y="247705"/>
                    <a:pt x="67404" y="258566"/>
                  </a:cubicBezTo>
                  <a:cubicBezTo>
                    <a:pt x="88889" y="269426"/>
                    <a:pt x="114367" y="274997"/>
                    <a:pt x="143839" y="274997"/>
                  </a:cubicBezTo>
                  <a:cubicBezTo>
                    <a:pt x="162282" y="274997"/>
                    <a:pt x="179965" y="272353"/>
                    <a:pt x="196792" y="267065"/>
                  </a:cubicBezTo>
                  <a:cubicBezTo>
                    <a:pt x="213619" y="261776"/>
                    <a:pt x="228165" y="253938"/>
                    <a:pt x="240429" y="243550"/>
                  </a:cubicBezTo>
                  <a:cubicBezTo>
                    <a:pt x="252692" y="233162"/>
                    <a:pt x="261248" y="220413"/>
                    <a:pt x="266287" y="205209"/>
                  </a:cubicBezTo>
                  <a:lnTo>
                    <a:pt x="193845" y="181411"/>
                  </a:lnTo>
                  <a:cubicBezTo>
                    <a:pt x="189947" y="190949"/>
                    <a:pt x="183958" y="198315"/>
                    <a:pt x="175972" y="203604"/>
                  </a:cubicBezTo>
                  <a:cubicBezTo>
                    <a:pt x="167986" y="208892"/>
                    <a:pt x="157244" y="211536"/>
                    <a:pt x="143744" y="211536"/>
                  </a:cubicBezTo>
                  <a:cubicBezTo>
                    <a:pt x="131670" y="211536"/>
                    <a:pt x="121403" y="209176"/>
                    <a:pt x="112846" y="204359"/>
                  </a:cubicBezTo>
                  <a:cubicBezTo>
                    <a:pt x="104290" y="199637"/>
                    <a:pt x="97730" y="191799"/>
                    <a:pt x="93167" y="181128"/>
                  </a:cubicBezTo>
                  <a:cubicBezTo>
                    <a:pt x="90600" y="175179"/>
                    <a:pt x="88889" y="168190"/>
                    <a:pt x="87748" y="160258"/>
                  </a:cubicBezTo>
                  <a:lnTo>
                    <a:pt x="269424" y="160258"/>
                  </a:lnTo>
                  <a:cubicBezTo>
                    <a:pt x="270090" y="156008"/>
                    <a:pt x="270660" y="150720"/>
                    <a:pt x="271040" y="144393"/>
                  </a:cubicBezTo>
                  <a:cubicBezTo>
                    <a:pt x="271421" y="138065"/>
                    <a:pt x="271611" y="131738"/>
                    <a:pt x="271611" y="125316"/>
                  </a:cubicBezTo>
                  <a:cubicBezTo>
                    <a:pt x="271611" y="100952"/>
                    <a:pt x="266477" y="79421"/>
                    <a:pt x="256210" y="60533"/>
                  </a:cubicBezTo>
                  <a:close/>
                  <a:moveTo>
                    <a:pt x="110470" y="70827"/>
                  </a:moveTo>
                  <a:cubicBezTo>
                    <a:pt x="118456" y="65539"/>
                    <a:pt x="128152" y="62894"/>
                    <a:pt x="139466" y="62894"/>
                  </a:cubicBezTo>
                  <a:cubicBezTo>
                    <a:pt x="155437" y="62894"/>
                    <a:pt x="167226" y="68560"/>
                    <a:pt x="174831" y="79798"/>
                  </a:cubicBezTo>
                  <a:cubicBezTo>
                    <a:pt x="180345" y="87920"/>
                    <a:pt x="183768" y="98780"/>
                    <a:pt x="185289" y="112095"/>
                  </a:cubicBezTo>
                  <a:lnTo>
                    <a:pt x="88224" y="112095"/>
                  </a:lnTo>
                  <a:cubicBezTo>
                    <a:pt x="89174" y="106052"/>
                    <a:pt x="90505" y="100574"/>
                    <a:pt x="92312" y="95664"/>
                  </a:cubicBezTo>
                  <a:cubicBezTo>
                    <a:pt x="96400" y="84426"/>
                    <a:pt x="102389" y="76115"/>
                    <a:pt x="110375" y="70827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44A84F2-75D0-033B-BAC5-BB70869A41CB}"/>
                </a:ext>
              </a:extLst>
            </p:cNvPr>
            <p:cNvSpPr/>
            <p:nvPr/>
          </p:nvSpPr>
          <p:spPr>
            <a:xfrm>
              <a:off x="5581488" y="999562"/>
              <a:ext cx="319525" cy="359517"/>
            </a:xfrm>
            <a:custGeom>
              <a:avLst/>
              <a:gdLst>
                <a:gd name="csX0" fmla="*/ 134237 w 319525"/>
                <a:gd name="csY0" fmla="*/ 74699 h 359517"/>
                <a:gd name="csX1" fmla="*/ 166180 w 319525"/>
                <a:gd name="csY1" fmla="*/ 70449 h 359517"/>
                <a:gd name="csX2" fmla="*/ 226073 w 319525"/>
                <a:gd name="csY2" fmla="*/ 82348 h 359517"/>
                <a:gd name="csX3" fmla="*/ 275319 w 319525"/>
                <a:gd name="csY3" fmla="*/ 118045 h 359517"/>
                <a:gd name="csX4" fmla="*/ 319525 w 319525"/>
                <a:gd name="csY4" fmla="*/ 59306 h 359517"/>
                <a:gd name="csX5" fmla="*/ 254308 w 319525"/>
                <a:gd name="csY5" fmla="*/ 15110 h 359517"/>
                <a:gd name="csX6" fmla="*/ 167796 w 319525"/>
                <a:gd name="csY6" fmla="*/ 0 h 359517"/>
                <a:gd name="csX7" fmla="*/ 86322 w 319525"/>
                <a:gd name="csY7" fmla="*/ 14826 h 359517"/>
                <a:gd name="csX8" fmla="*/ 34130 w 319525"/>
                <a:gd name="csY8" fmla="*/ 55245 h 359517"/>
                <a:gd name="csX9" fmla="*/ 16067 w 319525"/>
                <a:gd name="csY9" fmla="*/ 113701 h 359517"/>
                <a:gd name="csX10" fmla="*/ 29376 w 319525"/>
                <a:gd name="csY10" fmla="*/ 162052 h 359517"/>
                <a:gd name="csX11" fmla="*/ 65882 w 319525"/>
                <a:gd name="csY11" fmla="*/ 192744 h 359517"/>
                <a:gd name="csX12" fmla="*/ 118836 w 319525"/>
                <a:gd name="csY12" fmla="*/ 210970 h 359517"/>
                <a:gd name="csX13" fmla="*/ 183768 w 319525"/>
                <a:gd name="csY13" fmla="*/ 225230 h 359517"/>
                <a:gd name="csX14" fmla="*/ 214094 w 319525"/>
                <a:gd name="csY14" fmla="*/ 238167 h 359517"/>
                <a:gd name="csX15" fmla="*/ 222080 w 319525"/>
                <a:gd name="csY15" fmla="*/ 256960 h 359517"/>
                <a:gd name="csX16" fmla="*/ 216186 w 319525"/>
                <a:gd name="csY16" fmla="*/ 274431 h 359517"/>
                <a:gd name="csX17" fmla="*/ 197838 w 319525"/>
                <a:gd name="csY17" fmla="*/ 285574 h 359517"/>
                <a:gd name="csX18" fmla="*/ 166655 w 319525"/>
                <a:gd name="csY18" fmla="*/ 289257 h 359517"/>
                <a:gd name="csX19" fmla="*/ 119501 w 319525"/>
                <a:gd name="csY19" fmla="*/ 282363 h 359517"/>
                <a:gd name="csX20" fmla="*/ 76910 w 319525"/>
                <a:gd name="csY20" fmla="*/ 263571 h 359517"/>
                <a:gd name="csX21" fmla="*/ 44207 w 319525"/>
                <a:gd name="csY21" fmla="*/ 236373 h 359517"/>
                <a:gd name="csX22" fmla="*/ 0 w 319525"/>
                <a:gd name="csY22" fmla="*/ 297190 h 359517"/>
                <a:gd name="csX23" fmla="*/ 43161 w 319525"/>
                <a:gd name="csY23" fmla="*/ 329959 h 359517"/>
                <a:gd name="csX24" fmla="*/ 100678 w 319525"/>
                <a:gd name="csY24" fmla="*/ 351868 h 359517"/>
                <a:gd name="csX25" fmla="*/ 167796 w 319525"/>
                <a:gd name="csY25" fmla="*/ 359517 h 359517"/>
                <a:gd name="csX26" fmla="*/ 244421 w 319525"/>
                <a:gd name="csY26" fmla="*/ 346580 h 359517"/>
                <a:gd name="csX27" fmla="*/ 297089 w 319525"/>
                <a:gd name="csY27" fmla="*/ 307955 h 359517"/>
                <a:gd name="csX28" fmla="*/ 316293 w 319525"/>
                <a:gd name="csY28" fmla="*/ 245250 h 359517"/>
                <a:gd name="csX29" fmla="*/ 291765 w 319525"/>
                <a:gd name="csY29" fmla="*/ 183395 h 359517"/>
                <a:gd name="csX30" fmla="*/ 214570 w 319525"/>
                <a:gd name="csY30" fmla="*/ 147981 h 359517"/>
                <a:gd name="csX31" fmla="*/ 155437 w 319525"/>
                <a:gd name="csY31" fmla="*/ 134760 h 359517"/>
                <a:gd name="csX32" fmla="*/ 121593 w 319525"/>
                <a:gd name="csY32" fmla="*/ 121822 h 359517"/>
                <a:gd name="csX33" fmla="*/ 111230 w 319525"/>
                <a:gd name="csY33" fmla="*/ 103030 h 359517"/>
                <a:gd name="csX34" fmla="*/ 116554 w 319525"/>
                <a:gd name="csY34" fmla="*/ 86126 h 359517"/>
                <a:gd name="csX35" fmla="*/ 134142 w 319525"/>
                <a:gd name="csY35" fmla="*/ 74510 h 3595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319525" h="359517">
                  <a:moveTo>
                    <a:pt x="134237" y="74699"/>
                  </a:moveTo>
                  <a:cubicBezTo>
                    <a:pt x="142413" y="71866"/>
                    <a:pt x="153060" y="70449"/>
                    <a:pt x="166180" y="70449"/>
                  </a:cubicBezTo>
                  <a:cubicBezTo>
                    <a:pt x="188521" y="70449"/>
                    <a:pt x="208485" y="74415"/>
                    <a:pt x="226073" y="82348"/>
                  </a:cubicBezTo>
                  <a:cubicBezTo>
                    <a:pt x="243661" y="90281"/>
                    <a:pt x="260012" y="102180"/>
                    <a:pt x="275319" y="118045"/>
                  </a:cubicBezTo>
                  <a:lnTo>
                    <a:pt x="319525" y="59306"/>
                  </a:lnTo>
                  <a:cubicBezTo>
                    <a:pt x="301082" y="39946"/>
                    <a:pt x="279311" y="25214"/>
                    <a:pt x="254308" y="15110"/>
                  </a:cubicBezTo>
                  <a:cubicBezTo>
                    <a:pt x="229305" y="5100"/>
                    <a:pt x="200405" y="0"/>
                    <a:pt x="167796" y="0"/>
                  </a:cubicBezTo>
                  <a:cubicBezTo>
                    <a:pt x="135188" y="0"/>
                    <a:pt x="109044" y="4911"/>
                    <a:pt x="86322" y="14826"/>
                  </a:cubicBezTo>
                  <a:cubicBezTo>
                    <a:pt x="63601" y="24742"/>
                    <a:pt x="46203" y="38152"/>
                    <a:pt x="34130" y="55245"/>
                  </a:cubicBezTo>
                  <a:cubicBezTo>
                    <a:pt x="22056" y="72338"/>
                    <a:pt x="16067" y="91792"/>
                    <a:pt x="16067" y="113701"/>
                  </a:cubicBezTo>
                  <a:cubicBezTo>
                    <a:pt x="16067" y="133060"/>
                    <a:pt x="20535" y="149209"/>
                    <a:pt x="29376" y="162052"/>
                  </a:cubicBezTo>
                  <a:cubicBezTo>
                    <a:pt x="38217" y="174895"/>
                    <a:pt x="50386" y="185189"/>
                    <a:pt x="65882" y="192744"/>
                  </a:cubicBezTo>
                  <a:cubicBezTo>
                    <a:pt x="81284" y="200299"/>
                    <a:pt x="98966" y="206437"/>
                    <a:pt x="118836" y="210970"/>
                  </a:cubicBezTo>
                  <a:lnTo>
                    <a:pt x="183768" y="225230"/>
                  </a:lnTo>
                  <a:cubicBezTo>
                    <a:pt x="198693" y="228724"/>
                    <a:pt x="208771" y="233068"/>
                    <a:pt x="214094" y="238167"/>
                  </a:cubicBezTo>
                  <a:cubicBezTo>
                    <a:pt x="219418" y="243267"/>
                    <a:pt x="222080" y="249500"/>
                    <a:pt x="222080" y="256960"/>
                  </a:cubicBezTo>
                  <a:cubicBezTo>
                    <a:pt x="222080" y="263665"/>
                    <a:pt x="220084" y="269520"/>
                    <a:pt x="216186" y="274431"/>
                  </a:cubicBezTo>
                  <a:cubicBezTo>
                    <a:pt x="212288" y="279341"/>
                    <a:pt x="206204" y="283119"/>
                    <a:pt x="197838" y="285574"/>
                  </a:cubicBezTo>
                  <a:cubicBezTo>
                    <a:pt x="189472" y="288030"/>
                    <a:pt x="179109" y="289257"/>
                    <a:pt x="166655" y="289257"/>
                  </a:cubicBezTo>
                  <a:cubicBezTo>
                    <a:pt x="150684" y="289257"/>
                    <a:pt x="134997" y="286991"/>
                    <a:pt x="119501" y="282363"/>
                  </a:cubicBezTo>
                  <a:cubicBezTo>
                    <a:pt x="104100" y="277830"/>
                    <a:pt x="89840" y="271503"/>
                    <a:pt x="76910" y="263571"/>
                  </a:cubicBezTo>
                  <a:cubicBezTo>
                    <a:pt x="63981" y="255638"/>
                    <a:pt x="53048" y="246572"/>
                    <a:pt x="44207" y="236373"/>
                  </a:cubicBezTo>
                  <a:lnTo>
                    <a:pt x="0" y="297190"/>
                  </a:lnTo>
                  <a:cubicBezTo>
                    <a:pt x="11693" y="309561"/>
                    <a:pt x="26049" y="320421"/>
                    <a:pt x="43161" y="329959"/>
                  </a:cubicBezTo>
                  <a:cubicBezTo>
                    <a:pt x="60273" y="339497"/>
                    <a:pt x="79382" y="346769"/>
                    <a:pt x="100678" y="351868"/>
                  </a:cubicBezTo>
                  <a:cubicBezTo>
                    <a:pt x="121973" y="356968"/>
                    <a:pt x="144314" y="359517"/>
                    <a:pt x="167796" y="359517"/>
                  </a:cubicBezTo>
                  <a:cubicBezTo>
                    <a:pt x="196507" y="359517"/>
                    <a:pt x="222080" y="355173"/>
                    <a:pt x="244421" y="346580"/>
                  </a:cubicBezTo>
                  <a:cubicBezTo>
                    <a:pt x="266762" y="337892"/>
                    <a:pt x="284350" y="325048"/>
                    <a:pt x="297089" y="307955"/>
                  </a:cubicBezTo>
                  <a:cubicBezTo>
                    <a:pt x="309828" y="290863"/>
                    <a:pt x="316293" y="269992"/>
                    <a:pt x="316293" y="245250"/>
                  </a:cubicBezTo>
                  <a:cubicBezTo>
                    <a:pt x="316293" y="220508"/>
                    <a:pt x="308117" y="198882"/>
                    <a:pt x="291765" y="183395"/>
                  </a:cubicBezTo>
                  <a:cubicBezTo>
                    <a:pt x="275414" y="167907"/>
                    <a:pt x="249745" y="156103"/>
                    <a:pt x="214570" y="147981"/>
                  </a:cubicBezTo>
                  <a:lnTo>
                    <a:pt x="155437" y="134760"/>
                  </a:lnTo>
                  <a:cubicBezTo>
                    <a:pt x="139846" y="131266"/>
                    <a:pt x="128533" y="126922"/>
                    <a:pt x="121593" y="121822"/>
                  </a:cubicBezTo>
                  <a:cubicBezTo>
                    <a:pt x="114653" y="116723"/>
                    <a:pt x="111230" y="110490"/>
                    <a:pt x="111230" y="103030"/>
                  </a:cubicBezTo>
                  <a:cubicBezTo>
                    <a:pt x="111230" y="96702"/>
                    <a:pt x="113037" y="91036"/>
                    <a:pt x="116554" y="86126"/>
                  </a:cubicBezTo>
                  <a:cubicBezTo>
                    <a:pt x="120072" y="81215"/>
                    <a:pt x="125966" y="77343"/>
                    <a:pt x="134142" y="74510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D85AE56-0FF8-FCA5-4D56-509A3410FEC2}"/>
                </a:ext>
              </a:extLst>
            </p:cNvPr>
            <p:cNvSpPr/>
            <p:nvPr/>
          </p:nvSpPr>
          <p:spPr>
            <a:xfrm>
              <a:off x="5943605" y="1084271"/>
              <a:ext cx="280642" cy="380765"/>
            </a:xfrm>
            <a:custGeom>
              <a:avLst/>
              <a:gdLst>
                <a:gd name="csX0" fmla="*/ 228925 w 280642"/>
                <a:gd name="csY0" fmla="*/ 16149 h 380765"/>
                <a:gd name="csX1" fmla="*/ 171409 w 280642"/>
                <a:gd name="csY1" fmla="*/ 0 h 380765"/>
                <a:gd name="csX2" fmla="*/ 125110 w 280642"/>
                <a:gd name="csY2" fmla="*/ 11616 h 380765"/>
                <a:gd name="csX3" fmla="*/ 92121 w 280642"/>
                <a:gd name="csY3" fmla="*/ 43346 h 380765"/>
                <a:gd name="csX4" fmla="*/ 84136 w 280642"/>
                <a:gd name="csY4" fmla="*/ 58928 h 380765"/>
                <a:gd name="csX5" fmla="*/ 81474 w 280642"/>
                <a:gd name="csY5" fmla="*/ 5288 h 380765"/>
                <a:gd name="csX6" fmla="*/ 0 w 280642"/>
                <a:gd name="csY6" fmla="*/ 5288 h 380765"/>
                <a:gd name="csX7" fmla="*/ 0 w 280642"/>
                <a:gd name="csY7" fmla="*/ 380766 h 380765"/>
                <a:gd name="csX8" fmla="*/ 90505 w 280642"/>
                <a:gd name="csY8" fmla="*/ 380766 h 380765"/>
                <a:gd name="csX9" fmla="*/ 90505 w 280642"/>
                <a:gd name="csY9" fmla="*/ 223530 h 380765"/>
                <a:gd name="csX10" fmla="*/ 111801 w 280642"/>
                <a:gd name="csY10" fmla="*/ 253655 h 380765"/>
                <a:gd name="csX11" fmla="*/ 170363 w 280642"/>
                <a:gd name="csY11" fmla="*/ 275092 h 380765"/>
                <a:gd name="csX12" fmla="*/ 228165 w 280642"/>
                <a:gd name="csY12" fmla="*/ 258660 h 380765"/>
                <a:gd name="csX13" fmla="*/ 266762 w 280642"/>
                <a:gd name="csY13" fmla="*/ 211064 h 380765"/>
                <a:gd name="csX14" fmla="*/ 280642 w 280642"/>
                <a:gd name="csY14" fmla="*/ 136460 h 380765"/>
                <a:gd name="csX15" fmla="*/ 267048 w 280642"/>
                <a:gd name="csY15" fmla="*/ 62705 h 380765"/>
                <a:gd name="csX16" fmla="*/ 229020 w 280642"/>
                <a:gd name="csY16" fmla="*/ 16149 h 380765"/>
                <a:gd name="csX17" fmla="*/ 176257 w 280642"/>
                <a:gd name="csY17" fmla="*/ 191799 h 380765"/>
                <a:gd name="csX18" fmla="*/ 139561 w 280642"/>
                <a:gd name="csY18" fmla="*/ 208987 h 380765"/>
                <a:gd name="csX19" fmla="*/ 112942 w 280642"/>
                <a:gd name="csY19" fmla="*/ 200487 h 380765"/>
                <a:gd name="csX20" fmla="*/ 96209 w 280642"/>
                <a:gd name="csY20" fmla="*/ 175934 h 380765"/>
                <a:gd name="csX21" fmla="*/ 90600 w 280642"/>
                <a:gd name="csY21" fmla="*/ 137593 h 380765"/>
                <a:gd name="csX22" fmla="*/ 96685 w 280642"/>
                <a:gd name="csY22" fmla="*/ 98497 h 380765"/>
                <a:gd name="csX23" fmla="*/ 113987 w 280642"/>
                <a:gd name="csY23" fmla="*/ 74415 h 380765"/>
                <a:gd name="csX24" fmla="*/ 140036 w 280642"/>
                <a:gd name="csY24" fmla="*/ 66200 h 380765"/>
                <a:gd name="csX25" fmla="*/ 176542 w 280642"/>
                <a:gd name="csY25" fmla="*/ 83387 h 380765"/>
                <a:gd name="csX26" fmla="*/ 189567 w 280642"/>
                <a:gd name="csY26" fmla="*/ 137593 h 380765"/>
                <a:gd name="csX27" fmla="*/ 176257 w 280642"/>
                <a:gd name="csY27" fmla="*/ 191799 h 38076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280642" h="380765">
                  <a:moveTo>
                    <a:pt x="228925" y="16149"/>
                  </a:moveTo>
                  <a:cubicBezTo>
                    <a:pt x="212573" y="5383"/>
                    <a:pt x="193465" y="0"/>
                    <a:pt x="171409" y="0"/>
                  </a:cubicBezTo>
                  <a:cubicBezTo>
                    <a:pt x="154011" y="0"/>
                    <a:pt x="138610" y="3872"/>
                    <a:pt x="125110" y="11616"/>
                  </a:cubicBezTo>
                  <a:cubicBezTo>
                    <a:pt x="111610" y="19359"/>
                    <a:pt x="100582" y="29936"/>
                    <a:pt x="92121" y="43346"/>
                  </a:cubicBezTo>
                  <a:cubicBezTo>
                    <a:pt x="88984" y="48257"/>
                    <a:pt x="86512" y="53451"/>
                    <a:pt x="84136" y="58928"/>
                  </a:cubicBezTo>
                  <a:lnTo>
                    <a:pt x="81474" y="5288"/>
                  </a:lnTo>
                  <a:lnTo>
                    <a:pt x="0" y="5288"/>
                  </a:lnTo>
                  <a:lnTo>
                    <a:pt x="0" y="380766"/>
                  </a:lnTo>
                  <a:lnTo>
                    <a:pt x="90505" y="380766"/>
                  </a:lnTo>
                  <a:lnTo>
                    <a:pt x="90505" y="223530"/>
                  </a:lnTo>
                  <a:cubicBezTo>
                    <a:pt x="95924" y="234862"/>
                    <a:pt x="102864" y="245061"/>
                    <a:pt x="111801" y="253655"/>
                  </a:cubicBezTo>
                  <a:cubicBezTo>
                    <a:pt x="126726" y="267915"/>
                    <a:pt x="146216" y="275092"/>
                    <a:pt x="170363" y="275092"/>
                  </a:cubicBezTo>
                  <a:cubicBezTo>
                    <a:pt x="192324" y="275092"/>
                    <a:pt x="211623" y="269615"/>
                    <a:pt x="228165" y="258660"/>
                  </a:cubicBezTo>
                  <a:cubicBezTo>
                    <a:pt x="244706" y="247705"/>
                    <a:pt x="257541" y="231840"/>
                    <a:pt x="266762" y="211064"/>
                  </a:cubicBezTo>
                  <a:cubicBezTo>
                    <a:pt x="275984" y="190288"/>
                    <a:pt x="280642" y="165452"/>
                    <a:pt x="280642" y="136460"/>
                  </a:cubicBezTo>
                  <a:cubicBezTo>
                    <a:pt x="280642" y="107468"/>
                    <a:pt x="276079" y="83009"/>
                    <a:pt x="267048" y="62705"/>
                  </a:cubicBezTo>
                  <a:cubicBezTo>
                    <a:pt x="258016" y="42402"/>
                    <a:pt x="245277" y="26914"/>
                    <a:pt x="229020" y="16149"/>
                  </a:cubicBezTo>
                  <a:close/>
                  <a:moveTo>
                    <a:pt x="176257" y="191799"/>
                  </a:moveTo>
                  <a:cubicBezTo>
                    <a:pt x="167416" y="203226"/>
                    <a:pt x="155152" y="208987"/>
                    <a:pt x="139561" y="208987"/>
                  </a:cubicBezTo>
                  <a:cubicBezTo>
                    <a:pt x="129293" y="208987"/>
                    <a:pt x="120357" y="206154"/>
                    <a:pt x="112942" y="200487"/>
                  </a:cubicBezTo>
                  <a:cubicBezTo>
                    <a:pt x="105526" y="194821"/>
                    <a:pt x="99917" y="186700"/>
                    <a:pt x="96209" y="175934"/>
                  </a:cubicBezTo>
                  <a:cubicBezTo>
                    <a:pt x="92502" y="165168"/>
                    <a:pt x="90600" y="152420"/>
                    <a:pt x="90600" y="137593"/>
                  </a:cubicBezTo>
                  <a:cubicBezTo>
                    <a:pt x="90600" y="122767"/>
                    <a:pt x="92597" y="109073"/>
                    <a:pt x="96685" y="98497"/>
                  </a:cubicBezTo>
                  <a:cubicBezTo>
                    <a:pt x="100773" y="87920"/>
                    <a:pt x="106572" y="79893"/>
                    <a:pt x="113987" y="74415"/>
                  </a:cubicBezTo>
                  <a:cubicBezTo>
                    <a:pt x="121402" y="68938"/>
                    <a:pt x="130149" y="66200"/>
                    <a:pt x="140036" y="66200"/>
                  </a:cubicBezTo>
                  <a:cubicBezTo>
                    <a:pt x="155627" y="66200"/>
                    <a:pt x="167796" y="71960"/>
                    <a:pt x="176542" y="83387"/>
                  </a:cubicBezTo>
                  <a:cubicBezTo>
                    <a:pt x="185194" y="94814"/>
                    <a:pt x="189567" y="112945"/>
                    <a:pt x="189567" y="137593"/>
                  </a:cubicBezTo>
                  <a:cubicBezTo>
                    <a:pt x="189567" y="162241"/>
                    <a:pt x="185099" y="180373"/>
                    <a:pt x="176257" y="191799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D240486-C49E-97B9-A87D-F69CC178AD5A}"/>
                </a:ext>
              </a:extLst>
            </p:cNvPr>
            <p:cNvSpPr/>
            <p:nvPr/>
          </p:nvSpPr>
          <p:spPr>
            <a:xfrm>
              <a:off x="6257141" y="1084271"/>
              <a:ext cx="271610" cy="274997"/>
            </a:xfrm>
            <a:custGeom>
              <a:avLst/>
              <a:gdLst>
                <a:gd name="csX0" fmla="*/ 211052 w 271610"/>
                <a:gd name="csY0" fmla="*/ 16149 h 274997"/>
                <a:gd name="csX1" fmla="*/ 139465 w 271610"/>
                <a:gd name="csY1" fmla="*/ 0 h 274997"/>
                <a:gd name="csX2" fmla="*/ 66833 w 271610"/>
                <a:gd name="csY2" fmla="*/ 16432 h 274997"/>
                <a:gd name="csX3" fmla="*/ 17587 w 271610"/>
                <a:gd name="csY3" fmla="*/ 63461 h 274997"/>
                <a:gd name="csX4" fmla="*/ 0 w 271610"/>
                <a:gd name="csY4" fmla="*/ 137499 h 274997"/>
                <a:gd name="csX5" fmla="*/ 17587 w 271610"/>
                <a:gd name="csY5" fmla="*/ 211536 h 274997"/>
                <a:gd name="csX6" fmla="*/ 67404 w 271610"/>
                <a:gd name="csY6" fmla="*/ 258565 h 274997"/>
                <a:gd name="csX7" fmla="*/ 143839 w 271610"/>
                <a:gd name="csY7" fmla="*/ 274997 h 274997"/>
                <a:gd name="csX8" fmla="*/ 196792 w 271610"/>
                <a:gd name="csY8" fmla="*/ 267065 h 274997"/>
                <a:gd name="csX9" fmla="*/ 240428 w 271610"/>
                <a:gd name="csY9" fmla="*/ 243550 h 274997"/>
                <a:gd name="csX10" fmla="*/ 266287 w 271610"/>
                <a:gd name="csY10" fmla="*/ 205209 h 274997"/>
                <a:gd name="csX11" fmla="*/ 193845 w 271610"/>
                <a:gd name="csY11" fmla="*/ 181411 h 274997"/>
                <a:gd name="csX12" fmla="*/ 175972 w 271610"/>
                <a:gd name="csY12" fmla="*/ 203604 h 274997"/>
                <a:gd name="csX13" fmla="*/ 143744 w 271610"/>
                <a:gd name="csY13" fmla="*/ 211536 h 274997"/>
                <a:gd name="csX14" fmla="*/ 112846 w 271610"/>
                <a:gd name="csY14" fmla="*/ 204359 h 274997"/>
                <a:gd name="csX15" fmla="*/ 93167 w 271610"/>
                <a:gd name="csY15" fmla="*/ 181128 h 274997"/>
                <a:gd name="csX16" fmla="*/ 87748 w 271610"/>
                <a:gd name="csY16" fmla="*/ 160258 h 274997"/>
                <a:gd name="csX17" fmla="*/ 269424 w 271610"/>
                <a:gd name="csY17" fmla="*/ 160258 h 274997"/>
                <a:gd name="csX18" fmla="*/ 271040 w 271610"/>
                <a:gd name="csY18" fmla="*/ 144392 h 274997"/>
                <a:gd name="csX19" fmla="*/ 271611 w 271610"/>
                <a:gd name="csY19" fmla="*/ 125316 h 274997"/>
                <a:gd name="csX20" fmla="*/ 256210 w 271610"/>
                <a:gd name="csY20" fmla="*/ 60533 h 274997"/>
                <a:gd name="csX21" fmla="*/ 211242 w 271610"/>
                <a:gd name="csY21" fmla="*/ 16149 h 274997"/>
                <a:gd name="csX22" fmla="*/ 110470 w 271610"/>
                <a:gd name="csY22" fmla="*/ 70921 h 274997"/>
                <a:gd name="csX23" fmla="*/ 139465 w 271610"/>
                <a:gd name="csY23" fmla="*/ 62989 h 274997"/>
                <a:gd name="csX24" fmla="*/ 174831 w 271610"/>
                <a:gd name="csY24" fmla="*/ 79893 h 274997"/>
                <a:gd name="csX25" fmla="*/ 185289 w 271610"/>
                <a:gd name="csY25" fmla="*/ 112190 h 274997"/>
                <a:gd name="csX26" fmla="*/ 88224 w 271610"/>
                <a:gd name="csY26" fmla="*/ 112190 h 274997"/>
                <a:gd name="csX27" fmla="*/ 92312 w 271610"/>
                <a:gd name="csY27" fmla="*/ 95758 h 274997"/>
                <a:gd name="csX28" fmla="*/ 110374 w 271610"/>
                <a:gd name="csY28" fmla="*/ 70921 h 2749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271610" h="274997">
                  <a:moveTo>
                    <a:pt x="211052" y="16149"/>
                  </a:moveTo>
                  <a:cubicBezTo>
                    <a:pt x="191373" y="5383"/>
                    <a:pt x="167511" y="0"/>
                    <a:pt x="139465" y="0"/>
                  </a:cubicBezTo>
                  <a:cubicBezTo>
                    <a:pt x="111420" y="0"/>
                    <a:pt x="87938" y="5477"/>
                    <a:pt x="66833" y="16432"/>
                  </a:cubicBezTo>
                  <a:cubicBezTo>
                    <a:pt x="45728" y="27386"/>
                    <a:pt x="29281" y="43063"/>
                    <a:pt x="17587" y="63461"/>
                  </a:cubicBezTo>
                  <a:cubicBezTo>
                    <a:pt x="5894" y="83954"/>
                    <a:pt x="0" y="108601"/>
                    <a:pt x="0" y="137499"/>
                  </a:cubicBezTo>
                  <a:cubicBezTo>
                    <a:pt x="0" y="166396"/>
                    <a:pt x="5894" y="191044"/>
                    <a:pt x="17587" y="211536"/>
                  </a:cubicBezTo>
                  <a:cubicBezTo>
                    <a:pt x="29281" y="232029"/>
                    <a:pt x="45918" y="247705"/>
                    <a:pt x="67404" y="258565"/>
                  </a:cubicBezTo>
                  <a:cubicBezTo>
                    <a:pt x="88889" y="269426"/>
                    <a:pt x="114367" y="274997"/>
                    <a:pt x="143839" y="274997"/>
                  </a:cubicBezTo>
                  <a:cubicBezTo>
                    <a:pt x="162282" y="274997"/>
                    <a:pt x="179965" y="272353"/>
                    <a:pt x="196792" y="267065"/>
                  </a:cubicBezTo>
                  <a:cubicBezTo>
                    <a:pt x="213619" y="261776"/>
                    <a:pt x="228165" y="253938"/>
                    <a:pt x="240428" y="243550"/>
                  </a:cubicBezTo>
                  <a:cubicBezTo>
                    <a:pt x="252692" y="233162"/>
                    <a:pt x="261248" y="220413"/>
                    <a:pt x="266287" y="205209"/>
                  </a:cubicBezTo>
                  <a:lnTo>
                    <a:pt x="193845" y="181411"/>
                  </a:lnTo>
                  <a:cubicBezTo>
                    <a:pt x="189947" y="190949"/>
                    <a:pt x="183957" y="198315"/>
                    <a:pt x="175972" y="203604"/>
                  </a:cubicBezTo>
                  <a:cubicBezTo>
                    <a:pt x="167986" y="208892"/>
                    <a:pt x="157243" y="211536"/>
                    <a:pt x="143744" y="211536"/>
                  </a:cubicBezTo>
                  <a:cubicBezTo>
                    <a:pt x="131670" y="211536"/>
                    <a:pt x="121402" y="209176"/>
                    <a:pt x="112846" y="204359"/>
                  </a:cubicBezTo>
                  <a:cubicBezTo>
                    <a:pt x="104290" y="199637"/>
                    <a:pt x="97730" y="191799"/>
                    <a:pt x="93167" y="181128"/>
                  </a:cubicBezTo>
                  <a:cubicBezTo>
                    <a:pt x="90600" y="175179"/>
                    <a:pt x="88889" y="168190"/>
                    <a:pt x="87748" y="160258"/>
                  </a:cubicBezTo>
                  <a:lnTo>
                    <a:pt x="269424" y="160258"/>
                  </a:lnTo>
                  <a:cubicBezTo>
                    <a:pt x="270090" y="156008"/>
                    <a:pt x="270660" y="150720"/>
                    <a:pt x="271040" y="144392"/>
                  </a:cubicBezTo>
                  <a:cubicBezTo>
                    <a:pt x="271421" y="138065"/>
                    <a:pt x="271611" y="131738"/>
                    <a:pt x="271611" y="125316"/>
                  </a:cubicBezTo>
                  <a:cubicBezTo>
                    <a:pt x="271611" y="100952"/>
                    <a:pt x="266477" y="79421"/>
                    <a:pt x="256210" y="60533"/>
                  </a:cubicBezTo>
                  <a:cubicBezTo>
                    <a:pt x="245942" y="41646"/>
                    <a:pt x="230921" y="26914"/>
                    <a:pt x="211242" y="16149"/>
                  </a:cubicBezTo>
                  <a:close/>
                  <a:moveTo>
                    <a:pt x="110470" y="70921"/>
                  </a:moveTo>
                  <a:cubicBezTo>
                    <a:pt x="118455" y="65633"/>
                    <a:pt x="128152" y="62989"/>
                    <a:pt x="139465" y="62989"/>
                  </a:cubicBezTo>
                  <a:cubicBezTo>
                    <a:pt x="155437" y="62989"/>
                    <a:pt x="167226" y="68655"/>
                    <a:pt x="174831" y="79893"/>
                  </a:cubicBezTo>
                  <a:cubicBezTo>
                    <a:pt x="180345" y="88014"/>
                    <a:pt x="183767" y="98874"/>
                    <a:pt x="185289" y="112190"/>
                  </a:cubicBezTo>
                  <a:lnTo>
                    <a:pt x="88224" y="112190"/>
                  </a:lnTo>
                  <a:cubicBezTo>
                    <a:pt x="89174" y="106146"/>
                    <a:pt x="90505" y="100669"/>
                    <a:pt x="92312" y="95758"/>
                  </a:cubicBezTo>
                  <a:cubicBezTo>
                    <a:pt x="96399" y="84520"/>
                    <a:pt x="102389" y="76210"/>
                    <a:pt x="110374" y="70921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BC0B73B-80FE-36CC-A0FA-DE4C03900395}"/>
                </a:ext>
              </a:extLst>
            </p:cNvPr>
            <p:cNvSpPr/>
            <p:nvPr/>
          </p:nvSpPr>
          <p:spPr>
            <a:xfrm>
              <a:off x="6556987" y="1084366"/>
              <a:ext cx="288057" cy="274997"/>
            </a:xfrm>
            <a:custGeom>
              <a:avLst/>
              <a:gdLst>
                <a:gd name="csX0" fmla="*/ 253928 w 288057"/>
                <a:gd name="csY0" fmla="*/ 197182 h 274997"/>
                <a:gd name="csX1" fmla="*/ 253928 w 288057"/>
                <a:gd name="csY1" fmla="*/ 100385 h 274997"/>
                <a:gd name="csX2" fmla="*/ 239288 w 288057"/>
                <a:gd name="csY2" fmla="*/ 45140 h 274997"/>
                <a:gd name="csX3" fmla="*/ 197267 w 288057"/>
                <a:gd name="csY3" fmla="*/ 11332 h 274997"/>
                <a:gd name="csX4" fmla="*/ 131004 w 288057"/>
                <a:gd name="csY4" fmla="*/ 0 h 274997"/>
                <a:gd name="csX5" fmla="*/ 41070 w 288057"/>
                <a:gd name="csY5" fmla="*/ 22759 h 274997"/>
                <a:gd name="csX6" fmla="*/ 1711 w 288057"/>
                <a:gd name="csY6" fmla="*/ 83576 h 274997"/>
                <a:gd name="csX7" fmla="*/ 78337 w 288057"/>
                <a:gd name="csY7" fmla="*/ 101519 h 274997"/>
                <a:gd name="csX8" fmla="*/ 95639 w 288057"/>
                <a:gd name="csY8" fmla="*/ 70544 h 274997"/>
                <a:gd name="csX9" fmla="*/ 125681 w 288057"/>
                <a:gd name="csY9" fmla="*/ 61856 h 274997"/>
                <a:gd name="csX10" fmla="*/ 153631 w 288057"/>
                <a:gd name="csY10" fmla="*/ 72716 h 274997"/>
                <a:gd name="csX11" fmla="*/ 163993 w 288057"/>
                <a:gd name="csY11" fmla="*/ 102085 h 274997"/>
                <a:gd name="csX12" fmla="*/ 163993 w 288057"/>
                <a:gd name="csY12" fmla="*/ 109640 h 274997"/>
                <a:gd name="csX13" fmla="*/ 71872 w 288057"/>
                <a:gd name="csY13" fmla="*/ 128527 h 274997"/>
                <a:gd name="csX14" fmla="*/ 17303 w 288057"/>
                <a:gd name="csY14" fmla="*/ 154686 h 274997"/>
                <a:gd name="csX15" fmla="*/ 0 w 288057"/>
                <a:gd name="csY15" fmla="*/ 201998 h 274997"/>
                <a:gd name="csX16" fmla="*/ 10933 w 288057"/>
                <a:gd name="csY16" fmla="*/ 241945 h 274997"/>
                <a:gd name="csX17" fmla="*/ 42116 w 288057"/>
                <a:gd name="csY17" fmla="*/ 266498 h 274997"/>
                <a:gd name="csX18" fmla="*/ 89460 w 288057"/>
                <a:gd name="csY18" fmla="*/ 274997 h 274997"/>
                <a:gd name="csX19" fmla="*/ 134427 w 288057"/>
                <a:gd name="csY19" fmla="*/ 267631 h 274997"/>
                <a:gd name="csX20" fmla="*/ 169602 w 288057"/>
                <a:gd name="csY20" fmla="*/ 244872 h 274997"/>
                <a:gd name="csX21" fmla="*/ 176257 w 288057"/>
                <a:gd name="csY21" fmla="*/ 235240 h 274997"/>
                <a:gd name="csX22" fmla="*/ 182151 w 288057"/>
                <a:gd name="csY22" fmla="*/ 247800 h 274997"/>
                <a:gd name="csX23" fmla="*/ 207155 w 288057"/>
                <a:gd name="csY23" fmla="*/ 267915 h 274997"/>
                <a:gd name="csX24" fmla="*/ 243851 w 288057"/>
                <a:gd name="csY24" fmla="*/ 274525 h 274997"/>
                <a:gd name="csX25" fmla="*/ 282734 w 288057"/>
                <a:gd name="csY25" fmla="*/ 267159 h 274997"/>
                <a:gd name="csX26" fmla="*/ 288058 w 288057"/>
                <a:gd name="csY26" fmla="*/ 215880 h 274997"/>
                <a:gd name="csX27" fmla="*/ 272657 w 288057"/>
                <a:gd name="csY27" fmla="*/ 217958 h 274997"/>
                <a:gd name="csX28" fmla="*/ 254023 w 288057"/>
                <a:gd name="csY28" fmla="*/ 197371 h 274997"/>
                <a:gd name="csX29" fmla="*/ 160286 w 288057"/>
                <a:gd name="csY29" fmla="*/ 191894 h 274997"/>
                <a:gd name="csX30" fmla="*/ 150209 w 288057"/>
                <a:gd name="csY30" fmla="*/ 205870 h 274997"/>
                <a:gd name="csX31" fmla="*/ 135568 w 288057"/>
                <a:gd name="csY31" fmla="*/ 214086 h 274997"/>
                <a:gd name="csX32" fmla="*/ 118265 w 288057"/>
                <a:gd name="csY32" fmla="*/ 216730 h 274997"/>
                <a:gd name="csX33" fmla="*/ 98016 w 288057"/>
                <a:gd name="csY33" fmla="*/ 210875 h 274997"/>
                <a:gd name="csX34" fmla="*/ 89460 w 288057"/>
                <a:gd name="csY34" fmla="*/ 193405 h 274997"/>
                <a:gd name="csX35" fmla="*/ 97160 w 288057"/>
                <a:gd name="csY35" fmla="*/ 175179 h 274997"/>
                <a:gd name="csX36" fmla="*/ 120832 w 288057"/>
                <a:gd name="csY36" fmla="*/ 165924 h 274997"/>
                <a:gd name="csX37" fmla="*/ 163993 w 288057"/>
                <a:gd name="csY37" fmla="*/ 156952 h 274997"/>
                <a:gd name="csX38" fmla="*/ 163993 w 288057"/>
                <a:gd name="csY38" fmla="*/ 171684 h 274997"/>
                <a:gd name="csX39" fmla="*/ 160286 w 288057"/>
                <a:gd name="csY39" fmla="*/ 191799 h 2749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288057" h="274997">
                  <a:moveTo>
                    <a:pt x="253928" y="197182"/>
                  </a:moveTo>
                  <a:lnTo>
                    <a:pt x="253928" y="100385"/>
                  </a:lnTo>
                  <a:cubicBezTo>
                    <a:pt x="253928" y="78571"/>
                    <a:pt x="249080" y="60156"/>
                    <a:pt x="239288" y="45140"/>
                  </a:cubicBezTo>
                  <a:cubicBezTo>
                    <a:pt x="229496" y="30125"/>
                    <a:pt x="215521" y="18887"/>
                    <a:pt x="197267" y="11332"/>
                  </a:cubicBezTo>
                  <a:cubicBezTo>
                    <a:pt x="179014" y="3777"/>
                    <a:pt x="156863" y="0"/>
                    <a:pt x="131004" y="0"/>
                  </a:cubicBezTo>
                  <a:cubicBezTo>
                    <a:pt x="92312" y="0"/>
                    <a:pt x="62365" y="7555"/>
                    <a:pt x="41070" y="22759"/>
                  </a:cubicBezTo>
                  <a:cubicBezTo>
                    <a:pt x="19774" y="37963"/>
                    <a:pt x="6655" y="58173"/>
                    <a:pt x="1711" y="83576"/>
                  </a:cubicBezTo>
                  <a:lnTo>
                    <a:pt x="78337" y="101519"/>
                  </a:lnTo>
                  <a:cubicBezTo>
                    <a:pt x="81569" y="86692"/>
                    <a:pt x="87273" y="76399"/>
                    <a:pt x="95639" y="70544"/>
                  </a:cubicBezTo>
                  <a:cubicBezTo>
                    <a:pt x="104005" y="64689"/>
                    <a:pt x="113987" y="61856"/>
                    <a:pt x="125681" y="61856"/>
                  </a:cubicBezTo>
                  <a:cubicBezTo>
                    <a:pt x="137374" y="61856"/>
                    <a:pt x="146691" y="65444"/>
                    <a:pt x="153631" y="72716"/>
                  </a:cubicBezTo>
                  <a:cubicBezTo>
                    <a:pt x="160571" y="79987"/>
                    <a:pt x="163993" y="89714"/>
                    <a:pt x="163993" y="102085"/>
                  </a:cubicBezTo>
                  <a:lnTo>
                    <a:pt x="163993" y="109640"/>
                  </a:lnTo>
                  <a:lnTo>
                    <a:pt x="71872" y="128527"/>
                  </a:lnTo>
                  <a:cubicBezTo>
                    <a:pt x="47059" y="133438"/>
                    <a:pt x="28806" y="142220"/>
                    <a:pt x="17303" y="154686"/>
                  </a:cubicBezTo>
                  <a:cubicBezTo>
                    <a:pt x="5799" y="167246"/>
                    <a:pt x="0" y="183017"/>
                    <a:pt x="0" y="201998"/>
                  </a:cubicBezTo>
                  <a:cubicBezTo>
                    <a:pt x="0" y="217864"/>
                    <a:pt x="3613" y="231179"/>
                    <a:pt x="10933" y="241945"/>
                  </a:cubicBezTo>
                  <a:cubicBezTo>
                    <a:pt x="18158" y="252710"/>
                    <a:pt x="28616" y="260926"/>
                    <a:pt x="42116" y="266498"/>
                  </a:cubicBezTo>
                  <a:cubicBezTo>
                    <a:pt x="55615" y="272070"/>
                    <a:pt x="71397" y="274997"/>
                    <a:pt x="89460" y="274997"/>
                  </a:cubicBezTo>
                  <a:cubicBezTo>
                    <a:pt x="105051" y="274997"/>
                    <a:pt x="120072" y="272542"/>
                    <a:pt x="134427" y="267631"/>
                  </a:cubicBezTo>
                  <a:cubicBezTo>
                    <a:pt x="148783" y="262721"/>
                    <a:pt x="160476" y="255071"/>
                    <a:pt x="169602" y="244872"/>
                  </a:cubicBezTo>
                  <a:cubicBezTo>
                    <a:pt x="172264" y="241850"/>
                    <a:pt x="174356" y="238640"/>
                    <a:pt x="176257" y="235240"/>
                  </a:cubicBezTo>
                  <a:cubicBezTo>
                    <a:pt x="177683" y="239773"/>
                    <a:pt x="179585" y="244117"/>
                    <a:pt x="182151" y="247800"/>
                  </a:cubicBezTo>
                  <a:cubicBezTo>
                    <a:pt x="188141" y="256771"/>
                    <a:pt x="196507" y="263476"/>
                    <a:pt x="207155" y="267915"/>
                  </a:cubicBezTo>
                  <a:cubicBezTo>
                    <a:pt x="217802" y="272353"/>
                    <a:pt x="230066" y="274525"/>
                    <a:pt x="243851" y="274525"/>
                  </a:cubicBezTo>
                  <a:cubicBezTo>
                    <a:pt x="259062" y="274525"/>
                    <a:pt x="272086" y="272070"/>
                    <a:pt x="282734" y="267159"/>
                  </a:cubicBezTo>
                  <a:lnTo>
                    <a:pt x="288058" y="215880"/>
                  </a:lnTo>
                  <a:cubicBezTo>
                    <a:pt x="284160" y="217297"/>
                    <a:pt x="279026" y="217958"/>
                    <a:pt x="272657" y="217958"/>
                  </a:cubicBezTo>
                  <a:cubicBezTo>
                    <a:pt x="260203" y="217958"/>
                    <a:pt x="254023" y="211064"/>
                    <a:pt x="254023" y="197371"/>
                  </a:cubicBezTo>
                  <a:close/>
                  <a:moveTo>
                    <a:pt x="160286" y="191894"/>
                  </a:moveTo>
                  <a:cubicBezTo>
                    <a:pt x="157814" y="197560"/>
                    <a:pt x="154392" y="202187"/>
                    <a:pt x="150209" y="205870"/>
                  </a:cubicBezTo>
                  <a:cubicBezTo>
                    <a:pt x="146025" y="209553"/>
                    <a:pt x="141082" y="212292"/>
                    <a:pt x="135568" y="214086"/>
                  </a:cubicBezTo>
                  <a:cubicBezTo>
                    <a:pt x="130054" y="215880"/>
                    <a:pt x="124255" y="216730"/>
                    <a:pt x="118265" y="216730"/>
                  </a:cubicBezTo>
                  <a:cubicBezTo>
                    <a:pt x="110470" y="216730"/>
                    <a:pt x="103720" y="214747"/>
                    <a:pt x="98016" y="210875"/>
                  </a:cubicBezTo>
                  <a:cubicBezTo>
                    <a:pt x="92312" y="207004"/>
                    <a:pt x="89460" y="201148"/>
                    <a:pt x="89460" y="193405"/>
                  </a:cubicBezTo>
                  <a:cubicBezTo>
                    <a:pt x="89460" y="185661"/>
                    <a:pt x="92027" y="179239"/>
                    <a:pt x="97160" y="175179"/>
                  </a:cubicBezTo>
                  <a:cubicBezTo>
                    <a:pt x="102294" y="171118"/>
                    <a:pt x="110184" y="168001"/>
                    <a:pt x="120832" y="165924"/>
                  </a:cubicBezTo>
                  <a:lnTo>
                    <a:pt x="163993" y="156952"/>
                  </a:lnTo>
                  <a:lnTo>
                    <a:pt x="163993" y="171684"/>
                  </a:lnTo>
                  <a:cubicBezTo>
                    <a:pt x="163993" y="179428"/>
                    <a:pt x="162757" y="186133"/>
                    <a:pt x="160286" y="191799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CEF92ED-B42D-BF58-58E5-B603A2BE1648}"/>
                </a:ext>
              </a:extLst>
            </p:cNvPr>
            <p:cNvSpPr/>
            <p:nvPr/>
          </p:nvSpPr>
          <p:spPr>
            <a:xfrm>
              <a:off x="6876132" y="977464"/>
              <a:ext cx="298135" cy="376610"/>
            </a:xfrm>
            <a:custGeom>
              <a:avLst/>
              <a:gdLst>
                <a:gd name="csX0" fmla="*/ 292336 w 298135"/>
                <a:gd name="csY0" fmla="*/ 112190 h 376610"/>
                <a:gd name="csX1" fmla="*/ 191658 w 298135"/>
                <a:gd name="csY1" fmla="*/ 112190 h 376610"/>
                <a:gd name="csX2" fmla="*/ 90505 w 298135"/>
                <a:gd name="csY2" fmla="*/ 223246 h 376610"/>
                <a:gd name="csX3" fmla="*/ 90505 w 298135"/>
                <a:gd name="csY3" fmla="*/ 0 h 376610"/>
                <a:gd name="csX4" fmla="*/ 0 w 298135"/>
                <a:gd name="csY4" fmla="*/ 0 h 376610"/>
                <a:gd name="csX5" fmla="*/ 0 w 298135"/>
                <a:gd name="csY5" fmla="*/ 376610 h 376610"/>
                <a:gd name="csX6" fmla="*/ 90505 w 298135"/>
                <a:gd name="csY6" fmla="*/ 376610 h 376610"/>
                <a:gd name="csX7" fmla="*/ 90505 w 298135"/>
                <a:gd name="csY7" fmla="*/ 315605 h 376610"/>
                <a:gd name="csX8" fmla="*/ 133381 w 298135"/>
                <a:gd name="csY8" fmla="*/ 268009 h 376610"/>
                <a:gd name="csX9" fmla="*/ 198028 w 298135"/>
                <a:gd name="csY9" fmla="*/ 376610 h 376610"/>
                <a:gd name="csX10" fmla="*/ 298135 w 298135"/>
                <a:gd name="csY10" fmla="*/ 376610 h 376610"/>
                <a:gd name="csX11" fmla="*/ 194225 w 298135"/>
                <a:gd name="csY11" fmla="*/ 216069 h 376610"/>
                <a:gd name="csX12" fmla="*/ 292336 w 298135"/>
                <a:gd name="csY12" fmla="*/ 112190 h 3766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298135" h="376610">
                  <a:moveTo>
                    <a:pt x="292336" y="112190"/>
                  </a:moveTo>
                  <a:lnTo>
                    <a:pt x="191658" y="112190"/>
                  </a:lnTo>
                  <a:lnTo>
                    <a:pt x="90505" y="223246"/>
                  </a:lnTo>
                  <a:lnTo>
                    <a:pt x="90505" y="0"/>
                  </a:lnTo>
                  <a:lnTo>
                    <a:pt x="0" y="0"/>
                  </a:lnTo>
                  <a:lnTo>
                    <a:pt x="0" y="376610"/>
                  </a:lnTo>
                  <a:lnTo>
                    <a:pt x="90505" y="376610"/>
                  </a:lnTo>
                  <a:lnTo>
                    <a:pt x="90505" y="315605"/>
                  </a:lnTo>
                  <a:lnTo>
                    <a:pt x="133381" y="268009"/>
                  </a:lnTo>
                  <a:lnTo>
                    <a:pt x="198028" y="376610"/>
                  </a:lnTo>
                  <a:lnTo>
                    <a:pt x="298135" y="376610"/>
                  </a:lnTo>
                  <a:lnTo>
                    <a:pt x="194225" y="216069"/>
                  </a:lnTo>
                  <a:lnTo>
                    <a:pt x="292336" y="112190"/>
                  </a:ln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D6B9E15C-ECEF-D583-AA69-6077B3A65FB6}"/>
                </a:ext>
              </a:extLst>
            </p:cNvPr>
            <p:cNvSpPr/>
            <p:nvPr/>
          </p:nvSpPr>
          <p:spPr>
            <a:xfrm>
              <a:off x="7195753" y="972743"/>
              <a:ext cx="105431" cy="86125"/>
            </a:xfrm>
            <a:custGeom>
              <a:avLst/>
              <a:gdLst>
                <a:gd name="csX0" fmla="*/ 52763 w 105431"/>
                <a:gd name="csY0" fmla="*/ 0 h 86125"/>
                <a:gd name="csX1" fmla="*/ 12549 w 105431"/>
                <a:gd name="csY1" fmla="*/ 10294 h 86125"/>
                <a:gd name="csX2" fmla="*/ 0 w 105431"/>
                <a:gd name="csY2" fmla="*/ 43346 h 86125"/>
                <a:gd name="csX3" fmla="*/ 12549 w 105431"/>
                <a:gd name="csY3" fmla="*/ 75832 h 86125"/>
                <a:gd name="csX4" fmla="*/ 52763 w 105431"/>
                <a:gd name="csY4" fmla="*/ 86126 h 86125"/>
                <a:gd name="csX5" fmla="*/ 92692 w 105431"/>
                <a:gd name="csY5" fmla="*/ 75832 h 86125"/>
                <a:gd name="csX6" fmla="*/ 105431 w 105431"/>
                <a:gd name="csY6" fmla="*/ 43346 h 86125"/>
                <a:gd name="csX7" fmla="*/ 92692 w 105431"/>
                <a:gd name="csY7" fmla="*/ 10294 h 86125"/>
                <a:gd name="csX8" fmla="*/ 52763 w 105431"/>
                <a:gd name="csY8" fmla="*/ 0 h 861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5431" h="86125">
                  <a:moveTo>
                    <a:pt x="52763" y="0"/>
                  </a:moveTo>
                  <a:cubicBezTo>
                    <a:pt x="34320" y="0"/>
                    <a:pt x="20915" y="3400"/>
                    <a:pt x="12549" y="10294"/>
                  </a:cubicBezTo>
                  <a:cubicBezTo>
                    <a:pt x="4183" y="17187"/>
                    <a:pt x="0" y="28236"/>
                    <a:pt x="0" y="43346"/>
                  </a:cubicBezTo>
                  <a:cubicBezTo>
                    <a:pt x="0" y="58456"/>
                    <a:pt x="4183" y="69033"/>
                    <a:pt x="12549" y="75832"/>
                  </a:cubicBezTo>
                  <a:cubicBezTo>
                    <a:pt x="20915" y="82726"/>
                    <a:pt x="34320" y="86126"/>
                    <a:pt x="52763" y="86126"/>
                  </a:cubicBezTo>
                  <a:cubicBezTo>
                    <a:pt x="71207" y="86126"/>
                    <a:pt x="84136" y="82726"/>
                    <a:pt x="92692" y="75832"/>
                  </a:cubicBezTo>
                  <a:cubicBezTo>
                    <a:pt x="101248" y="68938"/>
                    <a:pt x="105431" y="58078"/>
                    <a:pt x="105431" y="43346"/>
                  </a:cubicBezTo>
                  <a:cubicBezTo>
                    <a:pt x="105431" y="28614"/>
                    <a:pt x="101153" y="17187"/>
                    <a:pt x="92692" y="10294"/>
                  </a:cubicBezTo>
                  <a:cubicBezTo>
                    <a:pt x="84136" y="3400"/>
                    <a:pt x="70826" y="0"/>
                    <a:pt x="52763" y="0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A7ED5BC-1517-8D3D-9A1B-2F6189B76EEF}"/>
                </a:ext>
              </a:extLst>
            </p:cNvPr>
            <p:cNvSpPr/>
            <p:nvPr/>
          </p:nvSpPr>
          <p:spPr>
            <a:xfrm>
              <a:off x="7203263" y="1089654"/>
              <a:ext cx="90505" cy="264420"/>
            </a:xfrm>
            <a:prstGeom prst="rect">
              <a:avLst/>
            </a:pr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26920C1E-266E-2E86-1F57-A748D2B05645}"/>
                </a:ext>
              </a:extLst>
            </p:cNvPr>
            <p:cNvSpPr/>
            <p:nvPr/>
          </p:nvSpPr>
          <p:spPr>
            <a:xfrm>
              <a:off x="7351665" y="1084366"/>
              <a:ext cx="266762" cy="269803"/>
            </a:xfrm>
            <a:custGeom>
              <a:avLst/>
              <a:gdLst>
                <a:gd name="csX0" fmla="*/ 222651 w 266762"/>
                <a:gd name="csY0" fmla="*/ 10577 h 269803"/>
                <a:gd name="csX1" fmla="*/ 174451 w 266762"/>
                <a:gd name="csY1" fmla="*/ 0 h 269803"/>
                <a:gd name="csX2" fmla="*/ 128438 w 266762"/>
                <a:gd name="csY2" fmla="*/ 9821 h 269803"/>
                <a:gd name="csX3" fmla="*/ 94403 w 266762"/>
                <a:gd name="csY3" fmla="*/ 38624 h 269803"/>
                <a:gd name="csX4" fmla="*/ 83661 w 266762"/>
                <a:gd name="csY4" fmla="*/ 58456 h 269803"/>
                <a:gd name="csX5" fmla="*/ 80903 w 266762"/>
                <a:gd name="csY5" fmla="*/ 5288 h 269803"/>
                <a:gd name="csX6" fmla="*/ 0 w 266762"/>
                <a:gd name="csY6" fmla="*/ 5288 h 269803"/>
                <a:gd name="csX7" fmla="*/ 0 w 266762"/>
                <a:gd name="csY7" fmla="*/ 269709 h 269803"/>
                <a:gd name="csX8" fmla="*/ 90505 w 266762"/>
                <a:gd name="csY8" fmla="*/ 269709 h 269803"/>
                <a:gd name="csX9" fmla="*/ 90505 w 266762"/>
                <a:gd name="csY9" fmla="*/ 129566 h 269803"/>
                <a:gd name="csX10" fmla="*/ 96875 w 266762"/>
                <a:gd name="csY10" fmla="*/ 94153 h 269803"/>
                <a:gd name="csX11" fmla="*/ 114463 w 266762"/>
                <a:gd name="csY11" fmla="*/ 74888 h 269803"/>
                <a:gd name="csX12" fmla="*/ 138420 w 266762"/>
                <a:gd name="csY12" fmla="*/ 68844 h 269803"/>
                <a:gd name="csX13" fmla="*/ 165610 w 266762"/>
                <a:gd name="csY13" fmla="*/ 79421 h 269803"/>
                <a:gd name="csX14" fmla="*/ 176257 w 266762"/>
                <a:gd name="csY14" fmla="*/ 117478 h 269803"/>
                <a:gd name="csX15" fmla="*/ 176257 w 266762"/>
                <a:gd name="csY15" fmla="*/ 269803 h 269803"/>
                <a:gd name="csX16" fmla="*/ 266763 w 266762"/>
                <a:gd name="csY16" fmla="*/ 269803 h 269803"/>
                <a:gd name="csX17" fmla="*/ 266763 w 266762"/>
                <a:gd name="csY17" fmla="*/ 93680 h 269803"/>
                <a:gd name="csX18" fmla="*/ 255069 w 266762"/>
                <a:gd name="csY18" fmla="*/ 41835 h 269803"/>
                <a:gd name="csX19" fmla="*/ 222841 w 266762"/>
                <a:gd name="csY19" fmla="*/ 10671 h 2698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266762" h="269803">
                  <a:moveTo>
                    <a:pt x="222651" y="10577"/>
                  </a:moveTo>
                  <a:cubicBezTo>
                    <a:pt x="208961" y="3494"/>
                    <a:pt x="192894" y="0"/>
                    <a:pt x="174451" y="0"/>
                  </a:cubicBezTo>
                  <a:cubicBezTo>
                    <a:pt x="157434" y="0"/>
                    <a:pt x="142032" y="3211"/>
                    <a:pt x="128438" y="9821"/>
                  </a:cubicBezTo>
                  <a:cubicBezTo>
                    <a:pt x="114748" y="16337"/>
                    <a:pt x="103435" y="25970"/>
                    <a:pt x="94403" y="38624"/>
                  </a:cubicBezTo>
                  <a:cubicBezTo>
                    <a:pt x="90220" y="44479"/>
                    <a:pt x="86608" y="51184"/>
                    <a:pt x="83661" y="58456"/>
                  </a:cubicBezTo>
                  <a:lnTo>
                    <a:pt x="80903" y="5288"/>
                  </a:lnTo>
                  <a:lnTo>
                    <a:pt x="0" y="5288"/>
                  </a:lnTo>
                  <a:lnTo>
                    <a:pt x="0" y="269709"/>
                  </a:lnTo>
                  <a:lnTo>
                    <a:pt x="90505" y="269709"/>
                  </a:lnTo>
                  <a:lnTo>
                    <a:pt x="90505" y="129566"/>
                  </a:lnTo>
                  <a:cubicBezTo>
                    <a:pt x="90505" y="114740"/>
                    <a:pt x="92597" y="102935"/>
                    <a:pt x="96875" y="94153"/>
                  </a:cubicBezTo>
                  <a:cubicBezTo>
                    <a:pt x="101153" y="85370"/>
                    <a:pt x="106952" y="78948"/>
                    <a:pt x="114463" y="74888"/>
                  </a:cubicBezTo>
                  <a:cubicBezTo>
                    <a:pt x="121878" y="70827"/>
                    <a:pt x="129864" y="68844"/>
                    <a:pt x="138420" y="68844"/>
                  </a:cubicBezTo>
                  <a:cubicBezTo>
                    <a:pt x="149448" y="68844"/>
                    <a:pt x="158479" y="72338"/>
                    <a:pt x="165610" y="79421"/>
                  </a:cubicBezTo>
                  <a:cubicBezTo>
                    <a:pt x="172740" y="86503"/>
                    <a:pt x="176257" y="99158"/>
                    <a:pt x="176257" y="117478"/>
                  </a:cubicBezTo>
                  <a:lnTo>
                    <a:pt x="176257" y="269803"/>
                  </a:lnTo>
                  <a:lnTo>
                    <a:pt x="266763" y="269803"/>
                  </a:lnTo>
                  <a:lnTo>
                    <a:pt x="266763" y="93680"/>
                  </a:lnTo>
                  <a:cubicBezTo>
                    <a:pt x="266763" y="72905"/>
                    <a:pt x="262865" y="55623"/>
                    <a:pt x="255069" y="41835"/>
                  </a:cubicBezTo>
                  <a:cubicBezTo>
                    <a:pt x="247273" y="28047"/>
                    <a:pt x="236531" y="17660"/>
                    <a:pt x="222841" y="10671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B83CBC67-8C18-07AB-7419-2C319D785216}"/>
                </a:ext>
              </a:extLst>
            </p:cNvPr>
            <p:cNvSpPr/>
            <p:nvPr/>
          </p:nvSpPr>
          <p:spPr>
            <a:xfrm>
              <a:off x="7664916" y="1084366"/>
              <a:ext cx="281022" cy="383315"/>
            </a:xfrm>
            <a:custGeom>
              <a:avLst/>
              <a:gdLst>
                <a:gd name="csX0" fmla="*/ 199644 w 281022"/>
                <a:gd name="csY0" fmla="*/ 5288 h 383315"/>
                <a:gd name="csX1" fmla="*/ 197552 w 281022"/>
                <a:gd name="csY1" fmla="*/ 61856 h 383315"/>
                <a:gd name="csX2" fmla="*/ 166655 w 281022"/>
                <a:gd name="csY2" fmla="*/ 17187 h 383315"/>
                <a:gd name="csX3" fmla="*/ 109709 w 281022"/>
                <a:gd name="csY3" fmla="*/ 0 h 383315"/>
                <a:gd name="csX4" fmla="*/ 53524 w 281022"/>
                <a:gd name="csY4" fmla="*/ 15582 h 383315"/>
                <a:gd name="csX5" fmla="*/ 14355 w 281022"/>
                <a:gd name="csY5" fmla="*/ 60817 h 383315"/>
                <a:gd name="csX6" fmla="*/ 0 w 281022"/>
                <a:gd name="csY6" fmla="*/ 132210 h 383315"/>
                <a:gd name="csX7" fmla="*/ 13310 w 281022"/>
                <a:gd name="csY7" fmla="*/ 202282 h 383315"/>
                <a:gd name="csX8" fmla="*/ 51337 w 281022"/>
                <a:gd name="csY8" fmla="*/ 246950 h 383315"/>
                <a:gd name="csX9" fmla="*/ 109614 w 281022"/>
                <a:gd name="csY9" fmla="*/ 262249 h 383315"/>
                <a:gd name="csX10" fmla="*/ 157814 w 281022"/>
                <a:gd name="csY10" fmla="*/ 250350 h 383315"/>
                <a:gd name="csX11" fmla="*/ 190042 w 281022"/>
                <a:gd name="csY11" fmla="*/ 218902 h 383315"/>
                <a:gd name="csX12" fmla="*/ 190042 w 281022"/>
                <a:gd name="csY12" fmla="*/ 270181 h 383315"/>
                <a:gd name="csX13" fmla="*/ 177493 w 281022"/>
                <a:gd name="csY13" fmla="*/ 311922 h 383315"/>
                <a:gd name="csX14" fmla="*/ 141557 w 281022"/>
                <a:gd name="csY14" fmla="*/ 326748 h 383315"/>
                <a:gd name="csX15" fmla="*/ 103530 w 281022"/>
                <a:gd name="csY15" fmla="*/ 314283 h 383315"/>
                <a:gd name="csX16" fmla="*/ 88319 w 281022"/>
                <a:gd name="csY16" fmla="*/ 278586 h 383315"/>
                <a:gd name="csX17" fmla="*/ 1046 w 281022"/>
                <a:gd name="csY17" fmla="*/ 289729 h 383315"/>
                <a:gd name="csX18" fmla="*/ 25288 w 281022"/>
                <a:gd name="csY18" fmla="*/ 346580 h 383315"/>
                <a:gd name="csX19" fmla="*/ 72918 w 281022"/>
                <a:gd name="csY19" fmla="*/ 375099 h 383315"/>
                <a:gd name="csX20" fmla="*/ 136233 w 281022"/>
                <a:gd name="csY20" fmla="*/ 383315 h 383315"/>
                <a:gd name="csX21" fmla="*/ 213429 w 281022"/>
                <a:gd name="csY21" fmla="*/ 369811 h 383315"/>
                <a:gd name="csX22" fmla="*/ 263435 w 281022"/>
                <a:gd name="csY22" fmla="*/ 326937 h 383315"/>
                <a:gd name="csX23" fmla="*/ 281023 w 281022"/>
                <a:gd name="csY23" fmla="*/ 248366 h 383315"/>
                <a:gd name="csX24" fmla="*/ 281023 w 281022"/>
                <a:gd name="csY24" fmla="*/ 5288 h 383315"/>
                <a:gd name="csX25" fmla="*/ 199549 w 281022"/>
                <a:gd name="csY25" fmla="*/ 5288 h 383315"/>
                <a:gd name="csX26" fmla="*/ 176732 w 281022"/>
                <a:gd name="csY26" fmla="*/ 180278 h 383315"/>
                <a:gd name="csX27" fmla="*/ 141082 w 281022"/>
                <a:gd name="csY27" fmla="*/ 196710 h 383315"/>
                <a:gd name="csX28" fmla="*/ 104385 w 281022"/>
                <a:gd name="csY28" fmla="*/ 180845 h 383315"/>
                <a:gd name="csX29" fmla="*/ 91076 w 281022"/>
                <a:gd name="csY29" fmla="*/ 131171 h 383315"/>
                <a:gd name="csX30" fmla="*/ 97160 w 281022"/>
                <a:gd name="csY30" fmla="*/ 95191 h 383315"/>
                <a:gd name="csX31" fmla="*/ 114463 w 281022"/>
                <a:gd name="csY31" fmla="*/ 73471 h 383315"/>
                <a:gd name="csX32" fmla="*/ 141082 w 281022"/>
                <a:gd name="csY32" fmla="*/ 66105 h 383315"/>
                <a:gd name="csX33" fmla="*/ 177303 w 281022"/>
                <a:gd name="csY33" fmla="*/ 82726 h 383315"/>
                <a:gd name="csX34" fmla="*/ 190042 w 281022"/>
                <a:gd name="csY34" fmla="*/ 131077 h 383315"/>
                <a:gd name="csX35" fmla="*/ 176732 w 281022"/>
                <a:gd name="csY35" fmla="*/ 180278 h 3833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281022" h="383315">
                  <a:moveTo>
                    <a:pt x="199644" y="5288"/>
                  </a:moveTo>
                  <a:lnTo>
                    <a:pt x="197552" y="61856"/>
                  </a:lnTo>
                  <a:cubicBezTo>
                    <a:pt x="191563" y="43535"/>
                    <a:pt x="181201" y="28614"/>
                    <a:pt x="166655" y="17187"/>
                  </a:cubicBezTo>
                  <a:cubicBezTo>
                    <a:pt x="152110" y="5761"/>
                    <a:pt x="133096" y="0"/>
                    <a:pt x="109709" y="0"/>
                  </a:cubicBezTo>
                  <a:cubicBezTo>
                    <a:pt x="88794" y="0"/>
                    <a:pt x="70065" y="5194"/>
                    <a:pt x="53524" y="15582"/>
                  </a:cubicBezTo>
                  <a:cubicBezTo>
                    <a:pt x="36982" y="25970"/>
                    <a:pt x="23957" y="41080"/>
                    <a:pt x="14355" y="60817"/>
                  </a:cubicBezTo>
                  <a:cubicBezTo>
                    <a:pt x="4753" y="80554"/>
                    <a:pt x="0" y="104352"/>
                    <a:pt x="0" y="132210"/>
                  </a:cubicBezTo>
                  <a:cubicBezTo>
                    <a:pt x="0" y="160069"/>
                    <a:pt x="4468" y="182733"/>
                    <a:pt x="13310" y="202282"/>
                  </a:cubicBezTo>
                  <a:cubicBezTo>
                    <a:pt x="22151" y="221830"/>
                    <a:pt x="34890" y="236751"/>
                    <a:pt x="51337" y="246950"/>
                  </a:cubicBezTo>
                  <a:cubicBezTo>
                    <a:pt x="67879" y="257149"/>
                    <a:pt x="87273" y="262249"/>
                    <a:pt x="109614" y="262249"/>
                  </a:cubicBezTo>
                  <a:cubicBezTo>
                    <a:pt x="128057" y="262249"/>
                    <a:pt x="144124" y="258282"/>
                    <a:pt x="157814" y="250350"/>
                  </a:cubicBezTo>
                  <a:cubicBezTo>
                    <a:pt x="171504" y="242417"/>
                    <a:pt x="182247" y="231935"/>
                    <a:pt x="190042" y="218902"/>
                  </a:cubicBezTo>
                  <a:lnTo>
                    <a:pt x="190042" y="270181"/>
                  </a:lnTo>
                  <a:cubicBezTo>
                    <a:pt x="190042" y="288124"/>
                    <a:pt x="185859" y="302100"/>
                    <a:pt x="177493" y="311922"/>
                  </a:cubicBezTo>
                  <a:cubicBezTo>
                    <a:pt x="169127" y="321743"/>
                    <a:pt x="157148" y="326748"/>
                    <a:pt x="141557" y="326748"/>
                  </a:cubicBezTo>
                  <a:cubicBezTo>
                    <a:pt x="124920" y="326748"/>
                    <a:pt x="112181" y="322593"/>
                    <a:pt x="103530" y="314283"/>
                  </a:cubicBezTo>
                  <a:cubicBezTo>
                    <a:pt x="94783" y="305972"/>
                    <a:pt x="89745" y="294073"/>
                    <a:pt x="88319" y="278586"/>
                  </a:cubicBezTo>
                  <a:lnTo>
                    <a:pt x="1046" y="289729"/>
                  </a:lnTo>
                  <a:cubicBezTo>
                    <a:pt x="4563" y="314094"/>
                    <a:pt x="12644" y="332981"/>
                    <a:pt x="25288" y="346580"/>
                  </a:cubicBezTo>
                  <a:cubicBezTo>
                    <a:pt x="37837" y="360179"/>
                    <a:pt x="53809" y="369622"/>
                    <a:pt x="72918" y="375099"/>
                  </a:cubicBezTo>
                  <a:cubicBezTo>
                    <a:pt x="92121" y="380577"/>
                    <a:pt x="113227" y="383315"/>
                    <a:pt x="136233" y="383315"/>
                  </a:cubicBezTo>
                  <a:cubicBezTo>
                    <a:pt x="166085" y="383315"/>
                    <a:pt x="191753" y="378782"/>
                    <a:pt x="213429" y="369811"/>
                  </a:cubicBezTo>
                  <a:cubicBezTo>
                    <a:pt x="235105" y="360840"/>
                    <a:pt x="251742" y="346580"/>
                    <a:pt x="263435" y="326937"/>
                  </a:cubicBezTo>
                  <a:cubicBezTo>
                    <a:pt x="275128" y="307294"/>
                    <a:pt x="281023" y="281230"/>
                    <a:pt x="281023" y="248366"/>
                  </a:cubicBezTo>
                  <a:lnTo>
                    <a:pt x="281023" y="5288"/>
                  </a:lnTo>
                  <a:lnTo>
                    <a:pt x="199549" y="5288"/>
                  </a:lnTo>
                  <a:close/>
                  <a:moveTo>
                    <a:pt x="176732" y="180278"/>
                  </a:moveTo>
                  <a:cubicBezTo>
                    <a:pt x="167891" y="191233"/>
                    <a:pt x="156008" y="196710"/>
                    <a:pt x="141082" y="196710"/>
                  </a:cubicBezTo>
                  <a:cubicBezTo>
                    <a:pt x="126156" y="196710"/>
                    <a:pt x="113227" y="191422"/>
                    <a:pt x="104385" y="180845"/>
                  </a:cubicBezTo>
                  <a:cubicBezTo>
                    <a:pt x="95544" y="170268"/>
                    <a:pt x="91076" y="153742"/>
                    <a:pt x="91076" y="131171"/>
                  </a:cubicBezTo>
                  <a:cubicBezTo>
                    <a:pt x="91076" y="116723"/>
                    <a:pt x="93072" y="104729"/>
                    <a:pt x="97160" y="95191"/>
                  </a:cubicBezTo>
                  <a:cubicBezTo>
                    <a:pt x="101248" y="85653"/>
                    <a:pt x="107047" y="78476"/>
                    <a:pt x="114463" y="73471"/>
                  </a:cubicBezTo>
                  <a:cubicBezTo>
                    <a:pt x="121878" y="68560"/>
                    <a:pt x="130814" y="66105"/>
                    <a:pt x="141082" y="66105"/>
                  </a:cubicBezTo>
                  <a:cubicBezTo>
                    <a:pt x="156673" y="66105"/>
                    <a:pt x="168747" y="71677"/>
                    <a:pt x="177303" y="82726"/>
                  </a:cubicBezTo>
                  <a:cubicBezTo>
                    <a:pt x="185859" y="93869"/>
                    <a:pt x="190042" y="109923"/>
                    <a:pt x="190042" y="131077"/>
                  </a:cubicBezTo>
                  <a:cubicBezTo>
                    <a:pt x="190042" y="152231"/>
                    <a:pt x="185574" y="169324"/>
                    <a:pt x="176732" y="180278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9C20237E-F02A-7014-8FE0-4840B34133BD}"/>
                </a:ext>
              </a:extLst>
            </p:cNvPr>
            <p:cNvSpPr/>
            <p:nvPr/>
          </p:nvSpPr>
          <p:spPr>
            <a:xfrm>
              <a:off x="8086355" y="1084366"/>
              <a:ext cx="288057" cy="274997"/>
            </a:xfrm>
            <a:custGeom>
              <a:avLst/>
              <a:gdLst>
                <a:gd name="csX0" fmla="*/ 253928 w 288057"/>
                <a:gd name="csY0" fmla="*/ 197182 h 274997"/>
                <a:gd name="csX1" fmla="*/ 253928 w 288057"/>
                <a:gd name="csY1" fmla="*/ 100385 h 274997"/>
                <a:gd name="csX2" fmla="*/ 239288 w 288057"/>
                <a:gd name="csY2" fmla="*/ 45140 h 274997"/>
                <a:gd name="csX3" fmla="*/ 197267 w 288057"/>
                <a:gd name="csY3" fmla="*/ 11332 h 274997"/>
                <a:gd name="csX4" fmla="*/ 131005 w 288057"/>
                <a:gd name="csY4" fmla="*/ 0 h 274997"/>
                <a:gd name="csX5" fmla="*/ 41070 w 288057"/>
                <a:gd name="csY5" fmla="*/ 22759 h 274997"/>
                <a:gd name="csX6" fmla="*/ 1711 w 288057"/>
                <a:gd name="csY6" fmla="*/ 83576 h 274997"/>
                <a:gd name="csX7" fmla="*/ 78337 w 288057"/>
                <a:gd name="csY7" fmla="*/ 101519 h 274997"/>
                <a:gd name="csX8" fmla="*/ 95639 w 288057"/>
                <a:gd name="csY8" fmla="*/ 70544 h 274997"/>
                <a:gd name="csX9" fmla="*/ 125681 w 288057"/>
                <a:gd name="csY9" fmla="*/ 61856 h 274997"/>
                <a:gd name="csX10" fmla="*/ 153631 w 288057"/>
                <a:gd name="csY10" fmla="*/ 72716 h 274997"/>
                <a:gd name="csX11" fmla="*/ 163993 w 288057"/>
                <a:gd name="csY11" fmla="*/ 102085 h 274997"/>
                <a:gd name="csX12" fmla="*/ 163993 w 288057"/>
                <a:gd name="csY12" fmla="*/ 109640 h 274997"/>
                <a:gd name="csX13" fmla="*/ 71872 w 288057"/>
                <a:gd name="csY13" fmla="*/ 128527 h 274997"/>
                <a:gd name="csX14" fmla="*/ 17303 w 288057"/>
                <a:gd name="csY14" fmla="*/ 154686 h 274997"/>
                <a:gd name="csX15" fmla="*/ 0 w 288057"/>
                <a:gd name="csY15" fmla="*/ 201998 h 274997"/>
                <a:gd name="csX16" fmla="*/ 10933 w 288057"/>
                <a:gd name="csY16" fmla="*/ 241945 h 274997"/>
                <a:gd name="csX17" fmla="*/ 42116 w 288057"/>
                <a:gd name="csY17" fmla="*/ 266498 h 274997"/>
                <a:gd name="csX18" fmla="*/ 89460 w 288057"/>
                <a:gd name="csY18" fmla="*/ 274997 h 274997"/>
                <a:gd name="csX19" fmla="*/ 134427 w 288057"/>
                <a:gd name="csY19" fmla="*/ 267631 h 274997"/>
                <a:gd name="csX20" fmla="*/ 169603 w 288057"/>
                <a:gd name="csY20" fmla="*/ 244872 h 274997"/>
                <a:gd name="csX21" fmla="*/ 176257 w 288057"/>
                <a:gd name="csY21" fmla="*/ 235240 h 274997"/>
                <a:gd name="csX22" fmla="*/ 182151 w 288057"/>
                <a:gd name="csY22" fmla="*/ 247800 h 274997"/>
                <a:gd name="csX23" fmla="*/ 207155 w 288057"/>
                <a:gd name="csY23" fmla="*/ 267915 h 274997"/>
                <a:gd name="csX24" fmla="*/ 243851 w 288057"/>
                <a:gd name="csY24" fmla="*/ 274525 h 274997"/>
                <a:gd name="csX25" fmla="*/ 282734 w 288057"/>
                <a:gd name="csY25" fmla="*/ 267159 h 274997"/>
                <a:gd name="csX26" fmla="*/ 288058 w 288057"/>
                <a:gd name="csY26" fmla="*/ 215880 h 274997"/>
                <a:gd name="csX27" fmla="*/ 272657 w 288057"/>
                <a:gd name="csY27" fmla="*/ 217958 h 274997"/>
                <a:gd name="csX28" fmla="*/ 254023 w 288057"/>
                <a:gd name="csY28" fmla="*/ 197371 h 274997"/>
                <a:gd name="csX29" fmla="*/ 160191 w 288057"/>
                <a:gd name="csY29" fmla="*/ 191894 h 274997"/>
                <a:gd name="csX30" fmla="*/ 150113 w 288057"/>
                <a:gd name="csY30" fmla="*/ 205870 h 274997"/>
                <a:gd name="csX31" fmla="*/ 135473 w 288057"/>
                <a:gd name="csY31" fmla="*/ 214086 h 274997"/>
                <a:gd name="csX32" fmla="*/ 118170 w 288057"/>
                <a:gd name="csY32" fmla="*/ 216730 h 274997"/>
                <a:gd name="csX33" fmla="*/ 97921 w 288057"/>
                <a:gd name="csY33" fmla="*/ 210875 h 274997"/>
                <a:gd name="csX34" fmla="*/ 89365 w 288057"/>
                <a:gd name="csY34" fmla="*/ 193405 h 274997"/>
                <a:gd name="csX35" fmla="*/ 97065 w 288057"/>
                <a:gd name="csY35" fmla="*/ 175179 h 274997"/>
                <a:gd name="csX36" fmla="*/ 120737 w 288057"/>
                <a:gd name="csY36" fmla="*/ 165924 h 274997"/>
                <a:gd name="csX37" fmla="*/ 163898 w 288057"/>
                <a:gd name="csY37" fmla="*/ 156952 h 274997"/>
                <a:gd name="csX38" fmla="*/ 163898 w 288057"/>
                <a:gd name="csY38" fmla="*/ 171684 h 274997"/>
                <a:gd name="csX39" fmla="*/ 160191 w 288057"/>
                <a:gd name="csY39" fmla="*/ 191799 h 2749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288057" h="274997">
                  <a:moveTo>
                    <a:pt x="253928" y="197182"/>
                  </a:moveTo>
                  <a:lnTo>
                    <a:pt x="253928" y="100385"/>
                  </a:lnTo>
                  <a:cubicBezTo>
                    <a:pt x="253928" y="78571"/>
                    <a:pt x="249080" y="60156"/>
                    <a:pt x="239288" y="45140"/>
                  </a:cubicBezTo>
                  <a:cubicBezTo>
                    <a:pt x="229496" y="30125"/>
                    <a:pt x="215521" y="18887"/>
                    <a:pt x="197267" y="11332"/>
                  </a:cubicBezTo>
                  <a:cubicBezTo>
                    <a:pt x="179014" y="3777"/>
                    <a:pt x="156863" y="0"/>
                    <a:pt x="131005" y="0"/>
                  </a:cubicBezTo>
                  <a:cubicBezTo>
                    <a:pt x="92312" y="0"/>
                    <a:pt x="62365" y="7555"/>
                    <a:pt x="41070" y="22759"/>
                  </a:cubicBezTo>
                  <a:cubicBezTo>
                    <a:pt x="19774" y="37963"/>
                    <a:pt x="6655" y="58173"/>
                    <a:pt x="1711" y="83576"/>
                  </a:cubicBezTo>
                  <a:lnTo>
                    <a:pt x="78337" y="101519"/>
                  </a:lnTo>
                  <a:cubicBezTo>
                    <a:pt x="81569" y="86692"/>
                    <a:pt x="87273" y="76399"/>
                    <a:pt x="95639" y="70544"/>
                  </a:cubicBezTo>
                  <a:cubicBezTo>
                    <a:pt x="104005" y="64689"/>
                    <a:pt x="113987" y="61856"/>
                    <a:pt x="125681" y="61856"/>
                  </a:cubicBezTo>
                  <a:cubicBezTo>
                    <a:pt x="137374" y="61856"/>
                    <a:pt x="146691" y="65444"/>
                    <a:pt x="153631" y="72716"/>
                  </a:cubicBezTo>
                  <a:cubicBezTo>
                    <a:pt x="160571" y="79987"/>
                    <a:pt x="163993" y="89714"/>
                    <a:pt x="163993" y="102085"/>
                  </a:cubicBezTo>
                  <a:lnTo>
                    <a:pt x="163993" y="109640"/>
                  </a:lnTo>
                  <a:lnTo>
                    <a:pt x="71872" y="128527"/>
                  </a:lnTo>
                  <a:cubicBezTo>
                    <a:pt x="47059" y="133438"/>
                    <a:pt x="28806" y="142220"/>
                    <a:pt x="17303" y="154686"/>
                  </a:cubicBezTo>
                  <a:cubicBezTo>
                    <a:pt x="5799" y="167246"/>
                    <a:pt x="0" y="183017"/>
                    <a:pt x="0" y="201998"/>
                  </a:cubicBezTo>
                  <a:cubicBezTo>
                    <a:pt x="0" y="217864"/>
                    <a:pt x="3613" y="231179"/>
                    <a:pt x="10933" y="241945"/>
                  </a:cubicBezTo>
                  <a:cubicBezTo>
                    <a:pt x="18158" y="252710"/>
                    <a:pt x="28616" y="260926"/>
                    <a:pt x="42116" y="266498"/>
                  </a:cubicBezTo>
                  <a:cubicBezTo>
                    <a:pt x="55615" y="272070"/>
                    <a:pt x="71397" y="274997"/>
                    <a:pt x="89460" y="274997"/>
                  </a:cubicBezTo>
                  <a:cubicBezTo>
                    <a:pt x="105051" y="274997"/>
                    <a:pt x="120072" y="272542"/>
                    <a:pt x="134427" y="267631"/>
                  </a:cubicBezTo>
                  <a:cubicBezTo>
                    <a:pt x="148783" y="262721"/>
                    <a:pt x="160476" y="255071"/>
                    <a:pt x="169603" y="244872"/>
                  </a:cubicBezTo>
                  <a:cubicBezTo>
                    <a:pt x="172265" y="241850"/>
                    <a:pt x="174356" y="238640"/>
                    <a:pt x="176257" y="235240"/>
                  </a:cubicBezTo>
                  <a:cubicBezTo>
                    <a:pt x="177683" y="239773"/>
                    <a:pt x="179585" y="244117"/>
                    <a:pt x="182151" y="247800"/>
                  </a:cubicBezTo>
                  <a:cubicBezTo>
                    <a:pt x="188141" y="256771"/>
                    <a:pt x="196507" y="263476"/>
                    <a:pt x="207155" y="267915"/>
                  </a:cubicBezTo>
                  <a:cubicBezTo>
                    <a:pt x="217802" y="272353"/>
                    <a:pt x="230066" y="274525"/>
                    <a:pt x="243851" y="274525"/>
                  </a:cubicBezTo>
                  <a:cubicBezTo>
                    <a:pt x="259062" y="274525"/>
                    <a:pt x="272087" y="272070"/>
                    <a:pt x="282734" y="267159"/>
                  </a:cubicBezTo>
                  <a:lnTo>
                    <a:pt x="288058" y="215880"/>
                  </a:lnTo>
                  <a:cubicBezTo>
                    <a:pt x="284160" y="217297"/>
                    <a:pt x="279026" y="217958"/>
                    <a:pt x="272657" y="217958"/>
                  </a:cubicBezTo>
                  <a:cubicBezTo>
                    <a:pt x="260203" y="217958"/>
                    <a:pt x="254023" y="211064"/>
                    <a:pt x="254023" y="197371"/>
                  </a:cubicBezTo>
                  <a:close/>
                  <a:moveTo>
                    <a:pt x="160191" y="191894"/>
                  </a:moveTo>
                  <a:cubicBezTo>
                    <a:pt x="157719" y="197560"/>
                    <a:pt x="154296" y="202187"/>
                    <a:pt x="150113" y="205870"/>
                  </a:cubicBezTo>
                  <a:cubicBezTo>
                    <a:pt x="145930" y="209553"/>
                    <a:pt x="140987" y="212292"/>
                    <a:pt x="135473" y="214086"/>
                  </a:cubicBezTo>
                  <a:cubicBezTo>
                    <a:pt x="129959" y="215880"/>
                    <a:pt x="124160" y="216730"/>
                    <a:pt x="118170" y="216730"/>
                  </a:cubicBezTo>
                  <a:cubicBezTo>
                    <a:pt x="110375" y="216730"/>
                    <a:pt x="103625" y="214747"/>
                    <a:pt x="97921" y="210875"/>
                  </a:cubicBezTo>
                  <a:cubicBezTo>
                    <a:pt x="92217" y="207004"/>
                    <a:pt x="89365" y="201148"/>
                    <a:pt x="89365" y="193405"/>
                  </a:cubicBezTo>
                  <a:cubicBezTo>
                    <a:pt x="89365" y="185661"/>
                    <a:pt x="91931" y="179239"/>
                    <a:pt x="97065" y="175179"/>
                  </a:cubicBezTo>
                  <a:cubicBezTo>
                    <a:pt x="102199" y="171118"/>
                    <a:pt x="110090" y="168001"/>
                    <a:pt x="120737" y="165924"/>
                  </a:cubicBezTo>
                  <a:lnTo>
                    <a:pt x="163898" y="156952"/>
                  </a:lnTo>
                  <a:lnTo>
                    <a:pt x="163898" y="171684"/>
                  </a:lnTo>
                  <a:cubicBezTo>
                    <a:pt x="163898" y="179428"/>
                    <a:pt x="162662" y="186133"/>
                    <a:pt x="160191" y="191799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533315-C4E6-C19F-8DBA-B9C5D16F9A00}"/>
                </a:ext>
              </a:extLst>
            </p:cNvPr>
            <p:cNvSpPr/>
            <p:nvPr/>
          </p:nvSpPr>
          <p:spPr>
            <a:xfrm>
              <a:off x="8373557" y="1005512"/>
              <a:ext cx="219988" cy="353851"/>
            </a:xfrm>
            <a:custGeom>
              <a:avLst/>
              <a:gdLst>
                <a:gd name="csX0" fmla="*/ 210292 w 219988"/>
                <a:gd name="csY0" fmla="*/ 278208 h 353851"/>
                <a:gd name="csX1" fmla="*/ 193559 w 219988"/>
                <a:gd name="csY1" fmla="*/ 286896 h 353851"/>
                <a:gd name="csX2" fmla="*/ 171504 w 219988"/>
                <a:gd name="csY2" fmla="*/ 289824 h 353851"/>
                <a:gd name="csX3" fmla="*/ 145645 w 219988"/>
                <a:gd name="csY3" fmla="*/ 281608 h 353851"/>
                <a:gd name="csX4" fmla="*/ 136328 w 219988"/>
                <a:gd name="csY4" fmla="*/ 254410 h 353851"/>
                <a:gd name="csX5" fmla="*/ 136328 w 219988"/>
                <a:gd name="csY5" fmla="*/ 148075 h 353851"/>
                <a:gd name="csX6" fmla="*/ 215615 w 219988"/>
                <a:gd name="csY6" fmla="*/ 148075 h 353851"/>
                <a:gd name="csX7" fmla="*/ 215615 w 219988"/>
                <a:gd name="csY7" fmla="*/ 84048 h 353851"/>
                <a:gd name="csX8" fmla="*/ 136328 w 219988"/>
                <a:gd name="csY8" fmla="*/ 84048 h 353851"/>
                <a:gd name="csX9" fmla="*/ 136328 w 219988"/>
                <a:gd name="csY9" fmla="*/ 0 h 353851"/>
                <a:gd name="csX10" fmla="*/ 45823 w 219988"/>
                <a:gd name="csY10" fmla="*/ 24837 h 353851"/>
                <a:gd name="csX11" fmla="*/ 45823 w 219988"/>
                <a:gd name="csY11" fmla="*/ 84048 h 353851"/>
                <a:gd name="csX12" fmla="*/ 0 w 219988"/>
                <a:gd name="csY12" fmla="*/ 84048 h 353851"/>
                <a:gd name="csX13" fmla="*/ 0 w 219988"/>
                <a:gd name="csY13" fmla="*/ 148075 h 353851"/>
                <a:gd name="csX14" fmla="*/ 45823 w 219988"/>
                <a:gd name="csY14" fmla="*/ 148075 h 353851"/>
                <a:gd name="csX15" fmla="*/ 45823 w 219988"/>
                <a:gd name="csY15" fmla="*/ 269142 h 353851"/>
                <a:gd name="csX16" fmla="*/ 58372 w 219988"/>
                <a:gd name="csY16" fmla="*/ 318343 h 353851"/>
                <a:gd name="csX17" fmla="*/ 92407 w 219988"/>
                <a:gd name="csY17" fmla="*/ 345352 h 353851"/>
                <a:gd name="csX18" fmla="*/ 144884 w 219988"/>
                <a:gd name="csY18" fmla="*/ 353851 h 353851"/>
                <a:gd name="csX19" fmla="*/ 186429 w 219988"/>
                <a:gd name="csY19" fmla="*/ 348563 h 353851"/>
                <a:gd name="csX20" fmla="*/ 219989 w 219988"/>
                <a:gd name="csY20" fmla="*/ 333736 h 353851"/>
                <a:gd name="csX21" fmla="*/ 210387 w 219988"/>
                <a:gd name="csY21" fmla="*/ 278208 h 3538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219988" h="353851">
                  <a:moveTo>
                    <a:pt x="210292" y="278208"/>
                  </a:moveTo>
                  <a:cubicBezTo>
                    <a:pt x="205348" y="282080"/>
                    <a:pt x="199739" y="285008"/>
                    <a:pt x="193559" y="286896"/>
                  </a:cubicBezTo>
                  <a:cubicBezTo>
                    <a:pt x="187380" y="288879"/>
                    <a:pt x="179965" y="289824"/>
                    <a:pt x="171504" y="289824"/>
                  </a:cubicBezTo>
                  <a:cubicBezTo>
                    <a:pt x="160476" y="289824"/>
                    <a:pt x="151919" y="287085"/>
                    <a:pt x="145645" y="281608"/>
                  </a:cubicBezTo>
                  <a:cubicBezTo>
                    <a:pt x="139465" y="276131"/>
                    <a:pt x="136328" y="267065"/>
                    <a:pt x="136328" y="254410"/>
                  </a:cubicBezTo>
                  <a:lnTo>
                    <a:pt x="136328" y="148075"/>
                  </a:lnTo>
                  <a:lnTo>
                    <a:pt x="215615" y="148075"/>
                  </a:lnTo>
                  <a:lnTo>
                    <a:pt x="215615" y="84048"/>
                  </a:lnTo>
                  <a:lnTo>
                    <a:pt x="136328" y="84048"/>
                  </a:lnTo>
                  <a:lnTo>
                    <a:pt x="136328" y="0"/>
                  </a:lnTo>
                  <a:lnTo>
                    <a:pt x="45823" y="24837"/>
                  </a:lnTo>
                  <a:lnTo>
                    <a:pt x="45823" y="84048"/>
                  </a:lnTo>
                  <a:lnTo>
                    <a:pt x="0" y="84048"/>
                  </a:lnTo>
                  <a:lnTo>
                    <a:pt x="0" y="148075"/>
                  </a:lnTo>
                  <a:lnTo>
                    <a:pt x="45823" y="148075"/>
                  </a:lnTo>
                  <a:lnTo>
                    <a:pt x="45823" y="269142"/>
                  </a:lnTo>
                  <a:cubicBezTo>
                    <a:pt x="46203" y="289635"/>
                    <a:pt x="50386" y="305972"/>
                    <a:pt x="58372" y="318343"/>
                  </a:cubicBezTo>
                  <a:cubicBezTo>
                    <a:pt x="66358" y="330715"/>
                    <a:pt x="77671" y="339686"/>
                    <a:pt x="92407" y="345352"/>
                  </a:cubicBezTo>
                  <a:cubicBezTo>
                    <a:pt x="107142" y="351018"/>
                    <a:pt x="124635" y="353851"/>
                    <a:pt x="144884" y="353851"/>
                  </a:cubicBezTo>
                  <a:cubicBezTo>
                    <a:pt x="159050" y="353851"/>
                    <a:pt x="172930" y="352057"/>
                    <a:pt x="186429" y="348563"/>
                  </a:cubicBezTo>
                  <a:cubicBezTo>
                    <a:pt x="199929" y="345069"/>
                    <a:pt x="211052" y="340064"/>
                    <a:pt x="219989" y="333736"/>
                  </a:cubicBezTo>
                  <a:lnTo>
                    <a:pt x="210387" y="278208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54EFB72-663A-9621-57D8-B15187FFD15C}"/>
              </a:ext>
            </a:extLst>
          </p:cNvPr>
          <p:cNvGrpSpPr/>
          <p:nvPr userDrawn="1"/>
        </p:nvGrpSpPr>
        <p:grpSpPr>
          <a:xfrm>
            <a:off x="3983481" y="1659825"/>
            <a:ext cx="4190242" cy="102840"/>
            <a:chOff x="3983481" y="1609335"/>
            <a:chExt cx="4190242" cy="102840"/>
          </a:xfrm>
        </p:grpSpPr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CDF4983-C12A-BAC7-3407-EC7890C67E8B}"/>
                </a:ext>
              </a:extLst>
            </p:cNvPr>
            <p:cNvSpPr/>
            <p:nvPr/>
          </p:nvSpPr>
          <p:spPr>
            <a:xfrm>
              <a:off x="3983481" y="1610846"/>
              <a:ext cx="82139" cy="99724"/>
            </a:xfrm>
            <a:custGeom>
              <a:avLst/>
              <a:gdLst>
                <a:gd name="csX0" fmla="*/ 0 w 82139"/>
                <a:gd name="csY0" fmla="*/ 11332 h 99724"/>
                <a:gd name="csX1" fmla="*/ 34985 w 82139"/>
                <a:gd name="csY1" fmla="*/ 11332 h 99724"/>
                <a:gd name="csX2" fmla="*/ 34985 w 82139"/>
                <a:gd name="csY2" fmla="*/ 99724 h 99724"/>
                <a:gd name="csX3" fmla="*/ 47154 w 82139"/>
                <a:gd name="csY3" fmla="*/ 99724 h 99724"/>
                <a:gd name="csX4" fmla="*/ 47154 w 82139"/>
                <a:gd name="csY4" fmla="*/ 11332 h 99724"/>
                <a:gd name="csX5" fmla="*/ 82139 w 82139"/>
                <a:gd name="csY5" fmla="*/ 11332 h 99724"/>
                <a:gd name="csX6" fmla="*/ 82139 w 82139"/>
                <a:gd name="csY6" fmla="*/ 0 h 99724"/>
                <a:gd name="csX7" fmla="*/ 0 w 82139"/>
                <a:gd name="csY7" fmla="*/ 0 h 99724"/>
                <a:gd name="csX8" fmla="*/ 0 w 82139"/>
                <a:gd name="csY8" fmla="*/ 11332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82139" h="99724">
                  <a:moveTo>
                    <a:pt x="0" y="11332"/>
                  </a:moveTo>
                  <a:lnTo>
                    <a:pt x="34985" y="11332"/>
                  </a:lnTo>
                  <a:lnTo>
                    <a:pt x="34985" y="99724"/>
                  </a:lnTo>
                  <a:lnTo>
                    <a:pt x="47154" y="99724"/>
                  </a:lnTo>
                  <a:lnTo>
                    <a:pt x="47154" y="11332"/>
                  </a:lnTo>
                  <a:lnTo>
                    <a:pt x="82139" y="11332"/>
                  </a:lnTo>
                  <a:lnTo>
                    <a:pt x="82139" y="0"/>
                  </a:lnTo>
                  <a:lnTo>
                    <a:pt x="0" y="0"/>
                  </a:lnTo>
                  <a:lnTo>
                    <a:pt x="0" y="11332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AB72C9E-E7A0-72FB-2BC1-311BC8597791}"/>
                </a:ext>
              </a:extLst>
            </p:cNvPr>
            <p:cNvSpPr/>
            <p:nvPr/>
          </p:nvSpPr>
          <p:spPr>
            <a:xfrm>
              <a:off x="4086345" y="1610846"/>
              <a:ext cx="78811" cy="99724"/>
            </a:xfrm>
            <a:custGeom>
              <a:avLst/>
              <a:gdLst>
                <a:gd name="csX0" fmla="*/ 66643 w 78811"/>
                <a:gd name="csY0" fmla="*/ 43535 h 99724"/>
                <a:gd name="csX1" fmla="*/ 12169 w 78811"/>
                <a:gd name="csY1" fmla="*/ 43535 h 99724"/>
                <a:gd name="csX2" fmla="*/ 12169 w 78811"/>
                <a:gd name="csY2" fmla="*/ 0 h 99724"/>
                <a:gd name="csX3" fmla="*/ 0 w 78811"/>
                <a:gd name="csY3" fmla="*/ 0 h 99724"/>
                <a:gd name="csX4" fmla="*/ 0 w 78811"/>
                <a:gd name="csY4" fmla="*/ 99724 h 99724"/>
                <a:gd name="csX5" fmla="*/ 12169 w 78811"/>
                <a:gd name="csY5" fmla="*/ 99724 h 99724"/>
                <a:gd name="csX6" fmla="*/ 12169 w 78811"/>
                <a:gd name="csY6" fmla="*/ 54867 h 99724"/>
                <a:gd name="csX7" fmla="*/ 66643 w 78811"/>
                <a:gd name="csY7" fmla="*/ 54867 h 99724"/>
                <a:gd name="csX8" fmla="*/ 66643 w 78811"/>
                <a:gd name="csY8" fmla="*/ 99724 h 99724"/>
                <a:gd name="csX9" fmla="*/ 78812 w 78811"/>
                <a:gd name="csY9" fmla="*/ 99724 h 99724"/>
                <a:gd name="csX10" fmla="*/ 78812 w 78811"/>
                <a:gd name="csY10" fmla="*/ 0 h 99724"/>
                <a:gd name="csX11" fmla="*/ 66643 w 78811"/>
                <a:gd name="csY11" fmla="*/ 0 h 99724"/>
                <a:gd name="csX12" fmla="*/ 66643 w 78811"/>
                <a:gd name="csY12" fmla="*/ 43535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8811" h="99724">
                  <a:moveTo>
                    <a:pt x="66643" y="43535"/>
                  </a:moveTo>
                  <a:lnTo>
                    <a:pt x="12169" y="43535"/>
                  </a:lnTo>
                  <a:lnTo>
                    <a:pt x="12169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54867"/>
                  </a:lnTo>
                  <a:lnTo>
                    <a:pt x="66643" y="54867"/>
                  </a:lnTo>
                  <a:lnTo>
                    <a:pt x="66643" y="99724"/>
                  </a:lnTo>
                  <a:lnTo>
                    <a:pt x="78812" y="99724"/>
                  </a:lnTo>
                  <a:lnTo>
                    <a:pt x="78812" y="0"/>
                  </a:lnTo>
                  <a:lnTo>
                    <a:pt x="66643" y="0"/>
                  </a:lnTo>
                  <a:lnTo>
                    <a:pt x="66643" y="43535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FBFABD5-1842-E322-1535-7B0FDF80D688}"/>
                </a:ext>
              </a:extLst>
            </p:cNvPr>
            <p:cNvSpPr/>
            <p:nvPr/>
          </p:nvSpPr>
          <p:spPr>
            <a:xfrm>
              <a:off x="4196529" y="1610846"/>
              <a:ext cx="72727" cy="99724"/>
            </a:xfrm>
            <a:custGeom>
              <a:avLst/>
              <a:gdLst>
                <a:gd name="csX0" fmla="*/ 12169 w 72727"/>
                <a:gd name="csY0" fmla="*/ 54867 h 99724"/>
                <a:gd name="csX1" fmla="*/ 57516 w 72727"/>
                <a:gd name="csY1" fmla="*/ 54867 h 99724"/>
                <a:gd name="csX2" fmla="*/ 57516 w 72727"/>
                <a:gd name="csY2" fmla="*/ 43535 h 99724"/>
                <a:gd name="csX3" fmla="*/ 12169 w 72727"/>
                <a:gd name="csY3" fmla="*/ 43535 h 99724"/>
                <a:gd name="csX4" fmla="*/ 12169 w 72727"/>
                <a:gd name="csY4" fmla="*/ 11332 h 99724"/>
                <a:gd name="csX5" fmla="*/ 70446 w 72727"/>
                <a:gd name="csY5" fmla="*/ 11332 h 99724"/>
                <a:gd name="csX6" fmla="*/ 70446 w 72727"/>
                <a:gd name="csY6" fmla="*/ 0 h 99724"/>
                <a:gd name="csX7" fmla="*/ 0 w 72727"/>
                <a:gd name="csY7" fmla="*/ 0 h 99724"/>
                <a:gd name="csX8" fmla="*/ 0 w 72727"/>
                <a:gd name="csY8" fmla="*/ 99724 h 99724"/>
                <a:gd name="csX9" fmla="*/ 72727 w 72727"/>
                <a:gd name="csY9" fmla="*/ 99724 h 99724"/>
                <a:gd name="csX10" fmla="*/ 72727 w 72727"/>
                <a:gd name="csY10" fmla="*/ 88392 h 99724"/>
                <a:gd name="csX11" fmla="*/ 12169 w 72727"/>
                <a:gd name="csY11" fmla="*/ 88392 h 99724"/>
                <a:gd name="csX12" fmla="*/ 12169 w 72727"/>
                <a:gd name="csY12" fmla="*/ 54867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2727" h="99724">
                  <a:moveTo>
                    <a:pt x="12169" y="54867"/>
                  </a:moveTo>
                  <a:lnTo>
                    <a:pt x="57516" y="54867"/>
                  </a:lnTo>
                  <a:lnTo>
                    <a:pt x="57516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446" y="11332"/>
                  </a:lnTo>
                  <a:lnTo>
                    <a:pt x="7044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72727" y="99724"/>
                  </a:lnTo>
                  <a:lnTo>
                    <a:pt x="72727" y="88392"/>
                  </a:lnTo>
                  <a:lnTo>
                    <a:pt x="12169" y="88392"/>
                  </a:lnTo>
                  <a:lnTo>
                    <a:pt x="12169" y="54867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2657DAA-8CF1-275D-A7F4-AA86451BE276}"/>
                </a:ext>
              </a:extLst>
            </p:cNvPr>
            <p:cNvSpPr/>
            <p:nvPr/>
          </p:nvSpPr>
          <p:spPr>
            <a:xfrm>
              <a:off x="4345407" y="1610846"/>
              <a:ext cx="12168" cy="99724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256B14A-A9D8-7887-FA6F-B8FBA46E28E3}"/>
                </a:ext>
              </a:extLst>
            </p:cNvPr>
            <p:cNvSpPr/>
            <p:nvPr/>
          </p:nvSpPr>
          <p:spPr>
            <a:xfrm>
              <a:off x="4388948" y="1610846"/>
              <a:ext cx="78716" cy="99724"/>
            </a:xfrm>
            <a:custGeom>
              <a:avLst/>
              <a:gdLst>
                <a:gd name="csX0" fmla="*/ 67213 w 78716"/>
                <a:gd name="csY0" fmla="*/ 70449 h 99724"/>
                <a:gd name="csX1" fmla="*/ 67784 w 78716"/>
                <a:gd name="csY1" fmla="*/ 85653 h 99724"/>
                <a:gd name="csX2" fmla="*/ 67689 w 78716"/>
                <a:gd name="csY2" fmla="*/ 85653 h 99724"/>
                <a:gd name="csX3" fmla="*/ 56851 w 78716"/>
                <a:gd name="csY3" fmla="*/ 66483 h 99724"/>
                <a:gd name="csX4" fmla="*/ 15021 w 78716"/>
                <a:gd name="csY4" fmla="*/ 0 h 99724"/>
                <a:gd name="csX5" fmla="*/ 0 w 78716"/>
                <a:gd name="csY5" fmla="*/ 0 h 99724"/>
                <a:gd name="csX6" fmla="*/ 0 w 78716"/>
                <a:gd name="csY6" fmla="*/ 99724 h 99724"/>
                <a:gd name="csX7" fmla="*/ 11503 w 78716"/>
                <a:gd name="csY7" fmla="*/ 99724 h 99724"/>
                <a:gd name="csX8" fmla="*/ 11503 w 78716"/>
                <a:gd name="csY8" fmla="*/ 29370 h 99724"/>
                <a:gd name="csX9" fmla="*/ 10933 w 78716"/>
                <a:gd name="csY9" fmla="*/ 14260 h 99724"/>
                <a:gd name="csX10" fmla="*/ 11123 w 78716"/>
                <a:gd name="csY10" fmla="*/ 14260 h 99724"/>
                <a:gd name="csX11" fmla="*/ 21676 w 78716"/>
                <a:gd name="csY11" fmla="*/ 32958 h 99724"/>
                <a:gd name="csX12" fmla="*/ 63696 w 78716"/>
                <a:gd name="csY12" fmla="*/ 99724 h 99724"/>
                <a:gd name="csX13" fmla="*/ 78717 w 78716"/>
                <a:gd name="csY13" fmla="*/ 99724 h 99724"/>
                <a:gd name="csX14" fmla="*/ 78717 w 78716"/>
                <a:gd name="csY14" fmla="*/ 0 h 99724"/>
                <a:gd name="csX15" fmla="*/ 67213 w 78716"/>
                <a:gd name="csY15" fmla="*/ 0 h 99724"/>
                <a:gd name="csX16" fmla="*/ 67213 w 78716"/>
                <a:gd name="csY16" fmla="*/ 7044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8716" h="99724">
                  <a:moveTo>
                    <a:pt x="67213" y="70449"/>
                  </a:moveTo>
                  <a:lnTo>
                    <a:pt x="67784" y="85653"/>
                  </a:lnTo>
                  <a:lnTo>
                    <a:pt x="67689" y="85653"/>
                  </a:lnTo>
                  <a:lnTo>
                    <a:pt x="56851" y="66483"/>
                  </a:lnTo>
                  <a:lnTo>
                    <a:pt x="15021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1503" y="99724"/>
                  </a:lnTo>
                  <a:lnTo>
                    <a:pt x="11503" y="29370"/>
                  </a:lnTo>
                  <a:lnTo>
                    <a:pt x="10933" y="14260"/>
                  </a:lnTo>
                  <a:lnTo>
                    <a:pt x="11123" y="14260"/>
                  </a:lnTo>
                  <a:lnTo>
                    <a:pt x="21676" y="32958"/>
                  </a:lnTo>
                  <a:lnTo>
                    <a:pt x="63696" y="99724"/>
                  </a:lnTo>
                  <a:lnTo>
                    <a:pt x="78717" y="99724"/>
                  </a:lnTo>
                  <a:lnTo>
                    <a:pt x="78717" y="0"/>
                  </a:lnTo>
                  <a:lnTo>
                    <a:pt x="67213" y="0"/>
                  </a:lnTo>
                  <a:lnTo>
                    <a:pt x="67213" y="70449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153F111F-BD31-A003-504A-0C5000D7B81D}"/>
                </a:ext>
              </a:extLst>
            </p:cNvPr>
            <p:cNvSpPr/>
            <p:nvPr/>
          </p:nvSpPr>
          <p:spPr>
            <a:xfrm>
              <a:off x="4488485" y="1610846"/>
              <a:ext cx="82139" cy="99724"/>
            </a:xfrm>
            <a:custGeom>
              <a:avLst/>
              <a:gdLst>
                <a:gd name="csX0" fmla="*/ 0 w 82139"/>
                <a:gd name="csY0" fmla="*/ 11332 h 99724"/>
                <a:gd name="csX1" fmla="*/ 34985 w 82139"/>
                <a:gd name="csY1" fmla="*/ 11332 h 99724"/>
                <a:gd name="csX2" fmla="*/ 34985 w 82139"/>
                <a:gd name="csY2" fmla="*/ 99724 h 99724"/>
                <a:gd name="csX3" fmla="*/ 47154 w 82139"/>
                <a:gd name="csY3" fmla="*/ 99724 h 99724"/>
                <a:gd name="csX4" fmla="*/ 47154 w 82139"/>
                <a:gd name="csY4" fmla="*/ 11332 h 99724"/>
                <a:gd name="csX5" fmla="*/ 82139 w 82139"/>
                <a:gd name="csY5" fmla="*/ 11332 h 99724"/>
                <a:gd name="csX6" fmla="*/ 82139 w 82139"/>
                <a:gd name="csY6" fmla="*/ 0 h 99724"/>
                <a:gd name="csX7" fmla="*/ 0 w 82139"/>
                <a:gd name="csY7" fmla="*/ 0 h 99724"/>
                <a:gd name="csX8" fmla="*/ 0 w 82139"/>
                <a:gd name="csY8" fmla="*/ 11332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82139" h="99724">
                  <a:moveTo>
                    <a:pt x="0" y="11332"/>
                  </a:moveTo>
                  <a:lnTo>
                    <a:pt x="34985" y="11332"/>
                  </a:lnTo>
                  <a:lnTo>
                    <a:pt x="34985" y="99724"/>
                  </a:lnTo>
                  <a:lnTo>
                    <a:pt x="47154" y="99724"/>
                  </a:lnTo>
                  <a:lnTo>
                    <a:pt x="47154" y="11332"/>
                  </a:lnTo>
                  <a:lnTo>
                    <a:pt x="82139" y="11332"/>
                  </a:lnTo>
                  <a:lnTo>
                    <a:pt x="82139" y="0"/>
                  </a:lnTo>
                  <a:lnTo>
                    <a:pt x="0" y="0"/>
                  </a:lnTo>
                  <a:lnTo>
                    <a:pt x="0" y="11332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AFE38D51-1BFF-00C4-81EE-666FF275962C}"/>
                </a:ext>
              </a:extLst>
            </p:cNvPr>
            <p:cNvSpPr/>
            <p:nvPr/>
          </p:nvSpPr>
          <p:spPr>
            <a:xfrm>
              <a:off x="4591349" y="1610846"/>
              <a:ext cx="72727" cy="99724"/>
            </a:xfrm>
            <a:custGeom>
              <a:avLst/>
              <a:gdLst>
                <a:gd name="csX0" fmla="*/ 12169 w 72727"/>
                <a:gd name="csY0" fmla="*/ 54867 h 99724"/>
                <a:gd name="csX1" fmla="*/ 57516 w 72727"/>
                <a:gd name="csY1" fmla="*/ 54867 h 99724"/>
                <a:gd name="csX2" fmla="*/ 57516 w 72727"/>
                <a:gd name="csY2" fmla="*/ 43535 h 99724"/>
                <a:gd name="csX3" fmla="*/ 12169 w 72727"/>
                <a:gd name="csY3" fmla="*/ 43535 h 99724"/>
                <a:gd name="csX4" fmla="*/ 12169 w 72727"/>
                <a:gd name="csY4" fmla="*/ 11332 h 99724"/>
                <a:gd name="csX5" fmla="*/ 70446 w 72727"/>
                <a:gd name="csY5" fmla="*/ 11332 h 99724"/>
                <a:gd name="csX6" fmla="*/ 70446 w 72727"/>
                <a:gd name="csY6" fmla="*/ 0 h 99724"/>
                <a:gd name="csX7" fmla="*/ 0 w 72727"/>
                <a:gd name="csY7" fmla="*/ 0 h 99724"/>
                <a:gd name="csX8" fmla="*/ 0 w 72727"/>
                <a:gd name="csY8" fmla="*/ 99724 h 99724"/>
                <a:gd name="csX9" fmla="*/ 72727 w 72727"/>
                <a:gd name="csY9" fmla="*/ 99724 h 99724"/>
                <a:gd name="csX10" fmla="*/ 72727 w 72727"/>
                <a:gd name="csY10" fmla="*/ 88392 h 99724"/>
                <a:gd name="csX11" fmla="*/ 12169 w 72727"/>
                <a:gd name="csY11" fmla="*/ 88392 h 99724"/>
                <a:gd name="csX12" fmla="*/ 12169 w 72727"/>
                <a:gd name="csY12" fmla="*/ 54867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2727" h="99724">
                  <a:moveTo>
                    <a:pt x="12169" y="54867"/>
                  </a:moveTo>
                  <a:lnTo>
                    <a:pt x="57516" y="54867"/>
                  </a:lnTo>
                  <a:lnTo>
                    <a:pt x="57516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446" y="11332"/>
                  </a:lnTo>
                  <a:lnTo>
                    <a:pt x="7044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72727" y="99724"/>
                  </a:lnTo>
                  <a:lnTo>
                    <a:pt x="72727" y="88392"/>
                  </a:lnTo>
                  <a:lnTo>
                    <a:pt x="12169" y="88392"/>
                  </a:lnTo>
                  <a:lnTo>
                    <a:pt x="12169" y="54867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A9FDAE49-E488-4B5A-59EC-1611BD4C6F4F}"/>
                </a:ext>
              </a:extLst>
            </p:cNvPr>
            <p:cNvSpPr/>
            <p:nvPr/>
          </p:nvSpPr>
          <p:spPr>
            <a:xfrm>
              <a:off x="4686323" y="1611035"/>
              <a:ext cx="73487" cy="99724"/>
            </a:xfrm>
            <a:custGeom>
              <a:avLst/>
              <a:gdLst>
                <a:gd name="csX0" fmla="*/ 70731 w 73487"/>
                <a:gd name="csY0" fmla="*/ 92547 h 99724"/>
                <a:gd name="csX1" fmla="*/ 69685 w 73487"/>
                <a:gd name="csY1" fmla="*/ 85842 h 99724"/>
                <a:gd name="csX2" fmla="*/ 68735 w 73487"/>
                <a:gd name="csY2" fmla="*/ 74793 h 99724"/>
                <a:gd name="csX3" fmla="*/ 64076 w 73487"/>
                <a:gd name="csY3" fmla="*/ 61383 h 99724"/>
                <a:gd name="csX4" fmla="*/ 50957 w 73487"/>
                <a:gd name="csY4" fmla="*/ 54584 h 99724"/>
                <a:gd name="csX5" fmla="*/ 50957 w 73487"/>
                <a:gd name="csY5" fmla="*/ 54301 h 99724"/>
                <a:gd name="csX6" fmla="*/ 62460 w 73487"/>
                <a:gd name="csY6" fmla="*/ 49201 h 99724"/>
                <a:gd name="csX7" fmla="*/ 69495 w 73487"/>
                <a:gd name="csY7" fmla="*/ 40702 h 99724"/>
                <a:gd name="csX8" fmla="*/ 71967 w 73487"/>
                <a:gd name="csY8" fmla="*/ 29181 h 99724"/>
                <a:gd name="csX9" fmla="*/ 62650 w 73487"/>
                <a:gd name="csY9" fmla="*/ 7838 h 99724"/>
                <a:gd name="csX10" fmla="*/ 38027 w 73487"/>
                <a:gd name="csY10" fmla="*/ 0 h 99724"/>
                <a:gd name="csX11" fmla="*/ 0 w 73487"/>
                <a:gd name="csY11" fmla="*/ 0 h 99724"/>
                <a:gd name="csX12" fmla="*/ 0 w 73487"/>
                <a:gd name="csY12" fmla="*/ 99724 h 99724"/>
                <a:gd name="csX13" fmla="*/ 12169 w 73487"/>
                <a:gd name="csY13" fmla="*/ 99724 h 99724"/>
                <a:gd name="csX14" fmla="*/ 12169 w 73487"/>
                <a:gd name="csY14" fmla="*/ 58361 h 99724"/>
                <a:gd name="csX15" fmla="*/ 33464 w 73487"/>
                <a:gd name="csY15" fmla="*/ 58361 h 99724"/>
                <a:gd name="csX16" fmla="*/ 50767 w 73487"/>
                <a:gd name="csY16" fmla="*/ 62894 h 99724"/>
                <a:gd name="csX17" fmla="*/ 56756 w 73487"/>
                <a:gd name="csY17" fmla="*/ 76210 h 99724"/>
                <a:gd name="csX18" fmla="*/ 57707 w 73487"/>
                <a:gd name="csY18" fmla="*/ 87731 h 99724"/>
                <a:gd name="csX19" fmla="*/ 58942 w 73487"/>
                <a:gd name="csY19" fmla="*/ 95097 h 99724"/>
                <a:gd name="csX20" fmla="*/ 60369 w 73487"/>
                <a:gd name="csY20" fmla="*/ 99724 h 99724"/>
                <a:gd name="csX21" fmla="*/ 73488 w 73487"/>
                <a:gd name="csY21" fmla="*/ 99724 h 99724"/>
                <a:gd name="csX22" fmla="*/ 73488 w 73487"/>
                <a:gd name="csY22" fmla="*/ 99252 h 99724"/>
                <a:gd name="csX23" fmla="*/ 72062 w 73487"/>
                <a:gd name="csY23" fmla="*/ 96608 h 99724"/>
                <a:gd name="csX24" fmla="*/ 70731 w 73487"/>
                <a:gd name="csY24" fmla="*/ 92642 h 99724"/>
                <a:gd name="csX25" fmla="*/ 37932 w 73487"/>
                <a:gd name="csY25" fmla="*/ 46840 h 99724"/>
                <a:gd name="csX26" fmla="*/ 12264 w 73487"/>
                <a:gd name="csY26" fmla="*/ 46840 h 99724"/>
                <a:gd name="csX27" fmla="*/ 12264 w 73487"/>
                <a:gd name="csY27" fmla="*/ 11143 h 99724"/>
                <a:gd name="csX28" fmla="*/ 37932 w 73487"/>
                <a:gd name="csY28" fmla="*/ 11143 h 99724"/>
                <a:gd name="csX29" fmla="*/ 53999 w 73487"/>
                <a:gd name="csY29" fmla="*/ 15582 h 99724"/>
                <a:gd name="csX30" fmla="*/ 59228 w 73487"/>
                <a:gd name="csY30" fmla="*/ 28992 h 99724"/>
                <a:gd name="csX31" fmla="*/ 53999 w 73487"/>
                <a:gd name="csY31" fmla="*/ 42402 h 99724"/>
                <a:gd name="csX32" fmla="*/ 37932 w 73487"/>
                <a:gd name="csY32" fmla="*/ 46840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</a:cxnLst>
              <a:rect l="l" t="t" r="r" b="b"/>
              <a:pathLst>
                <a:path w="73487" h="99724">
                  <a:moveTo>
                    <a:pt x="70731" y="92547"/>
                  </a:moveTo>
                  <a:cubicBezTo>
                    <a:pt x="70351" y="90847"/>
                    <a:pt x="69970" y="88675"/>
                    <a:pt x="69685" y="85842"/>
                  </a:cubicBezTo>
                  <a:cubicBezTo>
                    <a:pt x="69400" y="83009"/>
                    <a:pt x="69115" y="79326"/>
                    <a:pt x="68735" y="74793"/>
                  </a:cubicBezTo>
                  <a:cubicBezTo>
                    <a:pt x="68544" y="69316"/>
                    <a:pt x="67023" y="64877"/>
                    <a:pt x="64076" y="61383"/>
                  </a:cubicBezTo>
                  <a:cubicBezTo>
                    <a:pt x="61224" y="57889"/>
                    <a:pt x="56756" y="55623"/>
                    <a:pt x="50957" y="54584"/>
                  </a:cubicBezTo>
                  <a:lnTo>
                    <a:pt x="50957" y="54301"/>
                  </a:lnTo>
                  <a:cubicBezTo>
                    <a:pt x="55520" y="53167"/>
                    <a:pt x="59323" y="51468"/>
                    <a:pt x="62460" y="49201"/>
                  </a:cubicBezTo>
                  <a:cubicBezTo>
                    <a:pt x="65597" y="46935"/>
                    <a:pt x="67879" y="44007"/>
                    <a:pt x="69495" y="40702"/>
                  </a:cubicBezTo>
                  <a:cubicBezTo>
                    <a:pt x="71111" y="37397"/>
                    <a:pt x="71967" y="33430"/>
                    <a:pt x="71967" y="29181"/>
                  </a:cubicBezTo>
                  <a:cubicBezTo>
                    <a:pt x="71967" y="20209"/>
                    <a:pt x="68830" y="13127"/>
                    <a:pt x="62650" y="7838"/>
                  </a:cubicBezTo>
                  <a:cubicBezTo>
                    <a:pt x="56471" y="2644"/>
                    <a:pt x="48295" y="0"/>
                    <a:pt x="38027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58361"/>
                  </a:lnTo>
                  <a:lnTo>
                    <a:pt x="33464" y="58361"/>
                  </a:lnTo>
                  <a:cubicBezTo>
                    <a:pt x="41260" y="58361"/>
                    <a:pt x="47059" y="59872"/>
                    <a:pt x="50767" y="62894"/>
                  </a:cubicBezTo>
                  <a:cubicBezTo>
                    <a:pt x="54474" y="65916"/>
                    <a:pt x="56471" y="70355"/>
                    <a:pt x="56756" y="76210"/>
                  </a:cubicBezTo>
                  <a:cubicBezTo>
                    <a:pt x="57041" y="80837"/>
                    <a:pt x="57421" y="84709"/>
                    <a:pt x="57707" y="87731"/>
                  </a:cubicBezTo>
                  <a:cubicBezTo>
                    <a:pt x="58087" y="90847"/>
                    <a:pt x="58467" y="93303"/>
                    <a:pt x="58942" y="95097"/>
                  </a:cubicBezTo>
                  <a:cubicBezTo>
                    <a:pt x="59418" y="96986"/>
                    <a:pt x="59893" y="98497"/>
                    <a:pt x="60369" y="99724"/>
                  </a:cubicBezTo>
                  <a:lnTo>
                    <a:pt x="73488" y="99724"/>
                  </a:lnTo>
                  <a:lnTo>
                    <a:pt x="73488" y="99252"/>
                  </a:lnTo>
                  <a:cubicBezTo>
                    <a:pt x="73013" y="98497"/>
                    <a:pt x="72537" y="97552"/>
                    <a:pt x="72062" y="96608"/>
                  </a:cubicBezTo>
                  <a:cubicBezTo>
                    <a:pt x="71587" y="95664"/>
                    <a:pt x="71206" y="94342"/>
                    <a:pt x="70731" y="92642"/>
                  </a:cubicBezTo>
                  <a:close/>
                  <a:moveTo>
                    <a:pt x="37932" y="46840"/>
                  </a:moveTo>
                  <a:lnTo>
                    <a:pt x="12264" y="46840"/>
                  </a:lnTo>
                  <a:lnTo>
                    <a:pt x="12264" y="11143"/>
                  </a:lnTo>
                  <a:lnTo>
                    <a:pt x="37932" y="11143"/>
                  </a:lnTo>
                  <a:cubicBezTo>
                    <a:pt x="45158" y="11143"/>
                    <a:pt x="50481" y="12654"/>
                    <a:pt x="53999" y="15582"/>
                  </a:cubicBezTo>
                  <a:cubicBezTo>
                    <a:pt x="57516" y="18510"/>
                    <a:pt x="59228" y="23042"/>
                    <a:pt x="59228" y="28992"/>
                  </a:cubicBezTo>
                  <a:cubicBezTo>
                    <a:pt x="59228" y="34941"/>
                    <a:pt x="57516" y="39380"/>
                    <a:pt x="53999" y="42402"/>
                  </a:cubicBezTo>
                  <a:cubicBezTo>
                    <a:pt x="50481" y="45329"/>
                    <a:pt x="45158" y="46840"/>
                    <a:pt x="37932" y="4684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2D26298A-31A6-7916-4BFA-C917739EE944}"/>
                </a:ext>
              </a:extLst>
            </p:cNvPr>
            <p:cNvSpPr/>
            <p:nvPr/>
          </p:nvSpPr>
          <p:spPr>
            <a:xfrm>
              <a:off x="4785479" y="1610846"/>
              <a:ext cx="78811" cy="99724"/>
            </a:xfrm>
            <a:custGeom>
              <a:avLst/>
              <a:gdLst>
                <a:gd name="csX0" fmla="*/ 67308 w 78811"/>
                <a:gd name="csY0" fmla="*/ 70449 h 99724"/>
                <a:gd name="csX1" fmla="*/ 67879 w 78811"/>
                <a:gd name="csY1" fmla="*/ 85653 h 99724"/>
                <a:gd name="csX2" fmla="*/ 67689 w 78811"/>
                <a:gd name="csY2" fmla="*/ 85653 h 99724"/>
                <a:gd name="csX3" fmla="*/ 56946 w 78811"/>
                <a:gd name="csY3" fmla="*/ 66483 h 99724"/>
                <a:gd name="csX4" fmla="*/ 15116 w 78811"/>
                <a:gd name="csY4" fmla="*/ 0 h 99724"/>
                <a:gd name="csX5" fmla="*/ 0 w 78811"/>
                <a:gd name="csY5" fmla="*/ 0 h 99724"/>
                <a:gd name="csX6" fmla="*/ 0 w 78811"/>
                <a:gd name="csY6" fmla="*/ 99724 h 99724"/>
                <a:gd name="csX7" fmla="*/ 11598 w 78811"/>
                <a:gd name="csY7" fmla="*/ 99724 h 99724"/>
                <a:gd name="csX8" fmla="*/ 11598 w 78811"/>
                <a:gd name="csY8" fmla="*/ 29370 h 99724"/>
                <a:gd name="csX9" fmla="*/ 11028 w 78811"/>
                <a:gd name="csY9" fmla="*/ 14260 h 99724"/>
                <a:gd name="csX10" fmla="*/ 11123 w 78811"/>
                <a:gd name="csY10" fmla="*/ 14260 h 99724"/>
                <a:gd name="csX11" fmla="*/ 21771 w 78811"/>
                <a:gd name="csY11" fmla="*/ 32958 h 99724"/>
                <a:gd name="csX12" fmla="*/ 63791 w 78811"/>
                <a:gd name="csY12" fmla="*/ 99724 h 99724"/>
                <a:gd name="csX13" fmla="*/ 78812 w 78811"/>
                <a:gd name="csY13" fmla="*/ 99724 h 99724"/>
                <a:gd name="csX14" fmla="*/ 78812 w 78811"/>
                <a:gd name="csY14" fmla="*/ 0 h 99724"/>
                <a:gd name="csX15" fmla="*/ 67308 w 78811"/>
                <a:gd name="csY15" fmla="*/ 0 h 99724"/>
                <a:gd name="csX16" fmla="*/ 67308 w 78811"/>
                <a:gd name="csY16" fmla="*/ 7044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8811" h="99724">
                  <a:moveTo>
                    <a:pt x="67308" y="70449"/>
                  </a:moveTo>
                  <a:lnTo>
                    <a:pt x="67879" y="85653"/>
                  </a:lnTo>
                  <a:lnTo>
                    <a:pt x="67689" y="85653"/>
                  </a:lnTo>
                  <a:lnTo>
                    <a:pt x="56946" y="66483"/>
                  </a:lnTo>
                  <a:lnTo>
                    <a:pt x="1511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1598" y="99724"/>
                  </a:lnTo>
                  <a:lnTo>
                    <a:pt x="11598" y="29370"/>
                  </a:lnTo>
                  <a:lnTo>
                    <a:pt x="11028" y="14260"/>
                  </a:lnTo>
                  <a:lnTo>
                    <a:pt x="11123" y="14260"/>
                  </a:lnTo>
                  <a:lnTo>
                    <a:pt x="21771" y="32958"/>
                  </a:lnTo>
                  <a:lnTo>
                    <a:pt x="63791" y="99724"/>
                  </a:lnTo>
                  <a:lnTo>
                    <a:pt x="78812" y="99724"/>
                  </a:lnTo>
                  <a:lnTo>
                    <a:pt x="78812" y="0"/>
                  </a:lnTo>
                  <a:lnTo>
                    <a:pt x="67308" y="0"/>
                  </a:lnTo>
                  <a:lnTo>
                    <a:pt x="67308" y="70449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F3B61C0B-AFEE-DA77-47CE-F38ACA7943CB}"/>
                </a:ext>
              </a:extLst>
            </p:cNvPr>
            <p:cNvSpPr/>
            <p:nvPr/>
          </p:nvSpPr>
          <p:spPr>
            <a:xfrm>
              <a:off x="4884731" y="1610846"/>
              <a:ext cx="92406" cy="99724"/>
            </a:xfrm>
            <a:custGeom>
              <a:avLst/>
              <a:gdLst>
                <a:gd name="csX0" fmla="*/ 39073 w 92406"/>
                <a:gd name="csY0" fmla="*/ 0 h 99724"/>
                <a:gd name="csX1" fmla="*/ 0 w 92406"/>
                <a:gd name="csY1" fmla="*/ 99724 h 99724"/>
                <a:gd name="csX2" fmla="*/ 12739 w 92406"/>
                <a:gd name="csY2" fmla="*/ 99724 h 99724"/>
                <a:gd name="csX3" fmla="*/ 23387 w 92406"/>
                <a:gd name="csY3" fmla="*/ 72055 h 99724"/>
                <a:gd name="csX4" fmla="*/ 68830 w 92406"/>
                <a:gd name="csY4" fmla="*/ 72055 h 99724"/>
                <a:gd name="csX5" fmla="*/ 79477 w 92406"/>
                <a:gd name="csY5" fmla="*/ 99724 h 99724"/>
                <a:gd name="csX6" fmla="*/ 92407 w 92406"/>
                <a:gd name="csY6" fmla="*/ 99724 h 99724"/>
                <a:gd name="csX7" fmla="*/ 53429 w 92406"/>
                <a:gd name="csY7" fmla="*/ 0 h 99724"/>
                <a:gd name="csX8" fmla="*/ 38978 w 92406"/>
                <a:gd name="csY8" fmla="*/ 0 h 99724"/>
                <a:gd name="csX9" fmla="*/ 27760 w 92406"/>
                <a:gd name="csY9" fmla="*/ 60722 h 99724"/>
                <a:gd name="csX10" fmla="*/ 46013 w 92406"/>
                <a:gd name="csY10" fmla="*/ 11616 h 99724"/>
                <a:gd name="csX11" fmla="*/ 64456 w 92406"/>
                <a:gd name="csY11" fmla="*/ 60722 h 99724"/>
                <a:gd name="csX12" fmla="*/ 27760 w 92406"/>
                <a:gd name="csY12" fmla="*/ 60722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92406" h="99724">
                  <a:moveTo>
                    <a:pt x="39073" y="0"/>
                  </a:moveTo>
                  <a:lnTo>
                    <a:pt x="0" y="99724"/>
                  </a:lnTo>
                  <a:lnTo>
                    <a:pt x="12739" y="99724"/>
                  </a:lnTo>
                  <a:lnTo>
                    <a:pt x="23387" y="72055"/>
                  </a:lnTo>
                  <a:lnTo>
                    <a:pt x="68830" y="72055"/>
                  </a:lnTo>
                  <a:lnTo>
                    <a:pt x="79477" y="99724"/>
                  </a:lnTo>
                  <a:lnTo>
                    <a:pt x="92407" y="99724"/>
                  </a:lnTo>
                  <a:lnTo>
                    <a:pt x="53429" y="0"/>
                  </a:lnTo>
                  <a:lnTo>
                    <a:pt x="38978" y="0"/>
                  </a:lnTo>
                  <a:close/>
                  <a:moveTo>
                    <a:pt x="27760" y="60722"/>
                  </a:moveTo>
                  <a:lnTo>
                    <a:pt x="46013" y="11616"/>
                  </a:lnTo>
                  <a:lnTo>
                    <a:pt x="64456" y="60722"/>
                  </a:lnTo>
                  <a:lnTo>
                    <a:pt x="27760" y="60722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DD2C63F-7AE0-4763-B39B-0D2D174AF31E}"/>
                </a:ext>
              </a:extLst>
            </p:cNvPr>
            <p:cNvSpPr/>
            <p:nvPr/>
          </p:nvSpPr>
          <p:spPr>
            <a:xfrm>
              <a:off x="4974761" y="1610846"/>
              <a:ext cx="82234" cy="99724"/>
            </a:xfrm>
            <a:custGeom>
              <a:avLst/>
              <a:gdLst>
                <a:gd name="csX0" fmla="*/ 0 w 82234"/>
                <a:gd name="csY0" fmla="*/ 11332 h 99724"/>
                <a:gd name="csX1" fmla="*/ 35080 w 82234"/>
                <a:gd name="csY1" fmla="*/ 11332 h 99724"/>
                <a:gd name="csX2" fmla="*/ 35080 w 82234"/>
                <a:gd name="csY2" fmla="*/ 99724 h 99724"/>
                <a:gd name="csX3" fmla="*/ 47154 w 82234"/>
                <a:gd name="csY3" fmla="*/ 99724 h 99724"/>
                <a:gd name="csX4" fmla="*/ 47154 w 82234"/>
                <a:gd name="csY4" fmla="*/ 11332 h 99724"/>
                <a:gd name="csX5" fmla="*/ 82234 w 82234"/>
                <a:gd name="csY5" fmla="*/ 11332 h 99724"/>
                <a:gd name="csX6" fmla="*/ 82234 w 82234"/>
                <a:gd name="csY6" fmla="*/ 0 h 99724"/>
                <a:gd name="csX7" fmla="*/ 0 w 82234"/>
                <a:gd name="csY7" fmla="*/ 0 h 99724"/>
                <a:gd name="csX8" fmla="*/ 0 w 82234"/>
                <a:gd name="csY8" fmla="*/ 11332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82234" h="99724">
                  <a:moveTo>
                    <a:pt x="0" y="11332"/>
                  </a:moveTo>
                  <a:lnTo>
                    <a:pt x="35080" y="11332"/>
                  </a:lnTo>
                  <a:lnTo>
                    <a:pt x="35080" y="99724"/>
                  </a:lnTo>
                  <a:lnTo>
                    <a:pt x="47154" y="99724"/>
                  </a:lnTo>
                  <a:lnTo>
                    <a:pt x="47154" y="11332"/>
                  </a:lnTo>
                  <a:lnTo>
                    <a:pt x="82234" y="11332"/>
                  </a:lnTo>
                  <a:lnTo>
                    <a:pt x="82234" y="0"/>
                  </a:lnTo>
                  <a:lnTo>
                    <a:pt x="0" y="0"/>
                  </a:lnTo>
                  <a:lnTo>
                    <a:pt x="0" y="11332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2BF9358-7468-09E3-8BAB-97CA5B864BA4}"/>
                </a:ext>
              </a:extLst>
            </p:cNvPr>
            <p:cNvSpPr/>
            <p:nvPr/>
          </p:nvSpPr>
          <p:spPr>
            <a:xfrm>
              <a:off x="5077625" y="1610846"/>
              <a:ext cx="12168" cy="99724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2642988F-7A46-8192-A905-F6A92541A1D1}"/>
                </a:ext>
              </a:extLst>
            </p:cNvPr>
            <p:cNvSpPr/>
            <p:nvPr/>
          </p:nvSpPr>
          <p:spPr>
            <a:xfrm>
              <a:off x="5115842" y="1609429"/>
              <a:ext cx="93167" cy="102746"/>
            </a:xfrm>
            <a:custGeom>
              <a:avLst/>
              <a:gdLst>
                <a:gd name="csX0" fmla="*/ 71301 w 93167"/>
                <a:gd name="csY0" fmla="*/ 6233 h 102746"/>
                <a:gd name="csX1" fmla="*/ 46584 w 93167"/>
                <a:gd name="csY1" fmla="*/ 0 h 102746"/>
                <a:gd name="csX2" fmla="*/ 21866 w 93167"/>
                <a:gd name="csY2" fmla="*/ 6233 h 102746"/>
                <a:gd name="csX3" fmla="*/ 5704 w 93167"/>
                <a:gd name="csY3" fmla="*/ 23987 h 102746"/>
                <a:gd name="csX4" fmla="*/ 0 w 93167"/>
                <a:gd name="csY4" fmla="*/ 51373 h 102746"/>
                <a:gd name="csX5" fmla="*/ 5704 w 93167"/>
                <a:gd name="csY5" fmla="*/ 78760 h 102746"/>
                <a:gd name="csX6" fmla="*/ 21866 w 93167"/>
                <a:gd name="csY6" fmla="*/ 96514 h 102746"/>
                <a:gd name="csX7" fmla="*/ 46584 w 93167"/>
                <a:gd name="csY7" fmla="*/ 102746 h 102746"/>
                <a:gd name="csX8" fmla="*/ 71301 w 93167"/>
                <a:gd name="csY8" fmla="*/ 96514 h 102746"/>
                <a:gd name="csX9" fmla="*/ 87463 w 93167"/>
                <a:gd name="csY9" fmla="*/ 78760 h 102746"/>
                <a:gd name="csX10" fmla="*/ 93167 w 93167"/>
                <a:gd name="csY10" fmla="*/ 51373 h 102746"/>
                <a:gd name="csX11" fmla="*/ 87463 w 93167"/>
                <a:gd name="csY11" fmla="*/ 23987 h 102746"/>
                <a:gd name="csX12" fmla="*/ 71301 w 93167"/>
                <a:gd name="csY12" fmla="*/ 6233 h 102746"/>
                <a:gd name="csX13" fmla="*/ 76245 w 93167"/>
                <a:gd name="csY13" fmla="*/ 72810 h 102746"/>
                <a:gd name="csX14" fmla="*/ 64647 w 93167"/>
                <a:gd name="csY14" fmla="*/ 86598 h 102746"/>
                <a:gd name="csX15" fmla="*/ 46584 w 93167"/>
                <a:gd name="csY15" fmla="*/ 91319 h 102746"/>
                <a:gd name="csX16" fmla="*/ 28616 w 93167"/>
                <a:gd name="csY16" fmla="*/ 86598 h 102746"/>
                <a:gd name="csX17" fmla="*/ 16922 w 93167"/>
                <a:gd name="csY17" fmla="*/ 72810 h 102746"/>
                <a:gd name="csX18" fmla="*/ 12834 w 93167"/>
                <a:gd name="csY18" fmla="*/ 51279 h 102746"/>
                <a:gd name="csX19" fmla="*/ 16922 w 93167"/>
                <a:gd name="csY19" fmla="*/ 29747 h 102746"/>
                <a:gd name="csX20" fmla="*/ 28616 w 93167"/>
                <a:gd name="csY20" fmla="*/ 15960 h 102746"/>
                <a:gd name="csX21" fmla="*/ 46584 w 93167"/>
                <a:gd name="csY21" fmla="*/ 11238 h 102746"/>
                <a:gd name="csX22" fmla="*/ 64647 w 93167"/>
                <a:gd name="csY22" fmla="*/ 15960 h 102746"/>
                <a:gd name="csX23" fmla="*/ 76245 w 93167"/>
                <a:gd name="csY23" fmla="*/ 29747 h 102746"/>
                <a:gd name="csX24" fmla="*/ 80333 w 93167"/>
                <a:gd name="csY24" fmla="*/ 51279 h 102746"/>
                <a:gd name="csX25" fmla="*/ 76245 w 93167"/>
                <a:gd name="csY25" fmla="*/ 72810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93167" h="102746">
                  <a:moveTo>
                    <a:pt x="71301" y="6233"/>
                  </a:moveTo>
                  <a:cubicBezTo>
                    <a:pt x="64361" y="2078"/>
                    <a:pt x="56091" y="0"/>
                    <a:pt x="46584" y="0"/>
                  </a:cubicBezTo>
                  <a:cubicBezTo>
                    <a:pt x="37077" y="0"/>
                    <a:pt x="28806" y="2078"/>
                    <a:pt x="21866" y="6233"/>
                  </a:cubicBezTo>
                  <a:cubicBezTo>
                    <a:pt x="14926" y="10388"/>
                    <a:pt x="9507" y="16337"/>
                    <a:pt x="5704" y="23987"/>
                  </a:cubicBezTo>
                  <a:cubicBezTo>
                    <a:pt x="1901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4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6091" y="102746"/>
                    <a:pt x="64361" y="100669"/>
                    <a:pt x="71301" y="96514"/>
                  </a:cubicBezTo>
                  <a:cubicBezTo>
                    <a:pt x="78242" y="92358"/>
                    <a:pt x="83660" y="86409"/>
                    <a:pt x="87463" y="78760"/>
                  </a:cubicBezTo>
                  <a:cubicBezTo>
                    <a:pt x="91266" y="71110"/>
                    <a:pt x="93167" y="61950"/>
                    <a:pt x="93167" y="51373"/>
                  </a:cubicBezTo>
                  <a:cubicBezTo>
                    <a:pt x="93167" y="40796"/>
                    <a:pt x="91266" y="31730"/>
                    <a:pt x="87463" y="23987"/>
                  </a:cubicBezTo>
                  <a:cubicBezTo>
                    <a:pt x="83660" y="16337"/>
                    <a:pt x="78242" y="10388"/>
                    <a:pt x="71301" y="6233"/>
                  </a:cubicBezTo>
                  <a:close/>
                  <a:moveTo>
                    <a:pt x="76245" y="72810"/>
                  </a:moveTo>
                  <a:cubicBezTo>
                    <a:pt x="73488" y="78760"/>
                    <a:pt x="69590" y="83387"/>
                    <a:pt x="64647" y="86598"/>
                  </a:cubicBezTo>
                  <a:cubicBezTo>
                    <a:pt x="59703" y="89809"/>
                    <a:pt x="53619" y="91319"/>
                    <a:pt x="46584" y="91319"/>
                  </a:cubicBezTo>
                  <a:cubicBezTo>
                    <a:pt x="39549" y="91319"/>
                    <a:pt x="33654" y="89714"/>
                    <a:pt x="28616" y="86598"/>
                  </a:cubicBezTo>
                  <a:cubicBezTo>
                    <a:pt x="23577" y="83481"/>
                    <a:pt x="19679" y="78854"/>
                    <a:pt x="16922" y="72810"/>
                  </a:cubicBezTo>
                  <a:cubicBezTo>
                    <a:pt x="14165" y="66766"/>
                    <a:pt x="12834" y="59683"/>
                    <a:pt x="12834" y="51279"/>
                  </a:cubicBezTo>
                  <a:cubicBezTo>
                    <a:pt x="12834" y="42874"/>
                    <a:pt x="14165" y="35791"/>
                    <a:pt x="16922" y="29747"/>
                  </a:cubicBezTo>
                  <a:cubicBezTo>
                    <a:pt x="19679" y="23703"/>
                    <a:pt x="23577" y="19170"/>
                    <a:pt x="28616" y="15960"/>
                  </a:cubicBezTo>
                  <a:cubicBezTo>
                    <a:pt x="33654" y="12749"/>
                    <a:pt x="39644" y="11238"/>
                    <a:pt x="46584" y="11238"/>
                  </a:cubicBezTo>
                  <a:cubicBezTo>
                    <a:pt x="53524" y="11238"/>
                    <a:pt x="59608" y="12843"/>
                    <a:pt x="64647" y="15960"/>
                  </a:cubicBezTo>
                  <a:cubicBezTo>
                    <a:pt x="69685" y="19076"/>
                    <a:pt x="73583" y="23703"/>
                    <a:pt x="76245" y="29747"/>
                  </a:cubicBezTo>
                  <a:cubicBezTo>
                    <a:pt x="79002" y="35697"/>
                    <a:pt x="80333" y="42874"/>
                    <a:pt x="80333" y="51279"/>
                  </a:cubicBezTo>
                  <a:cubicBezTo>
                    <a:pt x="80333" y="59683"/>
                    <a:pt x="79002" y="66861"/>
                    <a:pt x="76245" y="7281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4815A93-54CD-ED35-B5A8-9726DB23AD87}"/>
                </a:ext>
              </a:extLst>
            </p:cNvPr>
            <p:cNvSpPr/>
            <p:nvPr/>
          </p:nvSpPr>
          <p:spPr>
            <a:xfrm>
              <a:off x="5234963" y="1610846"/>
              <a:ext cx="78811" cy="99724"/>
            </a:xfrm>
            <a:custGeom>
              <a:avLst/>
              <a:gdLst>
                <a:gd name="csX0" fmla="*/ 67214 w 78811"/>
                <a:gd name="csY0" fmla="*/ 70449 h 99724"/>
                <a:gd name="csX1" fmla="*/ 67879 w 78811"/>
                <a:gd name="csY1" fmla="*/ 85653 h 99724"/>
                <a:gd name="csX2" fmla="*/ 67689 w 78811"/>
                <a:gd name="csY2" fmla="*/ 85653 h 99724"/>
                <a:gd name="csX3" fmla="*/ 56946 w 78811"/>
                <a:gd name="csY3" fmla="*/ 66483 h 99724"/>
                <a:gd name="csX4" fmla="*/ 15116 w 78811"/>
                <a:gd name="csY4" fmla="*/ 0 h 99724"/>
                <a:gd name="csX5" fmla="*/ 0 w 78811"/>
                <a:gd name="csY5" fmla="*/ 0 h 99724"/>
                <a:gd name="csX6" fmla="*/ 0 w 78811"/>
                <a:gd name="csY6" fmla="*/ 99724 h 99724"/>
                <a:gd name="csX7" fmla="*/ 11598 w 78811"/>
                <a:gd name="csY7" fmla="*/ 99724 h 99724"/>
                <a:gd name="csX8" fmla="*/ 11598 w 78811"/>
                <a:gd name="csY8" fmla="*/ 29370 h 99724"/>
                <a:gd name="csX9" fmla="*/ 10933 w 78811"/>
                <a:gd name="csY9" fmla="*/ 14260 h 99724"/>
                <a:gd name="csX10" fmla="*/ 11123 w 78811"/>
                <a:gd name="csY10" fmla="*/ 14260 h 99724"/>
                <a:gd name="csX11" fmla="*/ 21771 w 78811"/>
                <a:gd name="csY11" fmla="*/ 32958 h 99724"/>
                <a:gd name="csX12" fmla="*/ 63791 w 78811"/>
                <a:gd name="csY12" fmla="*/ 99724 h 99724"/>
                <a:gd name="csX13" fmla="*/ 78812 w 78811"/>
                <a:gd name="csY13" fmla="*/ 99724 h 99724"/>
                <a:gd name="csX14" fmla="*/ 78812 w 78811"/>
                <a:gd name="csY14" fmla="*/ 0 h 99724"/>
                <a:gd name="csX15" fmla="*/ 67214 w 78811"/>
                <a:gd name="csY15" fmla="*/ 0 h 99724"/>
                <a:gd name="csX16" fmla="*/ 67214 w 78811"/>
                <a:gd name="csY16" fmla="*/ 7044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8811" h="99724">
                  <a:moveTo>
                    <a:pt x="67214" y="70449"/>
                  </a:moveTo>
                  <a:lnTo>
                    <a:pt x="67879" y="85653"/>
                  </a:lnTo>
                  <a:lnTo>
                    <a:pt x="67689" y="85653"/>
                  </a:lnTo>
                  <a:lnTo>
                    <a:pt x="56946" y="66483"/>
                  </a:lnTo>
                  <a:lnTo>
                    <a:pt x="1511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1598" y="99724"/>
                  </a:lnTo>
                  <a:lnTo>
                    <a:pt x="11598" y="29370"/>
                  </a:lnTo>
                  <a:lnTo>
                    <a:pt x="10933" y="14260"/>
                  </a:lnTo>
                  <a:lnTo>
                    <a:pt x="11123" y="14260"/>
                  </a:lnTo>
                  <a:lnTo>
                    <a:pt x="21771" y="32958"/>
                  </a:lnTo>
                  <a:lnTo>
                    <a:pt x="63791" y="99724"/>
                  </a:lnTo>
                  <a:lnTo>
                    <a:pt x="78812" y="99724"/>
                  </a:lnTo>
                  <a:lnTo>
                    <a:pt x="78812" y="0"/>
                  </a:lnTo>
                  <a:lnTo>
                    <a:pt x="67214" y="0"/>
                  </a:lnTo>
                  <a:lnTo>
                    <a:pt x="67214" y="70449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AE57D2F1-8713-7CC7-6E6A-FC958CD9FB47}"/>
                </a:ext>
              </a:extLst>
            </p:cNvPr>
            <p:cNvSpPr/>
            <p:nvPr/>
          </p:nvSpPr>
          <p:spPr>
            <a:xfrm>
              <a:off x="5334215" y="1610846"/>
              <a:ext cx="92406" cy="99724"/>
            </a:xfrm>
            <a:custGeom>
              <a:avLst/>
              <a:gdLst>
                <a:gd name="csX0" fmla="*/ 39073 w 92406"/>
                <a:gd name="csY0" fmla="*/ 0 h 99724"/>
                <a:gd name="csX1" fmla="*/ 0 w 92406"/>
                <a:gd name="csY1" fmla="*/ 99724 h 99724"/>
                <a:gd name="csX2" fmla="*/ 12739 w 92406"/>
                <a:gd name="csY2" fmla="*/ 99724 h 99724"/>
                <a:gd name="csX3" fmla="*/ 23387 w 92406"/>
                <a:gd name="csY3" fmla="*/ 72055 h 99724"/>
                <a:gd name="csX4" fmla="*/ 68830 w 92406"/>
                <a:gd name="csY4" fmla="*/ 72055 h 99724"/>
                <a:gd name="csX5" fmla="*/ 79477 w 92406"/>
                <a:gd name="csY5" fmla="*/ 99724 h 99724"/>
                <a:gd name="csX6" fmla="*/ 92407 w 92406"/>
                <a:gd name="csY6" fmla="*/ 99724 h 99724"/>
                <a:gd name="csX7" fmla="*/ 53429 w 92406"/>
                <a:gd name="csY7" fmla="*/ 0 h 99724"/>
                <a:gd name="csX8" fmla="*/ 38978 w 92406"/>
                <a:gd name="csY8" fmla="*/ 0 h 99724"/>
                <a:gd name="csX9" fmla="*/ 27760 w 92406"/>
                <a:gd name="csY9" fmla="*/ 60722 h 99724"/>
                <a:gd name="csX10" fmla="*/ 46013 w 92406"/>
                <a:gd name="csY10" fmla="*/ 11616 h 99724"/>
                <a:gd name="csX11" fmla="*/ 64456 w 92406"/>
                <a:gd name="csY11" fmla="*/ 60722 h 99724"/>
                <a:gd name="csX12" fmla="*/ 27760 w 92406"/>
                <a:gd name="csY12" fmla="*/ 60722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92406" h="99724">
                  <a:moveTo>
                    <a:pt x="39073" y="0"/>
                  </a:moveTo>
                  <a:lnTo>
                    <a:pt x="0" y="99724"/>
                  </a:lnTo>
                  <a:lnTo>
                    <a:pt x="12739" y="99724"/>
                  </a:lnTo>
                  <a:lnTo>
                    <a:pt x="23387" y="72055"/>
                  </a:lnTo>
                  <a:lnTo>
                    <a:pt x="68830" y="72055"/>
                  </a:lnTo>
                  <a:lnTo>
                    <a:pt x="79477" y="99724"/>
                  </a:lnTo>
                  <a:lnTo>
                    <a:pt x="92407" y="99724"/>
                  </a:lnTo>
                  <a:lnTo>
                    <a:pt x="53429" y="0"/>
                  </a:lnTo>
                  <a:lnTo>
                    <a:pt x="38978" y="0"/>
                  </a:lnTo>
                  <a:close/>
                  <a:moveTo>
                    <a:pt x="27760" y="60722"/>
                  </a:moveTo>
                  <a:lnTo>
                    <a:pt x="46013" y="11616"/>
                  </a:lnTo>
                  <a:lnTo>
                    <a:pt x="64456" y="60722"/>
                  </a:lnTo>
                  <a:lnTo>
                    <a:pt x="27760" y="60722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BA5B12D-BC4F-EE12-3E26-64FEF004516B}"/>
                </a:ext>
              </a:extLst>
            </p:cNvPr>
            <p:cNvSpPr/>
            <p:nvPr/>
          </p:nvSpPr>
          <p:spPr>
            <a:xfrm>
              <a:off x="5446871" y="1610846"/>
              <a:ext cx="69685" cy="99724"/>
            </a:xfrm>
            <a:custGeom>
              <a:avLst/>
              <a:gdLst>
                <a:gd name="csX0" fmla="*/ 12169 w 69685"/>
                <a:gd name="csY0" fmla="*/ 0 h 99724"/>
                <a:gd name="csX1" fmla="*/ 0 w 69685"/>
                <a:gd name="csY1" fmla="*/ 0 h 99724"/>
                <a:gd name="csX2" fmla="*/ 0 w 69685"/>
                <a:gd name="csY2" fmla="*/ 99724 h 99724"/>
                <a:gd name="csX3" fmla="*/ 69685 w 69685"/>
                <a:gd name="csY3" fmla="*/ 99724 h 99724"/>
                <a:gd name="csX4" fmla="*/ 69685 w 69685"/>
                <a:gd name="csY4" fmla="*/ 88392 h 99724"/>
                <a:gd name="csX5" fmla="*/ 12169 w 69685"/>
                <a:gd name="csY5" fmla="*/ 88392 h 99724"/>
                <a:gd name="csX6" fmla="*/ 12169 w 69685"/>
                <a:gd name="csY6" fmla="*/ 0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9685" h="99724">
                  <a:moveTo>
                    <a:pt x="12169" y="0"/>
                  </a:moveTo>
                  <a:lnTo>
                    <a:pt x="0" y="0"/>
                  </a:lnTo>
                  <a:lnTo>
                    <a:pt x="0" y="99724"/>
                  </a:lnTo>
                  <a:lnTo>
                    <a:pt x="69685" y="99724"/>
                  </a:lnTo>
                  <a:lnTo>
                    <a:pt x="69685" y="88392"/>
                  </a:lnTo>
                  <a:lnTo>
                    <a:pt x="12169" y="88392"/>
                  </a:lnTo>
                  <a:lnTo>
                    <a:pt x="12169" y="0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CADBB43C-8139-3119-5E4F-23BCA5CA3CA0}"/>
                </a:ext>
              </a:extLst>
            </p:cNvPr>
            <p:cNvSpPr/>
            <p:nvPr/>
          </p:nvSpPr>
          <p:spPr>
            <a:xfrm>
              <a:off x="5589759" y="1610846"/>
              <a:ext cx="82994" cy="99724"/>
            </a:xfrm>
            <a:custGeom>
              <a:avLst/>
              <a:gdLst>
                <a:gd name="csX0" fmla="*/ 32418 w 82994"/>
                <a:gd name="csY0" fmla="*/ 0 h 99724"/>
                <a:gd name="csX1" fmla="*/ 0 w 82994"/>
                <a:gd name="csY1" fmla="*/ 0 h 99724"/>
                <a:gd name="csX2" fmla="*/ 0 w 82994"/>
                <a:gd name="csY2" fmla="*/ 99724 h 99724"/>
                <a:gd name="csX3" fmla="*/ 32418 w 82994"/>
                <a:gd name="csY3" fmla="*/ 99724 h 99724"/>
                <a:gd name="csX4" fmla="*/ 69495 w 82994"/>
                <a:gd name="csY4" fmla="*/ 86787 h 99724"/>
                <a:gd name="csX5" fmla="*/ 82995 w 82994"/>
                <a:gd name="csY5" fmla="*/ 49862 h 99724"/>
                <a:gd name="csX6" fmla="*/ 69495 w 82994"/>
                <a:gd name="csY6" fmla="*/ 12938 h 99724"/>
                <a:gd name="csX7" fmla="*/ 32418 w 82994"/>
                <a:gd name="csY7" fmla="*/ 0 h 99724"/>
                <a:gd name="csX8" fmla="*/ 60464 w 82994"/>
                <a:gd name="csY8" fmla="*/ 78193 h 99724"/>
                <a:gd name="csX9" fmla="*/ 33654 w 82994"/>
                <a:gd name="csY9" fmla="*/ 88392 h 99724"/>
                <a:gd name="csX10" fmla="*/ 12169 w 82994"/>
                <a:gd name="csY10" fmla="*/ 88392 h 99724"/>
                <a:gd name="csX11" fmla="*/ 12169 w 82994"/>
                <a:gd name="csY11" fmla="*/ 11332 h 99724"/>
                <a:gd name="csX12" fmla="*/ 33654 w 82994"/>
                <a:gd name="csY12" fmla="*/ 11332 h 99724"/>
                <a:gd name="csX13" fmla="*/ 60464 w 82994"/>
                <a:gd name="csY13" fmla="*/ 21531 h 99724"/>
                <a:gd name="csX14" fmla="*/ 70161 w 82994"/>
                <a:gd name="csY14" fmla="*/ 49862 h 99724"/>
                <a:gd name="csX15" fmla="*/ 60464 w 82994"/>
                <a:gd name="csY15" fmla="*/ 78193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82994" h="99724">
                  <a:moveTo>
                    <a:pt x="32418" y="0"/>
                  </a:moveTo>
                  <a:lnTo>
                    <a:pt x="0" y="0"/>
                  </a:lnTo>
                  <a:lnTo>
                    <a:pt x="0" y="99724"/>
                  </a:lnTo>
                  <a:lnTo>
                    <a:pt x="32418" y="99724"/>
                  </a:lnTo>
                  <a:cubicBezTo>
                    <a:pt x="48105" y="99724"/>
                    <a:pt x="60464" y="95380"/>
                    <a:pt x="69495" y="86787"/>
                  </a:cubicBezTo>
                  <a:cubicBezTo>
                    <a:pt x="78432" y="78193"/>
                    <a:pt x="82995" y="65822"/>
                    <a:pt x="82995" y="49862"/>
                  </a:cubicBezTo>
                  <a:cubicBezTo>
                    <a:pt x="82995" y="33903"/>
                    <a:pt x="78527" y="21531"/>
                    <a:pt x="69495" y="12938"/>
                  </a:cubicBezTo>
                  <a:cubicBezTo>
                    <a:pt x="60559" y="4344"/>
                    <a:pt x="48200" y="0"/>
                    <a:pt x="32418" y="0"/>
                  </a:cubicBezTo>
                  <a:close/>
                  <a:moveTo>
                    <a:pt x="60464" y="78193"/>
                  </a:moveTo>
                  <a:cubicBezTo>
                    <a:pt x="53999" y="84992"/>
                    <a:pt x="45063" y="88392"/>
                    <a:pt x="33654" y="88392"/>
                  </a:cubicBezTo>
                  <a:lnTo>
                    <a:pt x="12169" y="88392"/>
                  </a:lnTo>
                  <a:lnTo>
                    <a:pt x="12169" y="11332"/>
                  </a:lnTo>
                  <a:lnTo>
                    <a:pt x="33654" y="11332"/>
                  </a:lnTo>
                  <a:cubicBezTo>
                    <a:pt x="45158" y="11332"/>
                    <a:pt x="54094" y="14732"/>
                    <a:pt x="60464" y="21531"/>
                  </a:cubicBezTo>
                  <a:cubicBezTo>
                    <a:pt x="66928" y="28331"/>
                    <a:pt x="70161" y="37774"/>
                    <a:pt x="70161" y="49862"/>
                  </a:cubicBezTo>
                  <a:cubicBezTo>
                    <a:pt x="70161" y="61950"/>
                    <a:pt x="66928" y="71394"/>
                    <a:pt x="60464" y="78193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C6030EE2-47BE-50AC-0225-7921AEFAD07A}"/>
                </a:ext>
              </a:extLst>
            </p:cNvPr>
            <p:cNvSpPr/>
            <p:nvPr/>
          </p:nvSpPr>
          <p:spPr>
            <a:xfrm>
              <a:off x="5698233" y="1611035"/>
              <a:ext cx="73487" cy="99724"/>
            </a:xfrm>
            <a:custGeom>
              <a:avLst/>
              <a:gdLst>
                <a:gd name="csX0" fmla="*/ 70731 w 73487"/>
                <a:gd name="csY0" fmla="*/ 92547 h 99724"/>
                <a:gd name="csX1" fmla="*/ 69685 w 73487"/>
                <a:gd name="csY1" fmla="*/ 85842 h 99724"/>
                <a:gd name="csX2" fmla="*/ 68735 w 73487"/>
                <a:gd name="csY2" fmla="*/ 74793 h 99724"/>
                <a:gd name="csX3" fmla="*/ 64076 w 73487"/>
                <a:gd name="csY3" fmla="*/ 61383 h 99724"/>
                <a:gd name="csX4" fmla="*/ 50957 w 73487"/>
                <a:gd name="csY4" fmla="*/ 54584 h 99724"/>
                <a:gd name="csX5" fmla="*/ 50957 w 73487"/>
                <a:gd name="csY5" fmla="*/ 54301 h 99724"/>
                <a:gd name="csX6" fmla="*/ 62460 w 73487"/>
                <a:gd name="csY6" fmla="*/ 49201 h 99724"/>
                <a:gd name="csX7" fmla="*/ 69495 w 73487"/>
                <a:gd name="csY7" fmla="*/ 40702 h 99724"/>
                <a:gd name="csX8" fmla="*/ 71967 w 73487"/>
                <a:gd name="csY8" fmla="*/ 29181 h 99724"/>
                <a:gd name="csX9" fmla="*/ 62650 w 73487"/>
                <a:gd name="csY9" fmla="*/ 7838 h 99724"/>
                <a:gd name="csX10" fmla="*/ 38027 w 73487"/>
                <a:gd name="csY10" fmla="*/ 0 h 99724"/>
                <a:gd name="csX11" fmla="*/ 0 w 73487"/>
                <a:gd name="csY11" fmla="*/ 0 h 99724"/>
                <a:gd name="csX12" fmla="*/ 0 w 73487"/>
                <a:gd name="csY12" fmla="*/ 99724 h 99724"/>
                <a:gd name="csX13" fmla="*/ 12169 w 73487"/>
                <a:gd name="csY13" fmla="*/ 99724 h 99724"/>
                <a:gd name="csX14" fmla="*/ 12169 w 73487"/>
                <a:gd name="csY14" fmla="*/ 58361 h 99724"/>
                <a:gd name="csX15" fmla="*/ 33464 w 73487"/>
                <a:gd name="csY15" fmla="*/ 58361 h 99724"/>
                <a:gd name="csX16" fmla="*/ 50767 w 73487"/>
                <a:gd name="csY16" fmla="*/ 62894 h 99724"/>
                <a:gd name="csX17" fmla="*/ 56756 w 73487"/>
                <a:gd name="csY17" fmla="*/ 76210 h 99724"/>
                <a:gd name="csX18" fmla="*/ 57707 w 73487"/>
                <a:gd name="csY18" fmla="*/ 87731 h 99724"/>
                <a:gd name="csX19" fmla="*/ 58942 w 73487"/>
                <a:gd name="csY19" fmla="*/ 95097 h 99724"/>
                <a:gd name="csX20" fmla="*/ 60368 w 73487"/>
                <a:gd name="csY20" fmla="*/ 99724 h 99724"/>
                <a:gd name="csX21" fmla="*/ 73488 w 73487"/>
                <a:gd name="csY21" fmla="*/ 99724 h 99724"/>
                <a:gd name="csX22" fmla="*/ 73488 w 73487"/>
                <a:gd name="csY22" fmla="*/ 99252 h 99724"/>
                <a:gd name="csX23" fmla="*/ 72062 w 73487"/>
                <a:gd name="csY23" fmla="*/ 96608 h 99724"/>
                <a:gd name="csX24" fmla="*/ 70731 w 73487"/>
                <a:gd name="csY24" fmla="*/ 92642 h 99724"/>
                <a:gd name="csX25" fmla="*/ 37837 w 73487"/>
                <a:gd name="csY25" fmla="*/ 46840 h 99724"/>
                <a:gd name="csX26" fmla="*/ 12169 w 73487"/>
                <a:gd name="csY26" fmla="*/ 46840 h 99724"/>
                <a:gd name="csX27" fmla="*/ 12169 w 73487"/>
                <a:gd name="csY27" fmla="*/ 11143 h 99724"/>
                <a:gd name="csX28" fmla="*/ 37837 w 73487"/>
                <a:gd name="csY28" fmla="*/ 11143 h 99724"/>
                <a:gd name="csX29" fmla="*/ 53904 w 73487"/>
                <a:gd name="csY29" fmla="*/ 15582 h 99724"/>
                <a:gd name="csX30" fmla="*/ 59133 w 73487"/>
                <a:gd name="csY30" fmla="*/ 28992 h 99724"/>
                <a:gd name="csX31" fmla="*/ 53904 w 73487"/>
                <a:gd name="csY31" fmla="*/ 42402 h 99724"/>
                <a:gd name="csX32" fmla="*/ 37837 w 73487"/>
                <a:gd name="csY32" fmla="*/ 46840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</a:cxnLst>
              <a:rect l="l" t="t" r="r" b="b"/>
              <a:pathLst>
                <a:path w="73487" h="99724">
                  <a:moveTo>
                    <a:pt x="70731" y="92547"/>
                  </a:moveTo>
                  <a:cubicBezTo>
                    <a:pt x="70351" y="90847"/>
                    <a:pt x="69970" y="88675"/>
                    <a:pt x="69685" y="85842"/>
                  </a:cubicBezTo>
                  <a:cubicBezTo>
                    <a:pt x="69400" y="83009"/>
                    <a:pt x="69115" y="79326"/>
                    <a:pt x="68735" y="74793"/>
                  </a:cubicBezTo>
                  <a:cubicBezTo>
                    <a:pt x="68544" y="69316"/>
                    <a:pt x="67023" y="64877"/>
                    <a:pt x="64076" y="61383"/>
                  </a:cubicBezTo>
                  <a:cubicBezTo>
                    <a:pt x="61224" y="57889"/>
                    <a:pt x="56756" y="55623"/>
                    <a:pt x="50957" y="54584"/>
                  </a:cubicBezTo>
                  <a:lnTo>
                    <a:pt x="50957" y="54301"/>
                  </a:lnTo>
                  <a:cubicBezTo>
                    <a:pt x="55520" y="53167"/>
                    <a:pt x="59323" y="51468"/>
                    <a:pt x="62460" y="49201"/>
                  </a:cubicBezTo>
                  <a:cubicBezTo>
                    <a:pt x="65597" y="46935"/>
                    <a:pt x="67879" y="44007"/>
                    <a:pt x="69495" y="40702"/>
                  </a:cubicBezTo>
                  <a:cubicBezTo>
                    <a:pt x="71111" y="37397"/>
                    <a:pt x="71967" y="33430"/>
                    <a:pt x="71967" y="29181"/>
                  </a:cubicBezTo>
                  <a:cubicBezTo>
                    <a:pt x="71967" y="20209"/>
                    <a:pt x="68830" y="13127"/>
                    <a:pt x="62650" y="7838"/>
                  </a:cubicBezTo>
                  <a:cubicBezTo>
                    <a:pt x="56471" y="2644"/>
                    <a:pt x="48295" y="0"/>
                    <a:pt x="38027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58361"/>
                  </a:lnTo>
                  <a:lnTo>
                    <a:pt x="33464" y="58361"/>
                  </a:lnTo>
                  <a:cubicBezTo>
                    <a:pt x="41260" y="58361"/>
                    <a:pt x="47059" y="59872"/>
                    <a:pt x="50767" y="62894"/>
                  </a:cubicBezTo>
                  <a:cubicBezTo>
                    <a:pt x="54474" y="65916"/>
                    <a:pt x="56471" y="70355"/>
                    <a:pt x="56756" y="76210"/>
                  </a:cubicBezTo>
                  <a:cubicBezTo>
                    <a:pt x="57041" y="80837"/>
                    <a:pt x="57421" y="84709"/>
                    <a:pt x="57707" y="87731"/>
                  </a:cubicBezTo>
                  <a:cubicBezTo>
                    <a:pt x="58087" y="90847"/>
                    <a:pt x="58467" y="93303"/>
                    <a:pt x="58942" y="95097"/>
                  </a:cubicBezTo>
                  <a:cubicBezTo>
                    <a:pt x="59418" y="96986"/>
                    <a:pt x="59893" y="98497"/>
                    <a:pt x="60368" y="99724"/>
                  </a:cubicBezTo>
                  <a:lnTo>
                    <a:pt x="73488" y="99724"/>
                  </a:lnTo>
                  <a:lnTo>
                    <a:pt x="73488" y="99252"/>
                  </a:lnTo>
                  <a:cubicBezTo>
                    <a:pt x="73013" y="98497"/>
                    <a:pt x="72537" y="97552"/>
                    <a:pt x="72062" y="96608"/>
                  </a:cubicBezTo>
                  <a:cubicBezTo>
                    <a:pt x="71587" y="95664"/>
                    <a:pt x="71206" y="94342"/>
                    <a:pt x="70731" y="92642"/>
                  </a:cubicBezTo>
                  <a:close/>
                  <a:moveTo>
                    <a:pt x="37837" y="46840"/>
                  </a:moveTo>
                  <a:lnTo>
                    <a:pt x="12169" y="46840"/>
                  </a:lnTo>
                  <a:lnTo>
                    <a:pt x="12169" y="11143"/>
                  </a:lnTo>
                  <a:lnTo>
                    <a:pt x="37837" y="11143"/>
                  </a:lnTo>
                  <a:cubicBezTo>
                    <a:pt x="45062" y="11143"/>
                    <a:pt x="50386" y="12654"/>
                    <a:pt x="53904" y="15582"/>
                  </a:cubicBezTo>
                  <a:cubicBezTo>
                    <a:pt x="57421" y="18510"/>
                    <a:pt x="59133" y="23042"/>
                    <a:pt x="59133" y="28992"/>
                  </a:cubicBezTo>
                  <a:cubicBezTo>
                    <a:pt x="59133" y="34941"/>
                    <a:pt x="57421" y="39380"/>
                    <a:pt x="53904" y="42402"/>
                  </a:cubicBezTo>
                  <a:cubicBezTo>
                    <a:pt x="50386" y="45329"/>
                    <a:pt x="45062" y="46840"/>
                    <a:pt x="37837" y="4684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F2AB4CF-DB82-3681-F87E-E35CE46469BA}"/>
                </a:ext>
              </a:extLst>
            </p:cNvPr>
            <p:cNvSpPr/>
            <p:nvPr/>
          </p:nvSpPr>
          <p:spPr>
            <a:xfrm>
              <a:off x="5795108" y="1610940"/>
              <a:ext cx="78716" cy="101140"/>
            </a:xfrm>
            <a:custGeom>
              <a:avLst/>
              <a:gdLst>
                <a:gd name="csX0" fmla="*/ 66738 w 78716"/>
                <a:gd name="csY0" fmla="*/ 59495 h 101140"/>
                <a:gd name="csX1" fmla="*/ 60083 w 78716"/>
                <a:gd name="csY1" fmla="*/ 82443 h 101140"/>
                <a:gd name="csX2" fmla="*/ 39453 w 78716"/>
                <a:gd name="csY2" fmla="*/ 89808 h 101140"/>
                <a:gd name="csX3" fmla="*/ 18824 w 78716"/>
                <a:gd name="csY3" fmla="*/ 82443 h 101140"/>
                <a:gd name="csX4" fmla="*/ 12169 w 78716"/>
                <a:gd name="csY4" fmla="*/ 59495 h 101140"/>
                <a:gd name="csX5" fmla="*/ 12169 w 78716"/>
                <a:gd name="csY5" fmla="*/ 0 h 101140"/>
                <a:gd name="csX6" fmla="*/ 0 w 78716"/>
                <a:gd name="csY6" fmla="*/ 0 h 101140"/>
                <a:gd name="csX7" fmla="*/ 0 w 78716"/>
                <a:gd name="csY7" fmla="*/ 62517 h 101140"/>
                <a:gd name="csX8" fmla="*/ 10267 w 78716"/>
                <a:gd name="csY8" fmla="*/ 91414 h 101140"/>
                <a:gd name="csX9" fmla="*/ 39358 w 78716"/>
                <a:gd name="csY9" fmla="*/ 101141 h 101140"/>
                <a:gd name="csX10" fmla="*/ 68544 w 78716"/>
                <a:gd name="csY10" fmla="*/ 91414 h 101140"/>
                <a:gd name="csX11" fmla="*/ 78717 w 78716"/>
                <a:gd name="csY11" fmla="*/ 62517 h 101140"/>
                <a:gd name="csX12" fmla="*/ 78717 w 78716"/>
                <a:gd name="csY12" fmla="*/ 0 h 101140"/>
                <a:gd name="csX13" fmla="*/ 66548 w 78716"/>
                <a:gd name="csY13" fmla="*/ 0 h 101140"/>
                <a:gd name="csX14" fmla="*/ 66548 w 78716"/>
                <a:gd name="csY14" fmla="*/ 59495 h 1011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78716" h="101140">
                  <a:moveTo>
                    <a:pt x="66738" y="59495"/>
                  </a:moveTo>
                  <a:cubicBezTo>
                    <a:pt x="66738" y="69883"/>
                    <a:pt x="64551" y="77532"/>
                    <a:pt x="60083" y="82443"/>
                  </a:cubicBezTo>
                  <a:cubicBezTo>
                    <a:pt x="55710" y="87353"/>
                    <a:pt x="48770" y="89808"/>
                    <a:pt x="39453" y="89808"/>
                  </a:cubicBezTo>
                  <a:cubicBezTo>
                    <a:pt x="30137" y="89808"/>
                    <a:pt x="23292" y="87353"/>
                    <a:pt x="18824" y="82443"/>
                  </a:cubicBezTo>
                  <a:cubicBezTo>
                    <a:pt x="14450" y="77532"/>
                    <a:pt x="12169" y="69883"/>
                    <a:pt x="12169" y="59495"/>
                  </a:cubicBezTo>
                  <a:lnTo>
                    <a:pt x="12169" y="0"/>
                  </a:lnTo>
                  <a:lnTo>
                    <a:pt x="0" y="0"/>
                  </a:lnTo>
                  <a:lnTo>
                    <a:pt x="0" y="62517"/>
                  </a:lnTo>
                  <a:cubicBezTo>
                    <a:pt x="0" y="75265"/>
                    <a:pt x="3422" y="84992"/>
                    <a:pt x="10267" y="91414"/>
                  </a:cubicBezTo>
                  <a:cubicBezTo>
                    <a:pt x="17112" y="97930"/>
                    <a:pt x="26809" y="101141"/>
                    <a:pt x="39358" y="101141"/>
                  </a:cubicBezTo>
                  <a:cubicBezTo>
                    <a:pt x="51907" y="101141"/>
                    <a:pt x="61795" y="97930"/>
                    <a:pt x="68544" y="91414"/>
                  </a:cubicBezTo>
                  <a:cubicBezTo>
                    <a:pt x="75294" y="84898"/>
                    <a:pt x="78717" y="75265"/>
                    <a:pt x="78717" y="62517"/>
                  </a:cubicBezTo>
                  <a:lnTo>
                    <a:pt x="78717" y="0"/>
                  </a:lnTo>
                  <a:lnTo>
                    <a:pt x="66548" y="0"/>
                  </a:lnTo>
                  <a:lnTo>
                    <a:pt x="66548" y="59495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6EA620D-D6AD-EF3C-CE9B-F42EF786B669}"/>
                </a:ext>
              </a:extLst>
            </p:cNvPr>
            <p:cNvSpPr/>
            <p:nvPr/>
          </p:nvSpPr>
          <p:spPr>
            <a:xfrm>
              <a:off x="5898637" y="1609335"/>
              <a:ext cx="89744" cy="102746"/>
            </a:xfrm>
            <a:custGeom>
              <a:avLst/>
              <a:gdLst>
                <a:gd name="csX0" fmla="*/ 44682 w 89744"/>
                <a:gd name="csY0" fmla="*/ 62233 h 102746"/>
                <a:gd name="csX1" fmla="*/ 78146 w 89744"/>
                <a:gd name="csY1" fmla="*/ 62233 h 102746"/>
                <a:gd name="csX2" fmla="*/ 78146 w 89744"/>
                <a:gd name="csY2" fmla="*/ 63178 h 102746"/>
                <a:gd name="csX3" fmla="*/ 76530 w 89744"/>
                <a:gd name="csY3" fmla="*/ 72810 h 102746"/>
                <a:gd name="csX4" fmla="*/ 71301 w 89744"/>
                <a:gd name="csY4" fmla="*/ 82065 h 102746"/>
                <a:gd name="csX5" fmla="*/ 61795 w 89744"/>
                <a:gd name="csY5" fmla="*/ 88864 h 102746"/>
                <a:gd name="csX6" fmla="*/ 47439 w 89744"/>
                <a:gd name="csY6" fmla="*/ 91414 h 102746"/>
                <a:gd name="csX7" fmla="*/ 28425 w 89744"/>
                <a:gd name="csY7" fmla="*/ 86692 h 102746"/>
                <a:gd name="csX8" fmla="*/ 16732 w 89744"/>
                <a:gd name="csY8" fmla="*/ 72904 h 102746"/>
                <a:gd name="csX9" fmla="*/ 12739 w 89744"/>
                <a:gd name="csY9" fmla="*/ 51373 h 102746"/>
                <a:gd name="csX10" fmla="*/ 17017 w 89744"/>
                <a:gd name="csY10" fmla="*/ 29842 h 102746"/>
                <a:gd name="csX11" fmla="*/ 28996 w 89744"/>
                <a:gd name="csY11" fmla="*/ 16054 h 102746"/>
                <a:gd name="csX12" fmla="*/ 46869 w 89744"/>
                <a:gd name="csY12" fmla="*/ 11332 h 102746"/>
                <a:gd name="csX13" fmla="*/ 64932 w 89744"/>
                <a:gd name="csY13" fmla="*/ 15771 h 102746"/>
                <a:gd name="csX14" fmla="*/ 75865 w 89744"/>
                <a:gd name="csY14" fmla="*/ 28803 h 102746"/>
                <a:gd name="csX15" fmla="*/ 86988 w 89744"/>
                <a:gd name="csY15" fmla="*/ 22759 h 102746"/>
                <a:gd name="csX16" fmla="*/ 71491 w 89744"/>
                <a:gd name="csY16" fmla="*/ 5572 h 102746"/>
                <a:gd name="csX17" fmla="*/ 46869 w 89744"/>
                <a:gd name="csY17" fmla="*/ 0 h 102746"/>
                <a:gd name="csX18" fmla="*/ 22341 w 89744"/>
                <a:gd name="csY18" fmla="*/ 6233 h 102746"/>
                <a:gd name="csX19" fmla="*/ 5894 w 89744"/>
                <a:gd name="csY19" fmla="*/ 23987 h 102746"/>
                <a:gd name="csX20" fmla="*/ 0 w 89744"/>
                <a:gd name="csY20" fmla="*/ 51373 h 102746"/>
                <a:gd name="csX21" fmla="*/ 5704 w 89744"/>
                <a:gd name="csY21" fmla="*/ 78760 h 102746"/>
                <a:gd name="csX22" fmla="*/ 21866 w 89744"/>
                <a:gd name="csY22" fmla="*/ 96513 h 102746"/>
                <a:gd name="csX23" fmla="*/ 46584 w 89744"/>
                <a:gd name="csY23" fmla="*/ 102746 h 102746"/>
                <a:gd name="csX24" fmla="*/ 65312 w 89744"/>
                <a:gd name="csY24" fmla="*/ 99724 h 102746"/>
                <a:gd name="csX25" fmla="*/ 78812 w 89744"/>
                <a:gd name="csY25" fmla="*/ 91036 h 102746"/>
                <a:gd name="csX26" fmla="*/ 86988 w 89744"/>
                <a:gd name="csY26" fmla="*/ 77532 h 102746"/>
                <a:gd name="csX27" fmla="*/ 89745 w 89744"/>
                <a:gd name="csY27" fmla="*/ 60156 h 102746"/>
                <a:gd name="csX28" fmla="*/ 89745 w 89744"/>
                <a:gd name="csY28" fmla="*/ 50901 h 102746"/>
                <a:gd name="csX29" fmla="*/ 44682 w 89744"/>
                <a:gd name="csY29" fmla="*/ 50901 h 102746"/>
                <a:gd name="csX30" fmla="*/ 44682 w 89744"/>
                <a:gd name="csY30" fmla="*/ 62233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89744" h="102746">
                  <a:moveTo>
                    <a:pt x="44682" y="62233"/>
                  </a:moveTo>
                  <a:lnTo>
                    <a:pt x="78146" y="62233"/>
                  </a:lnTo>
                  <a:lnTo>
                    <a:pt x="78146" y="63178"/>
                  </a:lnTo>
                  <a:cubicBezTo>
                    <a:pt x="78146" y="66294"/>
                    <a:pt x="77576" y="69505"/>
                    <a:pt x="76530" y="72810"/>
                  </a:cubicBezTo>
                  <a:cubicBezTo>
                    <a:pt x="75484" y="76115"/>
                    <a:pt x="73678" y="79232"/>
                    <a:pt x="71301" y="82065"/>
                  </a:cubicBezTo>
                  <a:cubicBezTo>
                    <a:pt x="68830" y="84898"/>
                    <a:pt x="65692" y="87164"/>
                    <a:pt x="61795" y="88864"/>
                  </a:cubicBezTo>
                  <a:cubicBezTo>
                    <a:pt x="57897" y="90564"/>
                    <a:pt x="53143" y="91414"/>
                    <a:pt x="47439" y="91414"/>
                  </a:cubicBezTo>
                  <a:cubicBezTo>
                    <a:pt x="39929" y="91414"/>
                    <a:pt x="33559" y="89808"/>
                    <a:pt x="28425" y="86692"/>
                  </a:cubicBezTo>
                  <a:cubicBezTo>
                    <a:pt x="23292" y="83576"/>
                    <a:pt x="19299" y="78948"/>
                    <a:pt x="16732" y="72904"/>
                  </a:cubicBezTo>
                  <a:cubicBezTo>
                    <a:pt x="14165" y="66861"/>
                    <a:pt x="12739" y="59778"/>
                    <a:pt x="12739" y="51373"/>
                  </a:cubicBezTo>
                  <a:cubicBezTo>
                    <a:pt x="12739" y="42968"/>
                    <a:pt x="14165" y="35886"/>
                    <a:pt x="17017" y="29842"/>
                  </a:cubicBezTo>
                  <a:cubicBezTo>
                    <a:pt x="19869" y="23798"/>
                    <a:pt x="23862" y="19265"/>
                    <a:pt x="28996" y="16054"/>
                  </a:cubicBezTo>
                  <a:cubicBezTo>
                    <a:pt x="34130" y="12843"/>
                    <a:pt x="40119" y="11332"/>
                    <a:pt x="46869" y="11332"/>
                  </a:cubicBezTo>
                  <a:cubicBezTo>
                    <a:pt x="53619" y="11332"/>
                    <a:pt x="59893" y="12843"/>
                    <a:pt x="64932" y="15771"/>
                  </a:cubicBezTo>
                  <a:cubicBezTo>
                    <a:pt x="69970" y="18698"/>
                    <a:pt x="73678" y="23137"/>
                    <a:pt x="75865" y="28803"/>
                  </a:cubicBezTo>
                  <a:lnTo>
                    <a:pt x="86988" y="22759"/>
                  </a:lnTo>
                  <a:cubicBezTo>
                    <a:pt x="83090" y="15015"/>
                    <a:pt x="77956" y="9255"/>
                    <a:pt x="71491" y="5572"/>
                  </a:cubicBezTo>
                  <a:cubicBezTo>
                    <a:pt x="65027" y="1889"/>
                    <a:pt x="56756" y="0"/>
                    <a:pt x="46869" y="0"/>
                  </a:cubicBezTo>
                  <a:cubicBezTo>
                    <a:pt x="37552" y="0"/>
                    <a:pt x="29376" y="2078"/>
                    <a:pt x="22341" y="6233"/>
                  </a:cubicBezTo>
                  <a:cubicBezTo>
                    <a:pt x="15306" y="10388"/>
                    <a:pt x="9792" y="16337"/>
                    <a:pt x="5894" y="23987"/>
                  </a:cubicBezTo>
                  <a:cubicBezTo>
                    <a:pt x="1996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3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3714" y="102746"/>
                    <a:pt x="59893" y="101707"/>
                    <a:pt x="65312" y="99724"/>
                  </a:cubicBezTo>
                  <a:cubicBezTo>
                    <a:pt x="70731" y="97741"/>
                    <a:pt x="75199" y="94814"/>
                    <a:pt x="78812" y="91036"/>
                  </a:cubicBezTo>
                  <a:cubicBezTo>
                    <a:pt x="82424" y="87259"/>
                    <a:pt x="85181" y="82726"/>
                    <a:pt x="86988" y="77532"/>
                  </a:cubicBezTo>
                  <a:cubicBezTo>
                    <a:pt x="88794" y="72338"/>
                    <a:pt x="89745" y="66483"/>
                    <a:pt x="89745" y="60156"/>
                  </a:cubicBezTo>
                  <a:lnTo>
                    <a:pt x="89745" y="50901"/>
                  </a:lnTo>
                  <a:lnTo>
                    <a:pt x="44682" y="50901"/>
                  </a:lnTo>
                  <a:lnTo>
                    <a:pt x="44682" y="62233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C66F8F52-F3DF-7087-39C0-DF420B48752A}"/>
                </a:ext>
              </a:extLst>
            </p:cNvPr>
            <p:cNvSpPr/>
            <p:nvPr/>
          </p:nvSpPr>
          <p:spPr>
            <a:xfrm>
              <a:off x="6066719" y="1611035"/>
              <a:ext cx="73487" cy="99724"/>
            </a:xfrm>
            <a:custGeom>
              <a:avLst/>
              <a:gdLst>
                <a:gd name="csX0" fmla="*/ 70731 w 73487"/>
                <a:gd name="csY0" fmla="*/ 92547 h 99724"/>
                <a:gd name="csX1" fmla="*/ 69685 w 73487"/>
                <a:gd name="csY1" fmla="*/ 85842 h 99724"/>
                <a:gd name="csX2" fmla="*/ 68734 w 73487"/>
                <a:gd name="csY2" fmla="*/ 74793 h 99724"/>
                <a:gd name="csX3" fmla="*/ 64076 w 73487"/>
                <a:gd name="csY3" fmla="*/ 61383 h 99724"/>
                <a:gd name="csX4" fmla="*/ 50957 w 73487"/>
                <a:gd name="csY4" fmla="*/ 54584 h 99724"/>
                <a:gd name="csX5" fmla="*/ 50957 w 73487"/>
                <a:gd name="csY5" fmla="*/ 54301 h 99724"/>
                <a:gd name="csX6" fmla="*/ 62460 w 73487"/>
                <a:gd name="csY6" fmla="*/ 49201 h 99724"/>
                <a:gd name="csX7" fmla="*/ 69495 w 73487"/>
                <a:gd name="csY7" fmla="*/ 40702 h 99724"/>
                <a:gd name="csX8" fmla="*/ 71967 w 73487"/>
                <a:gd name="csY8" fmla="*/ 29181 h 99724"/>
                <a:gd name="csX9" fmla="*/ 62650 w 73487"/>
                <a:gd name="csY9" fmla="*/ 7838 h 99724"/>
                <a:gd name="csX10" fmla="*/ 38027 w 73487"/>
                <a:gd name="csY10" fmla="*/ 0 h 99724"/>
                <a:gd name="csX11" fmla="*/ 0 w 73487"/>
                <a:gd name="csY11" fmla="*/ 0 h 99724"/>
                <a:gd name="csX12" fmla="*/ 0 w 73487"/>
                <a:gd name="csY12" fmla="*/ 99724 h 99724"/>
                <a:gd name="csX13" fmla="*/ 12169 w 73487"/>
                <a:gd name="csY13" fmla="*/ 99724 h 99724"/>
                <a:gd name="csX14" fmla="*/ 12169 w 73487"/>
                <a:gd name="csY14" fmla="*/ 58361 h 99724"/>
                <a:gd name="csX15" fmla="*/ 33464 w 73487"/>
                <a:gd name="csY15" fmla="*/ 58361 h 99724"/>
                <a:gd name="csX16" fmla="*/ 50767 w 73487"/>
                <a:gd name="csY16" fmla="*/ 62894 h 99724"/>
                <a:gd name="csX17" fmla="*/ 56756 w 73487"/>
                <a:gd name="csY17" fmla="*/ 76210 h 99724"/>
                <a:gd name="csX18" fmla="*/ 57706 w 73487"/>
                <a:gd name="csY18" fmla="*/ 87731 h 99724"/>
                <a:gd name="csX19" fmla="*/ 58942 w 73487"/>
                <a:gd name="csY19" fmla="*/ 95097 h 99724"/>
                <a:gd name="csX20" fmla="*/ 60368 w 73487"/>
                <a:gd name="csY20" fmla="*/ 99724 h 99724"/>
                <a:gd name="csX21" fmla="*/ 73488 w 73487"/>
                <a:gd name="csY21" fmla="*/ 99724 h 99724"/>
                <a:gd name="csX22" fmla="*/ 73488 w 73487"/>
                <a:gd name="csY22" fmla="*/ 99252 h 99724"/>
                <a:gd name="csX23" fmla="*/ 72062 w 73487"/>
                <a:gd name="csY23" fmla="*/ 96608 h 99724"/>
                <a:gd name="csX24" fmla="*/ 70731 w 73487"/>
                <a:gd name="csY24" fmla="*/ 92642 h 99724"/>
                <a:gd name="csX25" fmla="*/ 37837 w 73487"/>
                <a:gd name="csY25" fmla="*/ 46840 h 99724"/>
                <a:gd name="csX26" fmla="*/ 12169 w 73487"/>
                <a:gd name="csY26" fmla="*/ 46840 h 99724"/>
                <a:gd name="csX27" fmla="*/ 12169 w 73487"/>
                <a:gd name="csY27" fmla="*/ 11143 h 99724"/>
                <a:gd name="csX28" fmla="*/ 37837 w 73487"/>
                <a:gd name="csY28" fmla="*/ 11143 h 99724"/>
                <a:gd name="csX29" fmla="*/ 53904 w 73487"/>
                <a:gd name="csY29" fmla="*/ 15582 h 99724"/>
                <a:gd name="csX30" fmla="*/ 59133 w 73487"/>
                <a:gd name="csY30" fmla="*/ 28992 h 99724"/>
                <a:gd name="csX31" fmla="*/ 53904 w 73487"/>
                <a:gd name="csY31" fmla="*/ 42402 h 99724"/>
                <a:gd name="csX32" fmla="*/ 37837 w 73487"/>
                <a:gd name="csY32" fmla="*/ 46840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</a:cxnLst>
              <a:rect l="l" t="t" r="r" b="b"/>
              <a:pathLst>
                <a:path w="73487" h="99724">
                  <a:moveTo>
                    <a:pt x="70731" y="92547"/>
                  </a:moveTo>
                  <a:cubicBezTo>
                    <a:pt x="70351" y="90847"/>
                    <a:pt x="69970" y="88675"/>
                    <a:pt x="69685" y="85842"/>
                  </a:cubicBezTo>
                  <a:cubicBezTo>
                    <a:pt x="69400" y="83009"/>
                    <a:pt x="69115" y="79326"/>
                    <a:pt x="68734" y="74793"/>
                  </a:cubicBezTo>
                  <a:cubicBezTo>
                    <a:pt x="68544" y="69316"/>
                    <a:pt x="67023" y="64877"/>
                    <a:pt x="64076" y="61383"/>
                  </a:cubicBezTo>
                  <a:cubicBezTo>
                    <a:pt x="61224" y="57889"/>
                    <a:pt x="56756" y="55623"/>
                    <a:pt x="50957" y="54584"/>
                  </a:cubicBezTo>
                  <a:lnTo>
                    <a:pt x="50957" y="54301"/>
                  </a:lnTo>
                  <a:cubicBezTo>
                    <a:pt x="55520" y="53167"/>
                    <a:pt x="59323" y="51468"/>
                    <a:pt x="62460" y="49201"/>
                  </a:cubicBezTo>
                  <a:cubicBezTo>
                    <a:pt x="65597" y="46935"/>
                    <a:pt x="67879" y="44007"/>
                    <a:pt x="69495" y="40702"/>
                  </a:cubicBezTo>
                  <a:cubicBezTo>
                    <a:pt x="71111" y="37397"/>
                    <a:pt x="71967" y="33430"/>
                    <a:pt x="71967" y="29181"/>
                  </a:cubicBezTo>
                  <a:cubicBezTo>
                    <a:pt x="71967" y="20209"/>
                    <a:pt x="68830" y="13127"/>
                    <a:pt x="62650" y="7838"/>
                  </a:cubicBezTo>
                  <a:cubicBezTo>
                    <a:pt x="56470" y="2644"/>
                    <a:pt x="48295" y="0"/>
                    <a:pt x="38027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58361"/>
                  </a:lnTo>
                  <a:lnTo>
                    <a:pt x="33464" y="58361"/>
                  </a:lnTo>
                  <a:cubicBezTo>
                    <a:pt x="41260" y="58361"/>
                    <a:pt x="47059" y="59872"/>
                    <a:pt x="50767" y="62894"/>
                  </a:cubicBezTo>
                  <a:cubicBezTo>
                    <a:pt x="54474" y="65916"/>
                    <a:pt x="56470" y="70355"/>
                    <a:pt x="56756" y="76210"/>
                  </a:cubicBezTo>
                  <a:cubicBezTo>
                    <a:pt x="57041" y="80837"/>
                    <a:pt x="57421" y="84709"/>
                    <a:pt x="57706" y="87731"/>
                  </a:cubicBezTo>
                  <a:cubicBezTo>
                    <a:pt x="58087" y="90847"/>
                    <a:pt x="58467" y="93303"/>
                    <a:pt x="58942" y="95097"/>
                  </a:cubicBezTo>
                  <a:cubicBezTo>
                    <a:pt x="59418" y="96986"/>
                    <a:pt x="59893" y="98497"/>
                    <a:pt x="60368" y="99724"/>
                  </a:cubicBezTo>
                  <a:lnTo>
                    <a:pt x="73488" y="99724"/>
                  </a:lnTo>
                  <a:lnTo>
                    <a:pt x="73488" y="99252"/>
                  </a:lnTo>
                  <a:cubicBezTo>
                    <a:pt x="73013" y="98497"/>
                    <a:pt x="72537" y="97552"/>
                    <a:pt x="72062" y="96608"/>
                  </a:cubicBezTo>
                  <a:cubicBezTo>
                    <a:pt x="71587" y="95664"/>
                    <a:pt x="71206" y="94342"/>
                    <a:pt x="70731" y="92642"/>
                  </a:cubicBezTo>
                  <a:close/>
                  <a:moveTo>
                    <a:pt x="37837" y="46840"/>
                  </a:moveTo>
                  <a:lnTo>
                    <a:pt x="12169" y="46840"/>
                  </a:lnTo>
                  <a:lnTo>
                    <a:pt x="12169" y="11143"/>
                  </a:lnTo>
                  <a:lnTo>
                    <a:pt x="37837" y="11143"/>
                  </a:lnTo>
                  <a:cubicBezTo>
                    <a:pt x="45062" y="11143"/>
                    <a:pt x="50386" y="12654"/>
                    <a:pt x="53904" y="15582"/>
                  </a:cubicBezTo>
                  <a:cubicBezTo>
                    <a:pt x="57421" y="18510"/>
                    <a:pt x="59133" y="23042"/>
                    <a:pt x="59133" y="28992"/>
                  </a:cubicBezTo>
                  <a:cubicBezTo>
                    <a:pt x="59133" y="34941"/>
                    <a:pt x="57421" y="39380"/>
                    <a:pt x="53904" y="42402"/>
                  </a:cubicBezTo>
                  <a:cubicBezTo>
                    <a:pt x="50386" y="45329"/>
                    <a:pt x="45062" y="46840"/>
                    <a:pt x="37837" y="4684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9A14FBA4-5E93-CF74-BAFA-E9BBA67D914F}"/>
                </a:ext>
              </a:extLst>
            </p:cNvPr>
            <p:cNvSpPr/>
            <p:nvPr/>
          </p:nvSpPr>
          <p:spPr>
            <a:xfrm>
              <a:off x="6165875" y="1610846"/>
              <a:ext cx="72727" cy="99724"/>
            </a:xfrm>
            <a:custGeom>
              <a:avLst/>
              <a:gdLst>
                <a:gd name="csX0" fmla="*/ 12169 w 72727"/>
                <a:gd name="csY0" fmla="*/ 54867 h 99724"/>
                <a:gd name="csX1" fmla="*/ 57516 w 72727"/>
                <a:gd name="csY1" fmla="*/ 54867 h 99724"/>
                <a:gd name="csX2" fmla="*/ 57516 w 72727"/>
                <a:gd name="csY2" fmla="*/ 43535 h 99724"/>
                <a:gd name="csX3" fmla="*/ 12169 w 72727"/>
                <a:gd name="csY3" fmla="*/ 43535 h 99724"/>
                <a:gd name="csX4" fmla="*/ 12169 w 72727"/>
                <a:gd name="csY4" fmla="*/ 11332 h 99724"/>
                <a:gd name="csX5" fmla="*/ 70446 w 72727"/>
                <a:gd name="csY5" fmla="*/ 11332 h 99724"/>
                <a:gd name="csX6" fmla="*/ 70446 w 72727"/>
                <a:gd name="csY6" fmla="*/ 0 h 99724"/>
                <a:gd name="csX7" fmla="*/ 0 w 72727"/>
                <a:gd name="csY7" fmla="*/ 0 h 99724"/>
                <a:gd name="csX8" fmla="*/ 0 w 72727"/>
                <a:gd name="csY8" fmla="*/ 99724 h 99724"/>
                <a:gd name="csX9" fmla="*/ 72727 w 72727"/>
                <a:gd name="csY9" fmla="*/ 99724 h 99724"/>
                <a:gd name="csX10" fmla="*/ 72727 w 72727"/>
                <a:gd name="csY10" fmla="*/ 88392 h 99724"/>
                <a:gd name="csX11" fmla="*/ 12169 w 72727"/>
                <a:gd name="csY11" fmla="*/ 88392 h 99724"/>
                <a:gd name="csX12" fmla="*/ 12169 w 72727"/>
                <a:gd name="csY12" fmla="*/ 54867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2727" h="99724">
                  <a:moveTo>
                    <a:pt x="12169" y="54867"/>
                  </a:moveTo>
                  <a:lnTo>
                    <a:pt x="57516" y="54867"/>
                  </a:lnTo>
                  <a:lnTo>
                    <a:pt x="57516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446" y="11332"/>
                  </a:lnTo>
                  <a:lnTo>
                    <a:pt x="7044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72727" y="99724"/>
                  </a:lnTo>
                  <a:lnTo>
                    <a:pt x="72727" y="88392"/>
                  </a:lnTo>
                  <a:lnTo>
                    <a:pt x="12169" y="88392"/>
                  </a:lnTo>
                  <a:lnTo>
                    <a:pt x="12169" y="54867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9CC445A0-1497-2B4B-8025-F1A5A37588FF}"/>
                </a:ext>
              </a:extLst>
            </p:cNvPr>
            <p:cNvSpPr/>
            <p:nvPr/>
          </p:nvSpPr>
          <p:spPr>
            <a:xfrm>
              <a:off x="6260848" y="1610846"/>
              <a:ext cx="69209" cy="99724"/>
            </a:xfrm>
            <a:custGeom>
              <a:avLst/>
              <a:gdLst>
                <a:gd name="csX0" fmla="*/ 53143 w 69209"/>
                <a:gd name="csY0" fmla="*/ 3683 h 99724"/>
                <a:gd name="csX1" fmla="*/ 35461 w 69209"/>
                <a:gd name="csY1" fmla="*/ 0 h 99724"/>
                <a:gd name="csX2" fmla="*/ 0 w 69209"/>
                <a:gd name="csY2" fmla="*/ 0 h 99724"/>
                <a:gd name="csX3" fmla="*/ 0 w 69209"/>
                <a:gd name="csY3" fmla="*/ 99724 h 99724"/>
                <a:gd name="csX4" fmla="*/ 12169 w 69209"/>
                <a:gd name="csY4" fmla="*/ 99724 h 99724"/>
                <a:gd name="csX5" fmla="*/ 12169 w 69209"/>
                <a:gd name="csY5" fmla="*/ 60722 h 99724"/>
                <a:gd name="csX6" fmla="*/ 35461 w 69209"/>
                <a:gd name="csY6" fmla="*/ 60722 h 99724"/>
                <a:gd name="csX7" fmla="*/ 53143 w 69209"/>
                <a:gd name="csY7" fmla="*/ 57039 h 99724"/>
                <a:gd name="csX8" fmla="*/ 64932 w 69209"/>
                <a:gd name="csY8" fmla="*/ 46557 h 99724"/>
                <a:gd name="csX9" fmla="*/ 69210 w 69209"/>
                <a:gd name="csY9" fmla="*/ 30408 h 99724"/>
                <a:gd name="csX10" fmla="*/ 64932 w 69209"/>
                <a:gd name="csY10" fmla="*/ 14260 h 99724"/>
                <a:gd name="csX11" fmla="*/ 53143 w 69209"/>
                <a:gd name="csY11" fmla="*/ 3777 h 99724"/>
                <a:gd name="csX12" fmla="*/ 50957 w 69209"/>
                <a:gd name="csY12" fmla="*/ 44479 h 99724"/>
                <a:gd name="csX13" fmla="*/ 33654 w 69209"/>
                <a:gd name="csY13" fmla="*/ 49390 h 99724"/>
                <a:gd name="csX14" fmla="*/ 12169 w 69209"/>
                <a:gd name="csY14" fmla="*/ 49390 h 99724"/>
                <a:gd name="csX15" fmla="*/ 12169 w 69209"/>
                <a:gd name="csY15" fmla="*/ 11332 h 99724"/>
                <a:gd name="csX16" fmla="*/ 33654 w 69209"/>
                <a:gd name="csY16" fmla="*/ 11332 h 99724"/>
                <a:gd name="csX17" fmla="*/ 50957 w 69209"/>
                <a:gd name="csY17" fmla="*/ 16149 h 99724"/>
                <a:gd name="csX18" fmla="*/ 56471 w 69209"/>
                <a:gd name="csY18" fmla="*/ 30314 h 99724"/>
                <a:gd name="csX19" fmla="*/ 50957 w 69209"/>
                <a:gd name="csY19" fmla="*/ 4447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69209" h="99724">
                  <a:moveTo>
                    <a:pt x="53143" y="3683"/>
                  </a:moveTo>
                  <a:cubicBezTo>
                    <a:pt x="48105" y="1228"/>
                    <a:pt x="42210" y="0"/>
                    <a:pt x="35461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60722"/>
                  </a:lnTo>
                  <a:lnTo>
                    <a:pt x="35461" y="60722"/>
                  </a:lnTo>
                  <a:cubicBezTo>
                    <a:pt x="42210" y="60722"/>
                    <a:pt x="48200" y="59495"/>
                    <a:pt x="53143" y="57039"/>
                  </a:cubicBezTo>
                  <a:cubicBezTo>
                    <a:pt x="58182" y="54584"/>
                    <a:pt x="62080" y="51090"/>
                    <a:pt x="64932" y="46557"/>
                  </a:cubicBezTo>
                  <a:cubicBezTo>
                    <a:pt x="67784" y="42024"/>
                    <a:pt x="69210" y="36641"/>
                    <a:pt x="69210" y="30408"/>
                  </a:cubicBezTo>
                  <a:cubicBezTo>
                    <a:pt x="69210" y="24176"/>
                    <a:pt x="67784" y="18793"/>
                    <a:pt x="64932" y="14260"/>
                  </a:cubicBezTo>
                  <a:cubicBezTo>
                    <a:pt x="62080" y="9727"/>
                    <a:pt x="58182" y="6233"/>
                    <a:pt x="53143" y="3777"/>
                  </a:cubicBezTo>
                  <a:close/>
                  <a:moveTo>
                    <a:pt x="50957" y="44479"/>
                  </a:moveTo>
                  <a:cubicBezTo>
                    <a:pt x="47344" y="47785"/>
                    <a:pt x="41545" y="49390"/>
                    <a:pt x="33654" y="49390"/>
                  </a:cubicBezTo>
                  <a:lnTo>
                    <a:pt x="12169" y="49390"/>
                  </a:lnTo>
                  <a:lnTo>
                    <a:pt x="12169" y="11332"/>
                  </a:lnTo>
                  <a:lnTo>
                    <a:pt x="33654" y="11332"/>
                  </a:lnTo>
                  <a:cubicBezTo>
                    <a:pt x="41545" y="11332"/>
                    <a:pt x="47344" y="12938"/>
                    <a:pt x="50957" y="16149"/>
                  </a:cubicBezTo>
                  <a:cubicBezTo>
                    <a:pt x="54569" y="19359"/>
                    <a:pt x="56471" y="24081"/>
                    <a:pt x="56471" y="30314"/>
                  </a:cubicBezTo>
                  <a:cubicBezTo>
                    <a:pt x="56471" y="36547"/>
                    <a:pt x="54664" y="41174"/>
                    <a:pt x="50957" y="44479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C38B8DE-A234-1CE2-D01A-0E2D94AC7E93}"/>
                </a:ext>
              </a:extLst>
            </p:cNvPr>
            <p:cNvSpPr/>
            <p:nvPr/>
          </p:nvSpPr>
          <p:spPr>
            <a:xfrm>
              <a:off x="6350783" y="1610940"/>
              <a:ext cx="78716" cy="101140"/>
            </a:xfrm>
            <a:custGeom>
              <a:avLst/>
              <a:gdLst>
                <a:gd name="csX0" fmla="*/ 66738 w 78716"/>
                <a:gd name="csY0" fmla="*/ 59495 h 101140"/>
                <a:gd name="csX1" fmla="*/ 60083 w 78716"/>
                <a:gd name="csY1" fmla="*/ 82443 h 101140"/>
                <a:gd name="csX2" fmla="*/ 39454 w 78716"/>
                <a:gd name="csY2" fmla="*/ 89808 h 101140"/>
                <a:gd name="csX3" fmla="*/ 18824 w 78716"/>
                <a:gd name="csY3" fmla="*/ 82443 h 101140"/>
                <a:gd name="csX4" fmla="*/ 12169 w 78716"/>
                <a:gd name="csY4" fmla="*/ 59495 h 101140"/>
                <a:gd name="csX5" fmla="*/ 12169 w 78716"/>
                <a:gd name="csY5" fmla="*/ 0 h 101140"/>
                <a:gd name="csX6" fmla="*/ 0 w 78716"/>
                <a:gd name="csY6" fmla="*/ 0 h 101140"/>
                <a:gd name="csX7" fmla="*/ 0 w 78716"/>
                <a:gd name="csY7" fmla="*/ 62517 h 101140"/>
                <a:gd name="csX8" fmla="*/ 10268 w 78716"/>
                <a:gd name="csY8" fmla="*/ 91414 h 101140"/>
                <a:gd name="csX9" fmla="*/ 39359 w 78716"/>
                <a:gd name="csY9" fmla="*/ 101141 h 101140"/>
                <a:gd name="csX10" fmla="*/ 68545 w 78716"/>
                <a:gd name="csY10" fmla="*/ 91414 h 101140"/>
                <a:gd name="csX11" fmla="*/ 78717 w 78716"/>
                <a:gd name="csY11" fmla="*/ 62517 h 101140"/>
                <a:gd name="csX12" fmla="*/ 78717 w 78716"/>
                <a:gd name="csY12" fmla="*/ 0 h 101140"/>
                <a:gd name="csX13" fmla="*/ 66548 w 78716"/>
                <a:gd name="csY13" fmla="*/ 0 h 101140"/>
                <a:gd name="csX14" fmla="*/ 66548 w 78716"/>
                <a:gd name="csY14" fmla="*/ 59495 h 1011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78716" h="101140">
                  <a:moveTo>
                    <a:pt x="66738" y="59495"/>
                  </a:moveTo>
                  <a:cubicBezTo>
                    <a:pt x="66738" y="69883"/>
                    <a:pt x="64552" y="77532"/>
                    <a:pt x="60083" y="82443"/>
                  </a:cubicBezTo>
                  <a:cubicBezTo>
                    <a:pt x="55710" y="87353"/>
                    <a:pt x="48770" y="89808"/>
                    <a:pt x="39454" y="89808"/>
                  </a:cubicBezTo>
                  <a:cubicBezTo>
                    <a:pt x="30137" y="89808"/>
                    <a:pt x="23292" y="87353"/>
                    <a:pt x="18824" y="82443"/>
                  </a:cubicBezTo>
                  <a:cubicBezTo>
                    <a:pt x="14451" y="77532"/>
                    <a:pt x="12169" y="69883"/>
                    <a:pt x="12169" y="59495"/>
                  </a:cubicBezTo>
                  <a:lnTo>
                    <a:pt x="12169" y="0"/>
                  </a:lnTo>
                  <a:lnTo>
                    <a:pt x="0" y="0"/>
                  </a:lnTo>
                  <a:lnTo>
                    <a:pt x="0" y="62517"/>
                  </a:lnTo>
                  <a:cubicBezTo>
                    <a:pt x="0" y="75265"/>
                    <a:pt x="3423" y="84992"/>
                    <a:pt x="10268" y="91414"/>
                  </a:cubicBezTo>
                  <a:cubicBezTo>
                    <a:pt x="17113" y="97930"/>
                    <a:pt x="26809" y="101141"/>
                    <a:pt x="39359" y="101141"/>
                  </a:cubicBezTo>
                  <a:cubicBezTo>
                    <a:pt x="51908" y="101141"/>
                    <a:pt x="61795" y="97930"/>
                    <a:pt x="68545" y="91414"/>
                  </a:cubicBezTo>
                  <a:cubicBezTo>
                    <a:pt x="75294" y="84898"/>
                    <a:pt x="78717" y="75265"/>
                    <a:pt x="78717" y="62517"/>
                  </a:cubicBezTo>
                  <a:lnTo>
                    <a:pt x="78717" y="0"/>
                  </a:lnTo>
                  <a:lnTo>
                    <a:pt x="66548" y="0"/>
                  </a:lnTo>
                  <a:lnTo>
                    <a:pt x="66548" y="59495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5B58FF0E-93A4-1C3A-86A5-D8093581B21B}"/>
                </a:ext>
              </a:extLst>
            </p:cNvPr>
            <p:cNvSpPr/>
            <p:nvPr/>
          </p:nvSpPr>
          <p:spPr>
            <a:xfrm>
              <a:off x="6459732" y="1611035"/>
              <a:ext cx="73487" cy="99724"/>
            </a:xfrm>
            <a:custGeom>
              <a:avLst/>
              <a:gdLst>
                <a:gd name="csX0" fmla="*/ 70731 w 73487"/>
                <a:gd name="csY0" fmla="*/ 92547 h 99724"/>
                <a:gd name="csX1" fmla="*/ 69685 w 73487"/>
                <a:gd name="csY1" fmla="*/ 85842 h 99724"/>
                <a:gd name="csX2" fmla="*/ 68734 w 73487"/>
                <a:gd name="csY2" fmla="*/ 74793 h 99724"/>
                <a:gd name="csX3" fmla="*/ 64076 w 73487"/>
                <a:gd name="csY3" fmla="*/ 61383 h 99724"/>
                <a:gd name="csX4" fmla="*/ 50957 w 73487"/>
                <a:gd name="csY4" fmla="*/ 54584 h 99724"/>
                <a:gd name="csX5" fmla="*/ 50957 w 73487"/>
                <a:gd name="csY5" fmla="*/ 54301 h 99724"/>
                <a:gd name="csX6" fmla="*/ 62460 w 73487"/>
                <a:gd name="csY6" fmla="*/ 49201 h 99724"/>
                <a:gd name="csX7" fmla="*/ 69495 w 73487"/>
                <a:gd name="csY7" fmla="*/ 40702 h 99724"/>
                <a:gd name="csX8" fmla="*/ 71967 w 73487"/>
                <a:gd name="csY8" fmla="*/ 29181 h 99724"/>
                <a:gd name="csX9" fmla="*/ 62650 w 73487"/>
                <a:gd name="csY9" fmla="*/ 7838 h 99724"/>
                <a:gd name="csX10" fmla="*/ 38027 w 73487"/>
                <a:gd name="csY10" fmla="*/ 0 h 99724"/>
                <a:gd name="csX11" fmla="*/ 0 w 73487"/>
                <a:gd name="csY11" fmla="*/ 0 h 99724"/>
                <a:gd name="csX12" fmla="*/ 0 w 73487"/>
                <a:gd name="csY12" fmla="*/ 99724 h 99724"/>
                <a:gd name="csX13" fmla="*/ 12169 w 73487"/>
                <a:gd name="csY13" fmla="*/ 99724 h 99724"/>
                <a:gd name="csX14" fmla="*/ 12169 w 73487"/>
                <a:gd name="csY14" fmla="*/ 58361 h 99724"/>
                <a:gd name="csX15" fmla="*/ 33464 w 73487"/>
                <a:gd name="csY15" fmla="*/ 58361 h 99724"/>
                <a:gd name="csX16" fmla="*/ 50767 w 73487"/>
                <a:gd name="csY16" fmla="*/ 62894 h 99724"/>
                <a:gd name="csX17" fmla="*/ 56756 w 73487"/>
                <a:gd name="csY17" fmla="*/ 76210 h 99724"/>
                <a:gd name="csX18" fmla="*/ 57706 w 73487"/>
                <a:gd name="csY18" fmla="*/ 87731 h 99724"/>
                <a:gd name="csX19" fmla="*/ 58942 w 73487"/>
                <a:gd name="csY19" fmla="*/ 95097 h 99724"/>
                <a:gd name="csX20" fmla="*/ 60368 w 73487"/>
                <a:gd name="csY20" fmla="*/ 99724 h 99724"/>
                <a:gd name="csX21" fmla="*/ 73488 w 73487"/>
                <a:gd name="csY21" fmla="*/ 99724 h 99724"/>
                <a:gd name="csX22" fmla="*/ 73488 w 73487"/>
                <a:gd name="csY22" fmla="*/ 99252 h 99724"/>
                <a:gd name="csX23" fmla="*/ 72062 w 73487"/>
                <a:gd name="csY23" fmla="*/ 96608 h 99724"/>
                <a:gd name="csX24" fmla="*/ 70731 w 73487"/>
                <a:gd name="csY24" fmla="*/ 92642 h 99724"/>
                <a:gd name="csX25" fmla="*/ 37932 w 73487"/>
                <a:gd name="csY25" fmla="*/ 46840 h 99724"/>
                <a:gd name="csX26" fmla="*/ 12264 w 73487"/>
                <a:gd name="csY26" fmla="*/ 46840 h 99724"/>
                <a:gd name="csX27" fmla="*/ 12264 w 73487"/>
                <a:gd name="csY27" fmla="*/ 11143 h 99724"/>
                <a:gd name="csX28" fmla="*/ 37932 w 73487"/>
                <a:gd name="csY28" fmla="*/ 11143 h 99724"/>
                <a:gd name="csX29" fmla="*/ 53999 w 73487"/>
                <a:gd name="csY29" fmla="*/ 15582 h 99724"/>
                <a:gd name="csX30" fmla="*/ 59228 w 73487"/>
                <a:gd name="csY30" fmla="*/ 28992 h 99724"/>
                <a:gd name="csX31" fmla="*/ 53999 w 73487"/>
                <a:gd name="csY31" fmla="*/ 42402 h 99724"/>
                <a:gd name="csX32" fmla="*/ 37932 w 73487"/>
                <a:gd name="csY32" fmla="*/ 46840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</a:cxnLst>
              <a:rect l="l" t="t" r="r" b="b"/>
              <a:pathLst>
                <a:path w="73487" h="99724">
                  <a:moveTo>
                    <a:pt x="70731" y="92547"/>
                  </a:moveTo>
                  <a:cubicBezTo>
                    <a:pt x="70351" y="90847"/>
                    <a:pt x="69970" y="88675"/>
                    <a:pt x="69685" y="85842"/>
                  </a:cubicBezTo>
                  <a:cubicBezTo>
                    <a:pt x="69400" y="83009"/>
                    <a:pt x="69115" y="79326"/>
                    <a:pt x="68734" y="74793"/>
                  </a:cubicBezTo>
                  <a:cubicBezTo>
                    <a:pt x="68544" y="69316"/>
                    <a:pt x="67023" y="64877"/>
                    <a:pt x="64076" y="61383"/>
                  </a:cubicBezTo>
                  <a:cubicBezTo>
                    <a:pt x="61224" y="57889"/>
                    <a:pt x="56756" y="55623"/>
                    <a:pt x="50957" y="54584"/>
                  </a:cubicBezTo>
                  <a:lnTo>
                    <a:pt x="50957" y="54301"/>
                  </a:lnTo>
                  <a:cubicBezTo>
                    <a:pt x="55520" y="53167"/>
                    <a:pt x="59323" y="51468"/>
                    <a:pt x="62460" y="49201"/>
                  </a:cubicBezTo>
                  <a:cubicBezTo>
                    <a:pt x="65597" y="46935"/>
                    <a:pt x="67879" y="44007"/>
                    <a:pt x="69495" y="40702"/>
                  </a:cubicBezTo>
                  <a:cubicBezTo>
                    <a:pt x="71111" y="37397"/>
                    <a:pt x="71967" y="33430"/>
                    <a:pt x="71967" y="29181"/>
                  </a:cubicBezTo>
                  <a:cubicBezTo>
                    <a:pt x="71967" y="20209"/>
                    <a:pt x="68830" y="13127"/>
                    <a:pt x="62650" y="7838"/>
                  </a:cubicBezTo>
                  <a:cubicBezTo>
                    <a:pt x="56471" y="2644"/>
                    <a:pt x="48295" y="0"/>
                    <a:pt x="38027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58361"/>
                  </a:lnTo>
                  <a:lnTo>
                    <a:pt x="33464" y="58361"/>
                  </a:lnTo>
                  <a:cubicBezTo>
                    <a:pt x="41260" y="58361"/>
                    <a:pt x="47059" y="59872"/>
                    <a:pt x="50767" y="62894"/>
                  </a:cubicBezTo>
                  <a:cubicBezTo>
                    <a:pt x="54474" y="65916"/>
                    <a:pt x="56471" y="70355"/>
                    <a:pt x="56756" y="76210"/>
                  </a:cubicBezTo>
                  <a:cubicBezTo>
                    <a:pt x="57041" y="80837"/>
                    <a:pt x="57421" y="84709"/>
                    <a:pt x="57706" y="87731"/>
                  </a:cubicBezTo>
                  <a:cubicBezTo>
                    <a:pt x="58087" y="90847"/>
                    <a:pt x="58467" y="93303"/>
                    <a:pt x="58942" y="95097"/>
                  </a:cubicBezTo>
                  <a:cubicBezTo>
                    <a:pt x="59418" y="96986"/>
                    <a:pt x="59893" y="98497"/>
                    <a:pt x="60368" y="99724"/>
                  </a:cubicBezTo>
                  <a:lnTo>
                    <a:pt x="73488" y="99724"/>
                  </a:lnTo>
                  <a:lnTo>
                    <a:pt x="73488" y="99252"/>
                  </a:lnTo>
                  <a:cubicBezTo>
                    <a:pt x="73013" y="98497"/>
                    <a:pt x="72537" y="97552"/>
                    <a:pt x="72062" y="96608"/>
                  </a:cubicBezTo>
                  <a:cubicBezTo>
                    <a:pt x="71587" y="95664"/>
                    <a:pt x="71206" y="94342"/>
                    <a:pt x="70731" y="92642"/>
                  </a:cubicBezTo>
                  <a:close/>
                  <a:moveTo>
                    <a:pt x="37932" y="46840"/>
                  </a:moveTo>
                  <a:lnTo>
                    <a:pt x="12264" y="46840"/>
                  </a:lnTo>
                  <a:lnTo>
                    <a:pt x="12264" y="11143"/>
                  </a:lnTo>
                  <a:lnTo>
                    <a:pt x="37932" y="11143"/>
                  </a:lnTo>
                  <a:cubicBezTo>
                    <a:pt x="45158" y="11143"/>
                    <a:pt x="50481" y="12654"/>
                    <a:pt x="53999" y="15582"/>
                  </a:cubicBezTo>
                  <a:cubicBezTo>
                    <a:pt x="57516" y="18510"/>
                    <a:pt x="59228" y="23042"/>
                    <a:pt x="59228" y="28992"/>
                  </a:cubicBezTo>
                  <a:cubicBezTo>
                    <a:pt x="59228" y="34941"/>
                    <a:pt x="57516" y="39380"/>
                    <a:pt x="53999" y="42402"/>
                  </a:cubicBezTo>
                  <a:cubicBezTo>
                    <a:pt x="50481" y="45329"/>
                    <a:pt x="45158" y="46840"/>
                    <a:pt x="37932" y="4684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65416AE7-01A7-38E9-1B6A-E430EE13DAD1}"/>
                </a:ext>
              </a:extLst>
            </p:cNvPr>
            <p:cNvSpPr/>
            <p:nvPr/>
          </p:nvSpPr>
          <p:spPr>
            <a:xfrm>
              <a:off x="6558984" y="1610846"/>
              <a:ext cx="69209" cy="99724"/>
            </a:xfrm>
            <a:custGeom>
              <a:avLst/>
              <a:gdLst>
                <a:gd name="csX0" fmla="*/ 53143 w 69209"/>
                <a:gd name="csY0" fmla="*/ 3683 h 99724"/>
                <a:gd name="csX1" fmla="*/ 35460 w 69209"/>
                <a:gd name="csY1" fmla="*/ 0 h 99724"/>
                <a:gd name="csX2" fmla="*/ 0 w 69209"/>
                <a:gd name="csY2" fmla="*/ 0 h 99724"/>
                <a:gd name="csX3" fmla="*/ 0 w 69209"/>
                <a:gd name="csY3" fmla="*/ 99724 h 99724"/>
                <a:gd name="csX4" fmla="*/ 12169 w 69209"/>
                <a:gd name="csY4" fmla="*/ 99724 h 99724"/>
                <a:gd name="csX5" fmla="*/ 12169 w 69209"/>
                <a:gd name="csY5" fmla="*/ 60722 h 99724"/>
                <a:gd name="csX6" fmla="*/ 35460 w 69209"/>
                <a:gd name="csY6" fmla="*/ 60722 h 99724"/>
                <a:gd name="csX7" fmla="*/ 53143 w 69209"/>
                <a:gd name="csY7" fmla="*/ 57039 h 99724"/>
                <a:gd name="csX8" fmla="*/ 64932 w 69209"/>
                <a:gd name="csY8" fmla="*/ 46557 h 99724"/>
                <a:gd name="csX9" fmla="*/ 69210 w 69209"/>
                <a:gd name="csY9" fmla="*/ 30408 h 99724"/>
                <a:gd name="csX10" fmla="*/ 64932 w 69209"/>
                <a:gd name="csY10" fmla="*/ 14260 h 99724"/>
                <a:gd name="csX11" fmla="*/ 53143 w 69209"/>
                <a:gd name="csY11" fmla="*/ 3777 h 99724"/>
                <a:gd name="csX12" fmla="*/ 50957 w 69209"/>
                <a:gd name="csY12" fmla="*/ 44479 h 99724"/>
                <a:gd name="csX13" fmla="*/ 33654 w 69209"/>
                <a:gd name="csY13" fmla="*/ 49390 h 99724"/>
                <a:gd name="csX14" fmla="*/ 12169 w 69209"/>
                <a:gd name="csY14" fmla="*/ 49390 h 99724"/>
                <a:gd name="csX15" fmla="*/ 12169 w 69209"/>
                <a:gd name="csY15" fmla="*/ 11332 h 99724"/>
                <a:gd name="csX16" fmla="*/ 33654 w 69209"/>
                <a:gd name="csY16" fmla="*/ 11332 h 99724"/>
                <a:gd name="csX17" fmla="*/ 50957 w 69209"/>
                <a:gd name="csY17" fmla="*/ 16149 h 99724"/>
                <a:gd name="csX18" fmla="*/ 56471 w 69209"/>
                <a:gd name="csY18" fmla="*/ 30314 h 99724"/>
                <a:gd name="csX19" fmla="*/ 50957 w 69209"/>
                <a:gd name="csY19" fmla="*/ 4447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69209" h="99724">
                  <a:moveTo>
                    <a:pt x="53143" y="3683"/>
                  </a:moveTo>
                  <a:cubicBezTo>
                    <a:pt x="48105" y="1228"/>
                    <a:pt x="42210" y="0"/>
                    <a:pt x="35460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60722"/>
                  </a:lnTo>
                  <a:lnTo>
                    <a:pt x="35460" y="60722"/>
                  </a:lnTo>
                  <a:cubicBezTo>
                    <a:pt x="42210" y="60722"/>
                    <a:pt x="48200" y="59495"/>
                    <a:pt x="53143" y="57039"/>
                  </a:cubicBezTo>
                  <a:cubicBezTo>
                    <a:pt x="58182" y="54584"/>
                    <a:pt x="62080" y="51090"/>
                    <a:pt x="64932" y="46557"/>
                  </a:cubicBezTo>
                  <a:cubicBezTo>
                    <a:pt x="67784" y="42024"/>
                    <a:pt x="69210" y="36641"/>
                    <a:pt x="69210" y="30408"/>
                  </a:cubicBezTo>
                  <a:cubicBezTo>
                    <a:pt x="69210" y="24176"/>
                    <a:pt x="67784" y="18793"/>
                    <a:pt x="64932" y="14260"/>
                  </a:cubicBezTo>
                  <a:cubicBezTo>
                    <a:pt x="62080" y="9727"/>
                    <a:pt x="58182" y="6233"/>
                    <a:pt x="53143" y="3777"/>
                  </a:cubicBezTo>
                  <a:close/>
                  <a:moveTo>
                    <a:pt x="50957" y="44479"/>
                  </a:moveTo>
                  <a:cubicBezTo>
                    <a:pt x="47344" y="47785"/>
                    <a:pt x="41545" y="49390"/>
                    <a:pt x="33654" y="49390"/>
                  </a:cubicBezTo>
                  <a:lnTo>
                    <a:pt x="12169" y="49390"/>
                  </a:lnTo>
                  <a:lnTo>
                    <a:pt x="12169" y="11332"/>
                  </a:lnTo>
                  <a:lnTo>
                    <a:pt x="33654" y="11332"/>
                  </a:lnTo>
                  <a:cubicBezTo>
                    <a:pt x="41545" y="11332"/>
                    <a:pt x="47344" y="12938"/>
                    <a:pt x="50957" y="16149"/>
                  </a:cubicBezTo>
                  <a:cubicBezTo>
                    <a:pt x="54569" y="19359"/>
                    <a:pt x="56471" y="24081"/>
                    <a:pt x="56471" y="30314"/>
                  </a:cubicBezTo>
                  <a:cubicBezTo>
                    <a:pt x="56471" y="36547"/>
                    <a:pt x="54664" y="41174"/>
                    <a:pt x="50957" y="44479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E27B8DC0-0084-09BF-3C0C-121131DD77AD}"/>
                </a:ext>
              </a:extLst>
            </p:cNvPr>
            <p:cNvSpPr/>
            <p:nvPr/>
          </p:nvSpPr>
          <p:spPr>
            <a:xfrm>
              <a:off x="6646446" y="1609429"/>
              <a:ext cx="93167" cy="102746"/>
            </a:xfrm>
            <a:custGeom>
              <a:avLst/>
              <a:gdLst>
                <a:gd name="csX0" fmla="*/ 71301 w 93167"/>
                <a:gd name="csY0" fmla="*/ 6233 h 102746"/>
                <a:gd name="csX1" fmla="*/ 46584 w 93167"/>
                <a:gd name="csY1" fmla="*/ 0 h 102746"/>
                <a:gd name="csX2" fmla="*/ 21866 w 93167"/>
                <a:gd name="csY2" fmla="*/ 6233 h 102746"/>
                <a:gd name="csX3" fmla="*/ 5704 w 93167"/>
                <a:gd name="csY3" fmla="*/ 23987 h 102746"/>
                <a:gd name="csX4" fmla="*/ 0 w 93167"/>
                <a:gd name="csY4" fmla="*/ 51373 h 102746"/>
                <a:gd name="csX5" fmla="*/ 5704 w 93167"/>
                <a:gd name="csY5" fmla="*/ 78760 h 102746"/>
                <a:gd name="csX6" fmla="*/ 21866 w 93167"/>
                <a:gd name="csY6" fmla="*/ 96514 h 102746"/>
                <a:gd name="csX7" fmla="*/ 46584 w 93167"/>
                <a:gd name="csY7" fmla="*/ 102746 h 102746"/>
                <a:gd name="csX8" fmla="*/ 71301 w 93167"/>
                <a:gd name="csY8" fmla="*/ 96514 h 102746"/>
                <a:gd name="csX9" fmla="*/ 87463 w 93167"/>
                <a:gd name="csY9" fmla="*/ 78760 h 102746"/>
                <a:gd name="csX10" fmla="*/ 93167 w 93167"/>
                <a:gd name="csY10" fmla="*/ 51373 h 102746"/>
                <a:gd name="csX11" fmla="*/ 87463 w 93167"/>
                <a:gd name="csY11" fmla="*/ 23987 h 102746"/>
                <a:gd name="csX12" fmla="*/ 71301 w 93167"/>
                <a:gd name="csY12" fmla="*/ 6233 h 102746"/>
                <a:gd name="csX13" fmla="*/ 76245 w 93167"/>
                <a:gd name="csY13" fmla="*/ 72810 h 102746"/>
                <a:gd name="csX14" fmla="*/ 64647 w 93167"/>
                <a:gd name="csY14" fmla="*/ 86598 h 102746"/>
                <a:gd name="csX15" fmla="*/ 46584 w 93167"/>
                <a:gd name="csY15" fmla="*/ 91319 h 102746"/>
                <a:gd name="csX16" fmla="*/ 28616 w 93167"/>
                <a:gd name="csY16" fmla="*/ 86598 h 102746"/>
                <a:gd name="csX17" fmla="*/ 16922 w 93167"/>
                <a:gd name="csY17" fmla="*/ 72810 h 102746"/>
                <a:gd name="csX18" fmla="*/ 12834 w 93167"/>
                <a:gd name="csY18" fmla="*/ 51279 h 102746"/>
                <a:gd name="csX19" fmla="*/ 16922 w 93167"/>
                <a:gd name="csY19" fmla="*/ 29747 h 102746"/>
                <a:gd name="csX20" fmla="*/ 28616 w 93167"/>
                <a:gd name="csY20" fmla="*/ 15960 h 102746"/>
                <a:gd name="csX21" fmla="*/ 46584 w 93167"/>
                <a:gd name="csY21" fmla="*/ 11238 h 102746"/>
                <a:gd name="csX22" fmla="*/ 64647 w 93167"/>
                <a:gd name="csY22" fmla="*/ 15960 h 102746"/>
                <a:gd name="csX23" fmla="*/ 76245 w 93167"/>
                <a:gd name="csY23" fmla="*/ 29747 h 102746"/>
                <a:gd name="csX24" fmla="*/ 80333 w 93167"/>
                <a:gd name="csY24" fmla="*/ 51279 h 102746"/>
                <a:gd name="csX25" fmla="*/ 76245 w 93167"/>
                <a:gd name="csY25" fmla="*/ 72810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93167" h="102746">
                  <a:moveTo>
                    <a:pt x="71301" y="6233"/>
                  </a:moveTo>
                  <a:cubicBezTo>
                    <a:pt x="64362" y="2078"/>
                    <a:pt x="56090" y="0"/>
                    <a:pt x="46584" y="0"/>
                  </a:cubicBezTo>
                  <a:cubicBezTo>
                    <a:pt x="37077" y="0"/>
                    <a:pt x="28806" y="2078"/>
                    <a:pt x="21866" y="6233"/>
                  </a:cubicBezTo>
                  <a:cubicBezTo>
                    <a:pt x="14926" y="10388"/>
                    <a:pt x="9507" y="16337"/>
                    <a:pt x="5704" y="23987"/>
                  </a:cubicBezTo>
                  <a:cubicBezTo>
                    <a:pt x="1901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4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6090" y="102746"/>
                    <a:pt x="64362" y="100669"/>
                    <a:pt x="71301" y="96514"/>
                  </a:cubicBezTo>
                  <a:cubicBezTo>
                    <a:pt x="78242" y="92358"/>
                    <a:pt x="83661" y="86409"/>
                    <a:pt x="87463" y="78760"/>
                  </a:cubicBezTo>
                  <a:cubicBezTo>
                    <a:pt x="91266" y="71110"/>
                    <a:pt x="93167" y="61950"/>
                    <a:pt x="93167" y="51373"/>
                  </a:cubicBezTo>
                  <a:cubicBezTo>
                    <a:pt x="93167" y="40796"/>
                    <a:pt x="91266" y="31730"/>
                    <a:pt x="87463" y="23987"/>
                  </a:cubicBezTo>
                  <a:cubicBezTo>
                    <a:pt x="83661" y="16337"/>
                    <a:pt x="78242" y="10388"/>
                    <a:pt x="71301" y="6233"/>
                  </a:cubicBezTo>
                  <a:close/>
                  <a:moveTo>
                    <a:pt x="76245" y="72810"/>
                  </a:moveTo>
                  <a:cubicBezTo>
                    <a:pt x="73488" y="78760"/>
                    <a:pt x="69590" y="83387"/>
                    <a:pt x="64647" y="86598"/>
                  </a:cubicBezTo>
                  <a:cubicBezTo>
                    <a:pt x="59703" y="89809"/>
                    <a:pt x="53619" y="91319"/>
                    <a:pt x="46584" y="91319"/>
                  </a:cubicBezTo>
                  <a:cubicBezTo>
                    <a:pt x="39549" y="91319"/>
                    <a:pt x="33654" y="89714"/>
                    <a:pt x="28616" y="86598"/>
                  </a:cubicBezTo>
                  <a:cubicBezTo>
                    <a:pt x="23577" y="83481"/>
                    <a:pt x="19679" y="78854"/>
                    <a:pt x="16922" y="72810"/>
                  </a:cubicBezTo>
                  <a:cubicBezTo>
                    <a:pt x="14165" y="66766"/>
                    <a:pt x="12834" y="59683"/>
                    <a:pt x="12834" y="51279"/>
                  </a:cubicBezTo>
                  <a:cubicBezTo>
                    <a:pt x="12834" y="42874"/>
                    <a:pt x="14165" y="35791"/>
                    <a:pt x="16922" y="29747"/>
                  </a:cubicBezTo>
                  <a:cubicBezTo>
                    <a:pt x="19679" y="23703"/>
                    <a:pt x="23577" y="19170"/>
                    <a:pt x="28616" y="15960"/>
                  </a:cubicBezTo>
                  <a:cubicBezTo>
                    <a:pt x="33654" y="12749"/>
                    <a:pt x="39644" y="11238"/>
                    <a:pt x="46584" y="11238"/>
                  </a:cubicBezTo>
                  <a:cubicBezTo>
                    <a:pt x="53524" y="11238"/>
                    <a:pt x="59608" y="12843"/>
                    <a:pt x="64647" y="15960"/>
                  </a:cubicBezTo>
                  <a:cubicBezTo>
                    <a:pt x="69685" y="19076"/>
                    <a:pt x="73583" y="23703"/>
                    <a:pt x="76245" y="29747"/>
                  </a:cubicBezTo>
                  <a:cubicBezTo>
                    <a:pt x="79002" y="35697"/>
                    <a:pt x="80333" y="42874"/>
                    <a:pt x="80333" y="51279"/>
                  </a:cubicBezTo>
                  <a:cubicBezTo>
                    <a:pt x="80333" y="59683"/>
                    <a:pt x="79002" y="66861"/>
                    <a:pt x="76245" y="7281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28439F61-A9CF-13B7-C498-918FDB39FC2F}"/>
                </a:ext>
              </a:extLst>
            </p:cNvPr>
            <p:cNvSpPr/>
            <p:nvPr/>
          </p:nvSpPr>
          <p:spPr>
            <a:xfrm>
              <a:off x="6755585" y="1609429"/>
              <a:ext cx="81759" cy="102651"/>
            </a:xfrm>
            <a:custGeom>
              <a:avLst/>
              <a:gdLst>
                <a:gd name="csX0" fmla="*/ 55900 w 81759"/>
                <a:gd name="csY0" fmla="*/ 48257 h 102651"/>
                <a:gd name="csX1" fmla="*/ 34130 w 81759"/>
                <a:gd name="csY1" fmla="*/ 43441 h 102651"/>
                <a:gd name="csX2" fmla="*/ 20725 w 81759"/>
                <a:gd name="csY2" fmla="*/ 37208 h 102651"/>
                <a:gd name="csX3" fmla="*/ 17397 w 81759"/>
                <a:gd name="csY3" fmla="*/ 27953 h 102651"/>
                <a:gd name="csX4" fmla="*/ 19869 w 81759"/>
                <a:gd name="csY4" fmla="*/ 19548 h 102651"/>
                <a:gd name="csX5" fmla="*/ 27570 w 81759"/>
                <a:gd name="csY5" fmla="*/ 13599 h 102651"/>
                <a:gd name="csX6" fmla="*/ 40879 w 81759"/>
                <a:gd name="csY6" fmla="*/ 11332 h 102651"/>
                <a:gd name="csX7" fmla="*/ 57992 w 81759"/>
                <a:gd name="csY7" fmla="*/ 15299 h 102651"/>
                <a:gd name="csX8" fmla="*/ 70731 w 81759"/>
                <a:gd name="csY8" fmla="*/ 28992 h 102651"/>
                <a:gd name="csX9" fmla="*/ 80903 w 81759"/>
                <a:gd name="csY9" fmla="*/ 21154 h 102651"/>
                <a:gd name="csX10" fmla="*/ 64932 w 81759"/>
                <a:gd name="csY10" fmla="*/ 5383 h 102651"/>
                <a:gd name="csX11" fmla="*/ 42115 w 81759"/>
                <a:gd name="csY11" fmla="*/ 0 h 102651"/>
                <a:gd name="csX12" fmla="*/ 22151 w 81759"/>
                <a:gd name="csY12" fmla="*/ 4061 h 102651"/>
                <a:gd name="csX13" fmla="*/ 9222 w 81759"/>
                <a:gd name="csY13" fmla="*/ 14826 h 102651"/>
                <a:gd name="csX14" fmla="*/ 4753 w 81759"/>
                <a:gd name="csY14" fmla="*/ 29558 h 102651"/>
                <a:gd name="csX15" fmla="*/ 7225 w 81759"/>
                <a:gd name="csY15" fmla="*/ 40513 h 102651"/>
                <a:gd name="csX16" fmla="*/ 15401 w 81759"/>
                <a:gd name="csY16" fmla="*/ 49296 h 102651"/>
                <a:gd name="csX17" fmla="*/ 30422 w 81759"/>
                <a:gd name="csY17" fmla="*/ 55151 h 102651"/>
                <a:gd name="csX18" fmla="*/ 53999 w 81759"/>
                <a:gd name="csY18" fmla="*/ 60439 h 102651"/>
                <a:gd name="csX19" fmla="*/ 65978 w 81759"/>
                <a:gd name="csY19" fmla="*/ 66294 h 102651"/>
                <a:gd name="csX20" fmla="*/ 69210 w 81759"/>
                <a:gd name="csY20" fmla="*/ 74982 h 102651"/>
                <a:gd name="csX21" fmla="*/ 66168 w 81759"/>
                <a:gd name="csY21" fmla="*/ 83954 h 102651"/>
                <a:gd name="csX22" fmla="*/ 57422 w 81759"/>
                <a:gd name="csY22" fmla="*/ 89525 h 102651"/>
                <a:gd name="csX23" fmla="*/ 43922 w 81759"/>
                <a:gd name="csY23" fmla="*/ 91414 h 102651"/>
                <a:gd name="csX24" fmla="*/ 29091 w 81759"/>
                <a:gd name="csY24" fmla="*/ 88959 h 102651"/>
                <a:gd name="csX25" fmla="*/ 18063 w 81759"/>
                <a:gd name="csY25" fmla="*/ 82159 h 102651"/>
                <a:gd name="csX26" fmla="*/ 10648 w 81759"/>
                <a:gd name="csY26" fmla="*/ 72055 h 102651"/>
                <a:gd name="csX27" fmla="*/ 0 w 81759"/>
                <a:gd name="csY27" fmla="*/ 80648 h 102651"/>
                <a:gd name="csX28" fmla="*/ 9697 w 81759"/>
                <a:gd name="csY28" fmla="*/ 91792 h 102651"/>
                <a:gd name="csX29" fmla="*/ 23957 w 81759"/>
                <a:gd name="csY29" fmla="*/ 99724 h 102651"/>
                <a:gd name="csX30" fmla="*/ 43161 w 81759"/>
                <a:gd name="csY30" fmla="*/ 102652 h 102651"/>
                <a:gd name="csX31" fmla="*/ 63506 w 81759"/>
                <a:gd name="csY31" fmla="*/ 99063 h 102651"/>
                <a:gd name="csX32" fmla="*/ 77006 w 81759"/>
                <a:gd name="csY32" fmla="*/ 88864 h 102651"/>
                <a:gd name="csX33" fmla="*/ 81759 w 81759"/>
                <a:gd name="csY33" fmla="*/ 73849 h 102651"/>
                <a:gd name="csX34" fmla="*/ 76055 w 81759"/>
                <a:gd name="csY34" fmla="*/ 57889 h 102651"/>
                <a:gd name="csX35" fmla="*/ 55900 w 81759"/>
                <a:gd name="csY35" fmla="*/ 48257 h 1026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1759" h="102651">
                  <a:moveTo>
                    <a:pt x="55900" y="48257"/>
                  </a:moveTo>
                  <a:lnTo>
                    <a:pt x="34130" y="43441"/>
                  </a:lnTo>
                  <a:cubicBezTo>
                    <a:pt x="27475" y="41930"/>
                    <a:pt x="23006" y="39852"/>
                    <a:pt x="20725" y="37208"/>
                  </a:cubicBezTo>
                  <a:cubicBezTo>
                    <a:pt x="18538" y="34564"/>
                    <a:pt x="17397" y="31447"/>
                    <a:pt x="17397" y="27953"/>
                  </a:cubicBezTo>
                  <a:cubicBezTo>
                    <a:pt x="17397" y="24837"/>
                    <a:pt x="18158" y="22004"/>
                    <a:pt x="19869" y="19548"/>
                  </a:cubicBezTo>
                  <a:cubicBezTo>
                    <a:pt x="21486" y="17093"/>
                    <a:pt x="24052" y="15110"/>
                    <a:pt x="27570" y="13599"/>
                  </a:cubicBezTo>
                  <a:cubicBezTo>
                    <a:pt x="31087" y="12088"/>
                    <a:pt x="35460" y="11332"/>
                    <a:pt x="40879" y="11332"/>
                  </a:cubicBezTo>
                  <a:cubicBezTo>
                    <a:pt x="47534" y="11332"/>
                    <a:pt x="53238" y="12654"/>
                    <a:pt x="57992" y="15299"/>
                  </a:cubicBezTo>
                  <a:cubicBezTo>
                    <a:pt x="62745" y="17943"/>
                    <a:pt x="66928" y="22570"/>
                    <a:pt x="70731" y="28992"/>
                  </a:cubicBezTo>
                  <a:lnTo>
                    <a:pt x="80903" y="21154"/>
                  </a:lnTo>
                  <a:cubicBezTo>
                    <a:pt x="76625" y="14165"/>
                    <a:pt x="71301" y="8971"/>
                    <a:pt x="64932" y="5383"/>
                  </a:cubicBezTo>
                  <a:cubicBezTo>
                    <a:pt x="58562" y="1794"/>
                    <a:pt x="50957" y="0"/>
                    <a:pt x="42115" y="0"/>
                  </a:cubicBezTo>
                  <a:cubicBezTo>
                    <a:pt x="34415" y="0"/>
                    <a:pt x="27760" y="1322"/>
                    <a:pt x="22151" y="4061"/>
                  </a:cubicBezTo>
                  <a:cubicBezTo>
                    <a:pt x="16542" y="6799"/>
                    <a:pt x="12264" y="10388"/>
                    <a:pt x="9222" y="14826"/>
                  </a:cubicBezTo>
                  <a:cubicBezTo>
                    <a:pt x="6179" y="19265"/>
                    <a:pt x="4753" y="24176"/>
                    <a:pt x="4753" y="29558"/>
                  </a:cubicBezTo>
                  <a:cubicBezTo>
                    <a:pt x="4753" y="33525"/>
                    <a:pt x="5609" y="37113"/>
                    <a:pt x="7225" y="40513"/>
                  </a:cubicBezTo>
                  <a:cubicBezTo>
                    <a:pt x="8841" y="43913"/>
                    <a:pt x="11598" y="46840"/>
                    <a:pt x="15401" y="49296"/>
                  </a:cubicBezTo>
                  <a:cubicBezTo>
                    <a:pt x="19204" y="51751"/>
                    <a:pt x="24242" y="53734"/>
                    <a:pt x="30422" y="55151"/>
                  </a:cubicBezTo>
                  <a:lnTo>
                    <a:pt x="53999" y="60439"/>
                  </a:lnTo>
                  <a:cubicBezTo>
                    <a:pt x="59893" y="61761"/>
                    <a:pt x="63886" y="63650"/>
                    <a:pt x="65978" y="66294"/>
                  </a:cubicBezTo>
                  <a:cubicBezTo>
                    <a:pt x="68069" y="68844"/>
                    <a:pt x="69210" y="71771"/>
                    <a:pt x="69210" y="74982"/>
                  </a:cubicBezTo>
                  <a:cubicBezTo>
                    <a:pt x="69210" y="78476"/>
                    <a:pt x="68164" y="81498"/>
                    <a:pt x="66168" y="83954"/>
                  </a:cubicBezTo>
                  <a:cubicBezTo>
                    <a:pt x="64171" y="86409"/>
                    <a:pt x="61224" y="88298"/>
                    <a:pt x="57422" y="89525"/>
                  </a:cubicBezTo>
                  <a:cubicBezTo>
                    <a:pt x="53619" y="90753"/>
                    <a:pt x="49150" y="91414"/>
                    <a:pt x="43922" y="91414"/>
                  </a:cubicBezTo>
                  <a:cubicBezTo>
                    <a:pt x="38313" y="91414"/>
                    <a:pt x="33369" y="90658"/>
                    <a:pt x="29091" y="88959"/>
                  </a:cubicBezTo>
                  <a:cubicBezTo>
                    <a:pt x="24813" y="87259"/>
                    <a:pt x="21105" y="85087"/>
                    <a:pt x="18063" y="82159"/>
                  </a:cubicBezTo>
                  <a:cubicBezTo>
                    <a:pt x="15021" y="79232"/>
                    <a:pt x="12549" y="75832"/>
                    <a:pt x="10648" y="72055"/>
                  </a:cubicBezTo>
                  <a:lnTo>
                    <a:pt x="0" y="80648"/>
                  </a:lnTo>
                  <a:cubicBezTo>
                    <a:pt x="2567" y="84803"/>
                    <a:pt x="5799" y="88486"/>
                    <a:pt x="9697" y="91792"/>
                  </a:cubicBezTo>
                  <a:cubicBezTo>
                    <a:pt x="13690" y="95097"/>
                    <a:pt x="18443" y="97741"/>
                    <a:pt x="23957" y="99724"/>
                  </a:cubicBezTo>
                  <a:cubicBezTo>
                    <a:pt x="29471" y="101708"/>
                    <a:pt x="35936" y="102652"/>
                    <a:pt x="43161" y="102652"/>
                  </a:cubicBezTo>
                  <a:cubicBezTo>
                    <a:pt x="50957" y="102652"/>
                    <a:pt x="57802" y="101424"/>
                    <a:pt x="63506" y="99063"/>
                  </a:cubicBezTo>
                  <a:cubicBezTo>
                    <a:pt x="69305" y="96608"/>
                    <a:pt x="73773" y="93208"/>
                    <a:pt x="77006" y="88864"/>
                  </a:cubicBezTo>
                  <a:cubicBezTo>
                    <a:pt x="80238" y="84520"/>
                    <a:pt x="81759" y="79421"/>
                    <a:pt x="81759" y="73849"/>
                  </a:cubicBezTo>
                  <a:cubicBezTo>
                    <a:pt x="81759" y="67522"/>
                    <a:pt x="79858" y="62233"/>
                    <a:pt x="76055" y="57889"/>
                  </a:cubicBezTo>
                  <a:cubicBezTo>
                    <a:pt x="72252" y="53640"/>
                    <a:pt x="65502" y="50429"/>
                    <a:pt x="55900" y="48257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5ECE779-0F05-EE21-2818-04ABFC9D1740}"/>
                </a:ext>
              </a:extLst>
            </p:cNvPr>
            <p:cNvSpPr/>
            <p:nvPr/>
          </p:nvSpPr>
          <p:spPr>
            <a:xfrm>
              <a:off x="6862442" y="1610846"/>
              <a:ext cx="12168" cy="99724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1C45BC26-DCB8-AEAC-C6C6-D060FFDB1664}"/>
                </a:ext>
              </a:extLst>
            </p:cNvPr>
            <p:cNvSpPr/>
            <p:nvPr/>
          </p:nvSpPr>
          <p:spPr>
            <a:xfrm>
              <a:off x="6905889" y="1610846"/>
              <a:ext cx="78811" cy="99724"/>
            </a:xfrm>
            <a:custGeom>
              <a:avLst/>
              <a:gdLst>
                <a:gd name="csX0" fmla="*/ 67308 w 78811"/>
                <a:gd name="csY0" fmla="*/ 70449 h 99724"/>
                <a:gd name="csX1" fmla="*/ 67879 w 78811"/>
                <a:gd name="csY1" fmla="*/ 85653 h 99724"/>
                <a:gd name="csX2" fmla="*/ 67689 w 78811"/>
                <a:gd name="csY2" fmla="*/ 85653 h 99724"/>
                <a:gd name="csX3" fmla="*/ 56946 w 78811"/>
                <a:gd name="csY3" fmla="*/ 66483 h 99724"/>
                <a:gd name="csX4" fmla="*/ 15116 w 78811"/>
                <a:gd name="csY4" fmla="*/ 0 h 99724"/>
                <a:gd name="csX5" fmla="*/ 0 w 78811"/>
                <a:gd name="csY5" fmla="*/ 0 h 99724"/>
                <a:gd name="csX6" fmla="*/ 0 w 78811"/>
                <a:gd name="csY6" fmla="*/ 99724 h 99724"/>
                <a:gd name="csX7" fmla="*/ 11598 w 78811"/>
                <a:gd name="csY7" fmla="*/ 99724 h 99724"/>
                <a:gd name="csX8" fmla="*/ 11598 w 78811"/>
                <a:gd name="csY8" fmla="*/ 29370 h 99724"/>
                <a:gd name="csX9" fmla="*/ 11028 w 78811"/>
                <a:gd name="csY9" fmla="*/ 14260 h 99724"/>
                <a:gd name="csX10" fmla="*/ 11123 w 78811"/>
                <a:gd name="csY10" fmla="*/ 14260 h 99724"/>
                <a:gd name="csX11" fmla="*/ 21771 w 78811"/>
                <a:gd name="csY11" fmla="*/ 32958 h 99724"/>
                <a:gd name="csX12" fmla="*/ 63791 w 78811"/>
                <a:gd name="csY12" fmla="*/ 99724 h 99724"/>
                <a:gd name="csX13" fmla="*/ 78812 w 78811"/>
                <a:gd name="csY13" fmla="*/ 99724 h 99724"/>
                <a:gd name="csX14" fmla="*/ 78812 w 78811"/>
                <a:gd name="csY14" fmla="*/ 0 h 99724"/>
                <a:gd name="csX15" fmla="*/ 67308 w 78811"/>
                <a:gd name="csY15" fmla="*/ 0 h 99724"/>
                <a:gd name="csX16" fmla="*/ 67308 w 78811"/>
                <a:gd name="csY16" fmla="*/ 7044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8811" h="99724">
                  <a:moveTo>
                    <a:pt x="67308" y="70449"/>
                  </a:moveTo>
                  <a:lnTo>
                    <a:pt x="67879" y="85653"/>
                  </a:lnTo>
                  <a:lnTo>
                    <a:pt x="67689" y="85653"/>
                  </a:lnTo>
                  <a:lnTo>
                    <a:pt x="56946" y="66483"/>
                  </a:lnTo>
                  <a:lnTo>
                    <a:pt x="1511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1598" y="99724"/>
                  </a:lnTo>
                  <a:lnTo>
                    <a:pt x="11598" y="29370"/>
                  </a:lnTo>
                  <a:lnTo>
                    <a:pt x="11028" y="14260"/>
                  </a:lnTo>
                  <a:lnTo>
                    <a:pt x="11123" y="14260"/>
                  </a:lnTo>
                  <a:lnTo>
                    <a:pt x="21771" y="32958"/>
                  </a:lnTo>
                  <a:lnTo>
                    <a:pt x="63791" y="99724"/>
                  </a:lnTo>
                  <a:lnTo>
                    <a:pt x="78812" y="99724"/>
                  </a:lnTo>
                  <a:lnTo>
                    <a:pt x="78812" y="0"/>
                  </a:lnTo>
                  <a:lnTo>
                    <a:pt x="67308" y="0"/>
                  </a:lnTo>
                  <a:lnTo>
                    <a:pt x="67308" y="70449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49D9013F-998C-CB59-CAE7-7E986DB515F8}"/>
                </a:ext>
              </a:extLst>
            </p:cNvPr>
            <p:cNvSpPr/>
            <p:nvPr/>
          </p:nvSpPr>
          <p:spPr>
            <a:xfrm>
              <a:off x="7010844" y="1609335"/>
              <a:ext cx="89744" cy="102746"/>
            </a:xfrm>
            <a:custGeom>
              <a:avLst/>
              <a:gdLst>
                <a:gd name="csX0" fmla="*/ 44682 w 89744"/>
                <a:gd name="csY0" fmla="*/ 62233 h 102746"/>
                <a:gd name="csX1" fmla="*/ 78146 w 89744"/>
                <a:gd name="csY1" fmla="*/ 62233 h 102746"/>
                <a:gd name="csX2" fmla="*/ 78146 w 89744"/>
                <a:gd name="csY2" fmla="*/ 63178 h 102746"/>
                <a:gd name="csX3" fmla="*/ 76530 w 89744"/>
                <a:gd name="csY3" fmla="*/ 72810 h 102746"/>
                <a:gd name="csX4" fmla="*/ 71301 w 89744"/>
                <a:gd name="csY4" fmla="*/ 82065 h 102746"/>
                <a:gd name="csX5" fmla="*/ 61795 w 89744"/>
                <a:gd name="csY5" fmla="*/ 88864 h 102746"/>
                <a:gd name="csX6" fmla="*/ 47439 w 89744"/>
                <a:gd name="csY6" fmla="*/ 91414 h 102746"/>
                <a:gd name="csX7" fmla="*/ 28425 w 89744"/>
                <a:gd name="csY7" fmla="*/ 86692 h 102746"/>
                <a:gd name="csX8" fmla="*/ 16732 w 89744"/>
                <a:gd name="csY8" fmla="*/ 72904 h 102746"/>
                <a:gd name="csX9" fmla="*/ 12739 w 89744"/>
                <a:gd name="csY9" fmla="*/ 51373 h 102746"/>
                <a:gd name="csX10" fmla="*/ 17017 w 89744"/>
                <a:gd name="csY10" fmla="*/ 29842 h 102746"/>
                <a:gd name="csX11" fmla="*/ 28996 w 89744"/>
                <a:gd name="csY11" fmla="*/ 16054 h 102746"/>
                <a:gd name="csX12" fmla="*/ 46869 w 89744"/>
                <a:gd name="csY12" fmla="*/ 11332 h 102746"/>
                <a:gd name="csX13" fmla="*/ 64932 w 89744"/>
                <a:gd name="csY13" fmla="*/ 15771 h 102746"/>
                <a:gd name="csX14" fmla="*/ 75865 w 89744"/>
                <a:gd name="csY14" fmla="*/ 28803 h 102746"/>
                <a:gd name="csX15" fmla="*/ 86988 w 89744"/>
                <a:gd name="csY15" fmla="*/ 22759 h 102746"/>
                <a:gd name="csX16" fmla="*/ 71491 w 89744"/>
                <a:gd name="csY16" fmla="*/ 5572 h 102746"/>
                <a:gd name="csX17" fmla="*/ 46869 w 89744"/>
                <a:gd name="csY17" fmla="*/ 0 h 102746"/>
                <a:gd name="csX18" fmla="*/ 22341 w 89744"/>
                <a:gd name="csY18" fmla="*/ 6233 h 102746"/>
                <a:gd name="csX19" fmla="*/ 5894 w 89744"/>
                <a:gd name="csY19" fmla="*/ 23987 h 102746"/>
                <a:gd name="csX20" fmla="*/ 0 w 89744"/>
                <a:gd name="csY20" fmla="*/ 51373 h 102746"/>
                <a:gd name="csX21" fmla="*/ 5704 w 89744"/>
                <a:gd name="csY21" fmla="*/ 78760 h 102746"/>
                <a:gd name="csX22" fmla="*/ 21866 w 89744"/>
                <a:gd name="csY22" fmla="*/ 96513 h 102746"/>
                <a:gd name="csX23" fmla="*/ 46584 w 89744"/>
                <a:gd name="csY23" fmla="*/ 102746 h 102746"/>
                <a:gd name="csX24" fmla="*/ 65312 w 89744"/>
                <a:gd name="csY24" fmla="*/ 99724 h 102746"/>
                <a:gd name="csX25" fmla="*/ 78812 w 89744"/>
                <a:gd name="csY25" fmla="*/ 91036 h 102746"/>
                <a:gd name="csX26" fmla="*/ 86988 w 89744"/>
                <a:gd name="csY26" fmla="*/ 77532 h 102746"/>
                <a:gd name="csX27" fmla="*/ 89745 w 89744"/>
                <a:gd name="csY27" fmla="*/ 60156 h 102746"/>
                <a:gd name="csX28" fmla="*/ 89745 w 89744"/>
                <a:gd name="csY28" fmla="*/ 50901 h 102746"/>
                <a:gd name="csX29" fmla="*/ 44682 w 89744"/>
                <a:gd name="csY29" fmla="*/ 50901 h 102746"/>
                <a:gd name="csX30" fmla="*/ 44682 w 89744"/>
                <a:gd name="csY30" fmla="*/ 62233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89744" h="102746">
                  <a:moveTo>
                    <a:pt x="44682" y="62233"/>
                  </a:moveTo>
                  <a:lnTo>
                    <a:pt x="78146" y="62233"/>
                  </a:lnTo>
                  <a:lnTo>
                    <a:pt x="78146" y="63178"/>
                  </a:lnTo>
                  <a:cubicBezTo>
                    <a:pt x="78146" y="66294"/>
                    <a:pt x="77576" y="69505"/>
                    <a:pt x="76530" y="72810"/>
                  </a:cubicBezTo>
                  <a:cubicBezTo>
                    <a:pt x="75484" y="76115"/>
                    <a:pt x="73678" y="79232"/>
                    <a:pt x="71301" y="82065"/>
                  </a:cubicBezTo>
                  <a:cubicBezTo>
                    <a:pt x="68830" y="84898"/>
                    <a:pt x="65692" y="87164"/>
                    <a:pt x="61795" y="88864"/>
                  </a:cubicBezTo>
                  <a:cubicBezTo>
                    <a:pt x="57897" y="90564"/>
                    <a:pt x="53143" y="91414"/>
                    <a:pt x="47439" y="91414"/>
                  </a:cubicBezTo>
                  <a:cubicBezTo>
                    <a:pt x="39929" y="91414"/>
                    <a:pt x="33559" y="89808"/>
                    <a:pt x="28425" y="86692"/>
                  </a:cubicBezTo>
                  <a:cubicBezTo>
                    <a:pt x="23292" y="83576"/>
                    <a:pt x="19299" y="78948"/>
                    <a:pt x="16732" y="72904"/>
                  </a:cubicBezTo>
                  <a:cubicBezTo>
                    <a:pt x="14165" y="66861"/>
                    <a:pt x="12739" y="59778"/>
                    <a:pt x="12739" y="51373"/>
                  </a:cubicBezTo>
                  <a:cubicBezTo>
                    <a:pt x="12739" y="42968"/>
                    <a:pt x="14165" y="35886"/>
                    <a:pt x="17017" y="29842"/>
                  </a:cubicBezTo>
                  <a:cubicBezTo>
                    <a:pt x="19869" y="23798"/>
                    <a:pt x="23862" y="19265"/>
                    <a:pt x="28996" y="16054"/>
                  </a:cubicBezTo>
                  <a:cubicBezTo>
                    <a:pt x="34130" y="12843"/>
                    <a:pt x="40119" y="11332"/>
                    <a:pt x="46869" y="11332"/>
                  </a:cubicBezTo>
                  <a:cubicBezTo>
                    <a:pt x="53619" y="11332"/>
                    <a:pt x="59893" y="12843"/>
                    <a:pt x="64932" y="15771"/>
                  </a:cubicBezTo>
                  <a:cubicBezTo>
                    <a:pt x="69970" y="18698"/>
                    <a:pt x="73678" y="23137"/>
                    <a:pt x="75865" y="28803"/>
                  </a:cubicBezTo>
                  <a:lnTo>
                    <a:pt x="86988" y="22759"/>
                  </a:lnTo>
                  <a:cubicBezTo>
                    <a:pt x="83090" y="15015"/>
                    <a:pt x="77956" y="9255"/>
                    <a:pt x="71491" y="5572"/>
                  </a:cubicBezTo>
                  <a:cubicBezTo>
                    <a:pt x="65027" y="1889"/>
                    <a:pt x="56756" y="0"/>
                    <a:pt x="46869" y="0"/>
                  </a:cubicBezTo>
                  <a:cubicBezTo>
                    <a:pt x="37552" y="0"/>
                    <a:pt x="29376" y="2078"/>
                    <a:pt x="22341" y="6233"/>
                  </a:cubicBezTo>
                  <a:cubicBezTo>
                    <a:pt x="15306" y="10388"/>
                    <a:pt x="9792" y="16337"/>
                    <a:pt x="5894" y="23987"/>
                  </a:cubicBezTo>
                  <a:cubicBezTo>
                    <a:pt x="1996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3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3714" y="102746"/>
                    <a:pt x="59893" y="101707"/>
                    <a:pt x="65312" y="99724"/>
                  </a:cubicBezTo>
                  <a:cubicBezTo>
                    <a:pt x="70731" y="97741"/>
                    <a:pt x="75199" y="94814"/>
                    <a:pt x="78812" y="91036"/>
                  </a:cubicBezTo>
                  <a:cubicBezTo>
                    <a:pt x="82424" y="87259"/>
                    <a:pt x="85181" y="82726"/>
                    <a:pt x="86988" y="77532"/>
                  </a:cubicBezTo>
                  <a:cubicBezTo>
                    <a:pt x="88794" y="72338"/>
                    <a:pt x="89745" y="66483"/>
                    <a:pt x="89745" y="60156"/>
                  </a:cubicBezTo>
                  <a:lnTo>
                    <a:pt x="89745" y="50901"/>
                  </a:lnTo>
                  <a:lnTo>
                    <a:pt x="44682" y="50901"/>
                  </a:lnTo>
                  <a:lnTo>
                    <a:pt x="44682" y="62233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27D88BC5-8965-CE02-F076-8B586E604D9B}"/>
                </a:ext>
              </a:extLst>
            </p:cNvPr>
            <p:cNvSpPr/>
            <p:nvPr/>
          </p:nvSpPr>
          <p:spPr>
            <a:xfrm>
              <a:off x="7172841" y="1609429"/>
              <a:ext cx="86987" cy="102746"/>
            </a:xfrm>
            <a:custGeom>
              <a:avLst/>
              <a:gdLst>
                <a:gd name="csX0" fmla="*/ 63981 w 86987"/>
                <a:gd name="csY0" fmla="*/ 86314 h 102746"/>
                <a:gd name="csX1" fmla="*/ 46489 w 86987"/>
                <a:gd name="csY1" fmla="*/ 91414 h 102746"/>
                <a:gd name="csX2" fmla="*/ 28521 w 86987"/>
                <a:gd name="csY2" fmla="*/ 86692 h 102746"/>
                <a:gd name="csX3" fmla="*/ 16827 w 86987"/>
                <a:gd name="csY3" fmla="*/ 72905 h 102746"/>
                <a:gd name="csX4" fmla="*/ 12739 w 86987"/>
                <a:gd name="csY4" fmla="*/ 51373 h 102746"/>
                <a:gd name="csX5" fmla="*/ 17113 w 86987"/>
                <a:gd name="csY5" fmla="*/ 29747 h 102746"/>
                <a:gd name="csX6" fmla="*/ 29186 w 86987"/>
                <a:gd name="csY6" fmla="*/ 16054 h 102746"/>
                <a:gd name="csX7" fmla="*/ 47154 w 86987"/>
                <a:gd name="csY7" fmla="*/ 11332 h 102746"/>
                <a:gd name="csX8" fmla="*/ 63506 w 86987"/>
                <a:gd name="csY8" fmla="*/ 15771 h 102746"/>
                <a:gd name="csX9" fmla="*/ 73203 w 86987"/>
                <a:gd name="csY9" fmla="*/ 28803 h 102746"/>
                <a:gd name="csX10" fmla="*/ 85182 w 86987"/>
                <a:gd name="csY10" fmla="*/ 23231 h 102746"/>
                <a:gd name="csX11" fmla="*/ 76625 w 86987"/>
                <a:gd name="csY11" fmla="*/ 10482 h 102746"/>
                <a:gd name="csX12" fmla="*/ 63601 w 86987"/>
                <a:gd name="csY12" fmla="*/ 2644 h 102746"/>
                <a:gd name="csX13" fmla="*/ 46299 w 86987"/>
                <a:gd name="csY13" fmla="*/ 0 h 102746"/>
                <a:gd name="csX14" fmla="*/ 21866 w 86987"/>
                <a:gd name="csY14" fmla="*/ 6233 h 102746"/>
                <a:gd name="csX15" fmla="*/ 5704 w 86987"/>
                <a:gd name="csY15" fmla="*/ 23987 h 102746"/>
                <a:gd name="csX16" fmla="*/ 0 w 86987"/>
                <a:gd name="csY16" fmla="*/ 51373 h 102746"/>
                <a:gd name="csX17" fmla="*/ 5704 w 86987"/>
                <a:gd name="csY17" fmla="*/ 78760 h 102746"/>
                <a:gd name="csX18" fmla="*/ 21866 w 86987"/>
                <a:gd name="csY18" fmla="*/ 96514 h 102746"/>
                <a:gd name="csX19" fmla="*/ 46584 w 86987"/>
                <a:gd name="csY19" fmla="*/ 102746 h 102746"/>
                <a:gd name="csX20" fmla="*/ 63981 w 86987"/>
                <a:gd name="csY20" fmla="*/ 99535 h 102746"/>
                <a:gd name="csX21" fmla="*/ 77861 w 86987"/>
                <a:gd name="csY21" fmla="*/ 90281 h 102746"/>
                <a:gd name="csX22" fmla="*/ 86988 w 86987"/>
                <a:gd name="csY22" fmla="*/ 75738 h 102746"/>
                <a:gd name="csX23" fmla="*/ 74819 w 86987"/>
                <a:gd name="csY23" fmla="*/ 71205 h 102746"/>
                <a:gd name="csX24" fmla="*/ 63981 w 86987"/>
                <a:gd name="csY24" fmla="*/ 86409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86987" h="102746">
                  <a:moveTo>
                    <a:pt x="63981" y="86314"/>
                  </a:moveTo>
                  <a:cubicBezTo>
                    <a:pt x="59038" y="89714"/>
                    <a:pt x="53143" y="91414"/>
                    <a:pt x="46489" y="91414"/>
                  </a:cubicBezTo>
                  <a:cubicBezTo>
                    <a:pt x="39834" y="91414"/>
                    <a:pt x="33559" y="89809"/>
                    <a:pt x="28521" y="86692"/>
                  </a:cubicBezTo>
                  <a:cubicBezTo>
                    <a:pt x="23482" y="83576"/>
                    <a:pt x="19584" y="78948"/>
                    <a:pt x="16827" y="72905"/>
                  </a:cubicBezTo>
                  <a:cubicBezTo>
                    <a:pt x="14070" y="66861"/>
                    <a:pt x="12739" y="59778"/>
                    <a:pt x="12739" y="51373"/>
                  </a:cubicBezTo>
                  <a:cubicBezTo>
                    <a:pt x="12739" y="42968"/>
                    <a:pt x="14165" y="35697"/>
                    <a:pt x="17113" y="29747"/>
                  </a:cubicBezTo>
                  <a:cubicBezTo>
                    <a:pt x="19964" y="23798"/>
                    <a:pt x="24052" y="19265"/>
                    <a:pt x="29186" y="16054"/>
                  </a:cubicBezTo>
                  <a:cubicBezTo>
                    <a:pt x="34320" y="12843"/>
                    <a:pt x="40309" y="11332"/>
                    <a:pt x="47154" y="11332"/>
                  </a:cubicBezTo>
                  <a:cubicBezTo>
                    <a:pt x="53999" y="11332"/>
                    <a:pt x="59323" y="12843"/>
                    <a:pt x="63506" y="15771"/>
                  </a:cubicBezTo>
                  <a:cubicBezTo>
                    <a:pt x="67689" y="18698"/>
                    <a:pt x="70921" y="23137"/>
                    <a:pt x="73203" y="28803"/>
                  </a:cubicBezTo>
                  <a:lnTo>
                    <a:pt x="85182" y="23231"/>
                  </a:lnTo>
                  <a:cubicBezTo>
                    <a:pt x="83090" y="18226"/>
                    <a:pt x="80143" y="13977"/>
                    <a:pt x="76625" y="10482"/>
                  </a:cubicBezTo>
                  <a:cubicBezTo>
                    <a:pt x="73013" y="6988"/>
                    <a:pt x="68735" y="4438"/>
                    <a:pt x="63601" y="2644"/>
                  </a:cubicBezTo>
                  <a:cubicBezTo>
                    <a:pt x="58562" y="850"/>
                    <a:pt x="52763" y="0"/>
                    <a:pt x="46299" y="0"/>
                  </a:cubicBezTo>
                  <a:cubicBezTo>
                    <a:pt x="36982" y="0"/>
                    <a:pt x="28806" y="2078"/>
                    <a:pt x="21866" y="6233"/>
                  </a:cubicBezTo>
                  <a:cubicBezTo>
                    <a:pt x="14926" y="10388"/>
                    <a:pt x="9507" y="16337"/>
                    <a:pt x="5704" y="23987"/>
                  </a:cubicBezTo>
                  <a:cubicBezTo>
                    <a:pt x="1901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4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2858" y="102746"/>
                    <a:pt x="58657" y="101708"/>
                    <a:pt x="63981" y="99535"/>
                  </a:cubicBezTo>
                  <a:cubicBezTo>
                    <a:pt x="69305" y="97458"/>
                    <a:pt x="73963" y="94342"/>
                    <a:pt x="77861" y="90281"/>
                  </a:cubicBezTo>
                  <a:cubicBezTo>
                    <a:pt x="81854" y="86220"/>
                    <a:pt x="84896" y="81309"/>
                    <a:pt x="86988" y="75738"/>
                  </a:cubicBezTo>
                  <a:lnTo>
                    <a:pt x="74819" y="71205"/>
                  </a:lnTo>
                  <a:cubicBezTo>
                    <a:pt x="72633" y="77910"/>
                    <a:pt x="69020" y="83009"/>
                    <a:pt x="63981" y="86409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00FC6AD2-AEE0-C824-375D-500D9137A383}"/>
                </a:ext>
              </a:extLst>
            </p:cNvPr>
            <p:cNvSpPr/>
            <p:nvPr/>
          </p:nvSpPr>
          <p:spPr>
            <a:xfrm>
              <a:off x="7276846" y="1609429"/>
              <a:ext cx="93167" cy="102746"/>
            </a:xfrm>
            <a:custGeom>
              <a:avLst/>
              <a:gdLst>
                <a:gd name="csX0" fmla="*/ 71301 w 93167"/>
                <a:gd name="csY0" fmla="*/ 6233 h 102746"/>
                <a:gd name="csX1" fmla="*/ 46584 w 93167"/>
                <a:gd name="csY1" fmla="*/ 0 h 102746"/>
                <a:gd name="csX2" fmla="*/ 21866 w 93167"/>
                <a:gd name="csY2" fmla="*/ 6233 h 102746"/>
                <a:gd name="csX3" fmla="*/ 5704 w 93167"/>
                <a:gd name="csY3" fmla="*/ 23987 h 102746"/>
                <a:gd name="csX4" fmla="*/ 0 w 93167"/>
                <a:gd name="csY4" fmla="*/ 51373 h 102746"/>
                <a:gd name="csX5" fmla="*/ 5704 w 93167"/>
                <a:gd name="csY5" fmla="*/ 78760 h 102746"/>
                <a:gd name="csX6" fmla="*/ 21866 w 93167"/>
                <a:gd name="csY6" fmla="*/ 96514 h 102746"/>
                <a:gd name="csX7" fmla="*/ 46584 w 93167"/>
                <a:gd name="csY7" fmla="*/ 102746 h 102746"/>
                <a:gd name="csX8" fmla="*/ 71301 w 93167"/>
                <a:gd name="csY8" fmla="*/ 96514 h 102746"/>
                <a:gd name="csX9" fmla="*/ 87463 w 93167"/>
                <a:gd name="csY9" fmla="*/ 78760 h 102746"/>
                <a:gd name="csX10" fmla="*/ 93167 w 93167"/>
                <a:gd name="csY10" fmla="*/ 51373 h 102746"/>
                <a:gd name="csX11" fmla="*/ 87463 w 93167"/>
                <a:gd name="csY11" fmla="*/ 23987 h 102746"/>
                <a:gd name="csX12" fmla="*/ 71301 w 93167"/>
                <a:gd name="csY12" fmla="*/ 6233 h 102746"/>
                <a:gd name="csX13" fmla="*/ 76245 w 93167"/>
                <a:gd name="csY13" fmla="*/ 72810 h 102746"/>
                <a:gd name="csX14" fmla="*/ 64647 w 93167"/>
                <a:gd name="csY14" fmla="*/ 86598 h 102746"/>
                <a:gd name="csX15" fmla="*/ 46584 w 93167"/>
                <a:gd name="csY15" fmla="*/ 91319 h 102746"/>
                <a:gd name="csX16" fmla="*/ 28616 w 93167"/>
                <a:gd name="csY16" fmla="*/ 86598 h 102746"/>
                <a:gd name="csX17" fmla="*/ 16922 w 93167"/>
                <a:gd name="csY17" fmla="*/ 72810 h 102746"/>
                <a:gd name="csX18" fmla="*/ 12834 w 93167"/>
                <a:gd name="csY18" fmla="*/ 51279 h 102746"/>
                <a:gd name="csX19" fmla="*/ 16922 w 93167"/>
                <a:gd name="csY19" fmla="*/ 29747 h 102746"/>
                <a:gd name="csX20" fmla="*/ 28616 w 93167"/>
                <a:gd name="csY20" fmla="*/ 15960 h 102746"/>
                <a:gd name="csX21" fmla="*/ 46584 w 93167"/>
                <a:gd name="csY21" fmla="*/ 11238 h 102746"/>
                <a:gd name="csX22" fmla="*/ 64647 w 93167"/>
                <a:gd name="csY22" fmla="*/ 15960 h 102746"/>
                <a:gd name="csX23" fmla="*/ 76245 w 93167"/>
                <a:gd name="csY23" fmla="*/ 29747 h 102746"/>
                <a:gd name="csX24" fmla="*/ 80333 w 93167"/>
                <a:gd name="csY24" fmla="*/ 51279 h 102746"/>
                <a:gd name="csX25" fmla="*/ 76245 w 93167"/>
                <a:gd name="csY25" fmla="*/ 72810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93167" h="102746">
                  <a:moveTo>
                    <a:pt x="71301" y="6233"/>
                  </a:moveTo>
                  <a:cubicBezTo>
                    <a:pt x="64362" y="2078"/>
                    <a:pt x="56090" y="0"/>
                    <a:pt x="46584" y="0"/>
                  </a:cubicBezTo>
                  <a:cubicBezTo>
                    <a:pt x="37077" y="0"/>
                    <a:pt x="28806" y="2078"/>
                    <a:pt x="21866" y="6233"/>
                  </a:cubicBezTo>
                  <a:cubicBezTo>
                    <a:pt x="14926" y="10388"/>
                    <a:pt x="9507" y="16337"/>
                    <a:pt x="5704" y="23987"/>
                  </a:cubicBezTo>
                  <a:cubicBezTo>
                    <a:pt x="1901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4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6090" y="102746"/>
                    <a:pt x="64362" y="100669"/>
                    <a:pt x="71301" y="96514"/>
                  </a:cubicBezTo>
                  <a:cubicBezTo>
                    <a:pt x="78242" y="92358"/>
                    <a:pt x="83661" y="86409"/>
                    <a:pt x="87463" y="78760"/>
                  </a:cubicBezTo>
                  <a:cubicBezTo>
                    <a:pt x="91266" y="71110"/>
                    <a:pt x="93167" y="61950"/>
                    <a:pt x="93167" y="51373"/>
                  </a:cubicBezTo>
                  <a:cubicBezTo>
                    <a:pt x="93167" y="40796"/>
                    <a:pt x="91266" y="31730"/>
                    <a:pt x="87463" y="23987"/>
                  </a:cubicBezTo>
                  <a:cubicBezTo>
                    <a:pt x="83661" y="16337"/>
                    <a:pt x="78242" y="10388"/>
                    <a:pt x="71301" y="6233"/>
                  </a:cubicBezTo>
                  <a:close/>
                  <a:moveTo>
                    <a:pt x="76245" y="72810"/>
                  </a:moveTo>
                  <a:cubicBezTo>
                    <a:pt x="73488" y="78760"/>
                    <a:pt x="69590" y="83387"/>
                    <a:pt x="64647" y="86598"/>
                  </a:cubicBezTo>
                  <a:cubicBezTo>
                    <a:pt x="59703" y="89809"/>
                    <a:pt x="53619" y="91319"/>
                    <a:pt x="46584" y="91319"/>
                  </a:cubicBezTo>
                  <a:cubicBezTo>
                    <a:pt x="39549" y="91319"/>
                    <a:pt x="33654" y="89714"/>
                    <a:pt x="28616" y="86598"/>
                  </a:cubicBezTo>
                  <a:cubicBezTo>
                    <a:pt x="23577" y="83481"/>
                    <a:pt x="19679" y="78854"/>
                    <a:pt x="16922" y="72810"/>
                  </a:cubicBezTo>
                  <a:cubicBezTo>
                    <a:pt x="14165" y="66766"/>
                    <a:pt x="12834" y="59683"/>
                    <a:pt x="12834" y="51279"/>
                  </a:cubicBezTo>
                  <a:cubicBezTo>
                    <a:pt x="12834" y="42874"/>
                    <a:pt x="14165" y="35791"/>
                    <a:pt x="16922" y="29747"/>
                  </a:cubicBezTo>
                  <a:cubicBezTo>
                    <a:pt x="19679" y="23703"/>
                    <a:pt x="23577" y="19170"/>
                    <a:pt x="28616" y="15960"/>
                  </a:cubicBezTo>
                  <a:cubicBezTo>
                    <a:pt x="33654" y="12749"/>
                    <a:pt x="39644" y="11238"/>
                    <a:pt x="46584" y="11238"/>
                  </a:cubicBezTo>
                  <a:cubicBezTo>
                    <a:pt x="53524" y="11238"/>
                    <a:pt x="59608" y="12843"/>
                    <a:pt x="64647" y="15960"/>
                  </a:cubicBezTo>
                  <a:cubicBezTo>
                    <a:pt x="69685" y="19076"/>
                    <a:pt x="73583" y="23703"/>
                    <a:pt x="76245" y="29747"/>
                  </a:cubicBezTo>
                  <a:cubicBezTo>
                    <a:pt x="79002" y="35697"/>
                    <a:pt x="80333" y="42874"/>
                    <a:pt x="80333" y="51279"/>
                  </a:cubicBezTo>
                  <a:cubicBezTo>
                    <a:pt x="80333" y="59683"/>
                    <a:pt x="79002" y="66861"/>
                    <a:pt x="76245" y="7281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5C9E3F1D-4496-67FF-88D7-F099416C631F}"/>
                </a:ext>
              </a:extLst>
            </p:cNvPr>
            <p:cNvSpPr/>
            <p:nvPr/>
          </p:nvSpPr>
          <p:spPr>
            <a:xfrm>
              <a:off x="7396062" y="1610846"/>
              <a:ext cx="78716" cy="99724"/>
            </a:xfrm>
            <a:custGeom>
              <a:avLst/>
              <a:gdLst>
                <a:gd name="csX0" fmla="*/ 67214 w 78716"/>
                <a:gd name="csY0" fmla="*/ 70449 h 99724"/>
                <a:gd name="csX1" fmla="*/ 67784 w 78716"/>
                <a:gd name="csY1" fmla="*/ 85653 h 99724"/>
                <a:gd name="csX2" fmla="*/ 67689 w 78716"/>
                <a:gd name="csY2" fmla="*/ 85653 h 99724"/>
                <a:gd name="csX3" fmla="*/ 56851 w 78716"/>
                <a:gd name="csY3" fmla="*/ 66483 h 99724"/>
                <a:gd name="csX4" fmla="*/ 15021 w 78716"/>
                <a:gd name="csY4" fmla="*/ 0 h 99724"/>
                <a:gd name="csX5" fmla="*/ 0 w 78716"/>
                <a:gd name="csY5" fmla="*/ 0 h 99724"/>
                <a:gd name="csX6" fmla="*/ 0 w 78716"/>
                <a:gd name="csY6" fmla="*/ 99724 h 99724"/>
                <a:gd name="csX7" fmla="*/ 11503 w 78716"/>
                <a:gd name="csY7" fmla="*/ 99724 h 99724"/>
                <a:gd name="csX8" fmla="*/ 11503 w 78716"/>
                <a:gd name="csY8" fmla="*/ 29370 h 99724"/>
                <a:gd name="csX9" fmla="*/ 10933 w 78716"/>
                <a:gd name="csY9" fmla="*/ 14260 h 99724"/>
                <a:gd name="csX10" fmla="*/ 11028 w 78716"/>
                <a:gd name="csY10" fmla="*/ 14260 h 99724"/>
                <a:gd name="csX11" fmla="*/ 21676 w 78716"/>
                <a:gd name="csY11" fmla="*/ 32958 h 99724"/>
                <a:gd name="csX12" fmla="*/ 63696 w 78716"/>
                <a:gd name="csY12" fmla="*/ 99724 h 99724"/>
                <a:gd name="csX13" fmla="*/ 78717 w 78716"/>
                <a:gd name="csY13" fmla="*/ 99724 h 99724"/>
                <a:gd name="csX14" fmla="*/ 78717 w 78716"/>
                <a:gd name="csY14" fmla="*/ 0 h 99724"/>
                <a:gd name="csX15" fmla="*/ 67214 w 78716"/>
                <a:gd name="csY15" fmla="*/ 0 h 99724"/>
                <a:gd name="csX16" fmla="*/ 67214 w 78716"/>
                <a:gd name="csY16" fmla="*/ 7044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8716" h="99724">
                  <a:moveTo>
                    <a:pt x="67214" y="70449"/>
                  </a:moveTo>
                  <a:lnTo>
                    <a:pt x="67784" y="85653"/>
                  </a:lnTo>
                  <a:lnTo>
                    <a:pt x="67689" y="85653"/>
                  </a:lnTo>
                  <a:lnTo>
                    <a:pt x="56851" y="66483"/>
                  </a:lnTo>
                  <a:lnTo>
                    <a:pt x="15021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1503" y="99724"/>
                  </a:lnTo>
                  <a:lnTo>
                    <a:pt x="11503" y="29370"/>
                  </a:lnTo>
                  <a:lnTo>
                    <a:pt x="10933" y="14260"/>
                  </a:lnTo>
                  <a:lnTo>
                    <a:pt x="11028" y="14260"/>
                  </a:lnTo>
                  <a:lnTo>
                    <a:pt x="21676" y="32958"/>
                  </a:lnTo>
                  <a:lnTo>
                    <a:pt x="63696" y="99724"/>
                  </a:lnTo>
                  <a:lnTo>
                    <a:pt x="78717" y="99724"/>
                  </a:lnTo>
                  <a:lnTo>
                    <a:pt x="78717" y="0"/>
                  </a:lnTo>
                  <a:lnTo>
                    <a:pt x="67214" y="0"/>
                  </a:lnTo>
                  <a:lnTo>
                    <a:pt x="67214" y="70449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C6E66E46-E570-03AF-172C-7787918D8D1F}"/>
                </a:ext>
              </a:extLst>
            </p:cNvPr>
            <p:cNvSpPr/>
            <p:nvPr/>
          </p:nvSpPr>
          <p:spPr>
            <a:xfrm>
              <a:off x="7506151" y="1610846"/>
              <a:ext cx="70255" cy="99724"/>
            </a:xfrm>
            <a:custGeom>
              <a:avLst/>
              <a:gdLst>
                <a:gd name="csX0" fmla="*/ 0 w 70255"/>
                <a:gd name="csY0" fmla="*/ 99724 h 99724"/>
                <a:gd name="csX1" fmla="*/ 12169 w 70255"/>
                <a:gd name="csY1" fmla="*/ 99724 h 99724"/>
                <a:gd name="csX2" fmla="*/ 12169 w 70255"/>
                <a:gd name="csY2" fmla="*/ 54867 h 99724"/>
                <a:gd name="csX3" fmla="*/ 57517 w 70255"/>
                <a:gd name="csY3" fmla="*/ 54867 h 99724"/>
                <a:gd name="csX4" fmla="*/ 57517 w 70255"/>
                <a:gd name="csY4" fmla="*/ 43535 h 99724"/>
                <a:gd name="csX5" fmla="*/ 12169 w 70255"/>
                <a:gd name="csY5" fmla="*/ 43535 h 99724"/>
                <a:gd name="csX6" fmla="*/ 12169 w 70255"/>
                <a:gd name="csY6" fmla="*/ 11332 h 99724"/>
                <a:gd name="csX7" fmla="*/ 70256 w 70255"/>
                <a:gd name="csY7" fmla="*/ 11332 h 99724"/>
                <a:gd name="csX8" fmla="*/ 70256 w 70255"/>
                <a:gd name="csY8" fmla="*/ 0 h 99724"/>
                <a:gd name="csX9" fmla="*/ 0 w 70255"/>
                <a:gd name="csY9" fmla="*/ 0 h 99724"/>
                <a:gd name="csX10" fmla="*/ 0 w 70255"/>
                <a:gd name="csY10" fmla="*/ 99724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70255" h="99724">
                  <a:moveTo>
                    <a:pt x="0" y="99724"/>
                  </a:moveTo>
                  <a:lnTo>
                    <a:pt x="12169" y="99724"/>
                  </a:lnTo>
                  <a:lnTo>
                    <a:pt x="12169" y="54867"/>
                  </a:lnTo>
                  <a:lnTo>
                    <a:pt x="57517" y="54867"/>
                  </a:lnTo>
                  <a:lnTo>
                    <a:pt x="57517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256" y="11332"/>
                  </a:lnTo>
                  <a:lnTo>
                    <a:pt x="70256" y="0"/>
                  </a:lnTo>
                  <a:lnTo>
                    <a:pt x="0" y="0"/>
                  </a:lnTo>
                  <a:lnTo>
                    <a:pt x="0" y="99724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F7C8B8CB-06F8-A332-1EDE-9A209901BB65}"/>
                </a:ext>
              </a:extLst>
            </p:cNvPr>
            <p:cNvSpPr/>
            <p:nvPr/>
          </p:nvSpPr>
          <p:spPr>
            <a:xfrm>
              <a:off x="7597798" y="1610846"/>
              <a:ext cx="72727" cy="99724"/>
            </a:xfrm>
            <a:custGeom>
              <a:avLst/>
              <a:gdLst>
                <a:gd name="csX0" fmla="*/ 12169 w 72727"/>
                <a:gd name="csY0" fmla="*/ 54867 h 99724"/>
                <a:gd name="csX1" fmla="*/ 57516 w 72727"/>
                <a:gd name="csY1" fmla="*/ 54867 h 99724"/>
                <a:gd name="csX2" fmla="*/ 57516 w 72727"/>
                <a:gd name="csY2" fmla="*/ 43535 h 99724"/>
                <a:gd name="csX3" fmla="*/ 12169 w 72727"/>
                <a:gd name="csY3" fmla="*/ 43535 h 99724"/>
                <a:gd name="csX4" fmla="*/ 12169 w 72727"/>
                <a:gd name="csY4" fmla="*/ 11332 h 99724"/>
                <a:gd name="csX5" fmla="*/ 70446 w 72727"/>
                <a:gd name="csY5" fmla="*/ 11332 h 99724"/>
                <a:gd name="csX6" fmla="*/ 70446 w 72727"/>
                <a:gd name="csY6" fmla="*/ 0 h 99724"/>
                <a:gd name="csX7" fmla="*/ 0 w 72727"/>
                <a:gd name="csY7" fmla="*/ 0 h 99724"/>
                <a:gd name="csX8" fmla="*/ 0 w 72727"/>
                <a:gd name="csY8" fmla="*/ 99724 h 99724"/>
                <a:gd name="csX9" fmla="*/ 72727 w 72727"/>
                <a:gd name="csY9" fmla="*/ 99724 h 99724"/>
                <a:gd name="csX10" fmla="*/ 72727 w 72727"/>
                <a:gd name="csY10" fmla="*/ 88392 h 99724"/>
                <a:gd name="csX11" fmla="*/ 12169 w 72727"/>
                <a:gd name="csY11" fmla="*/ 88392 h 99724"/>
                <a:gd name="csX12" fmla="*/ 12169 w 72727"/>
                <a:gd name="csY12" fmla="*/ 54867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2727" h="99724">
                  <a:moveTo>
                    <a:pt x="12169" y="54867"/>
                  </a:moveTo>
                  <a:lnTo>
                    <a:pt x="57516" y="54867"/>
                  </a:lnTo>
                  <a:lnTo>
                    <a:pt x="57516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446" y="11332"/>
                  </a:lnTo>
                  <a:lnTo>
                    <a:pt x="7044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72727" y="99724"/>
                  </a:lnTo>
                  <a:lnTo>
                    <a:pt x="72727" y="88392"/>
                  </a:lnTo>
                  <a:lnTo>
                    <a:pt x="12169" y="88392"/>
                  </a:lnTo>
                  <a:lnTo>
                    <a:pt x="12169" y="54867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4824F54D-B218-DE57-059D-F02D0D2AA784}"/>
                </a:ext>
              </a:extLst>
            </p:cNvPr>
            <p:cNvSpPr/>
            <p:nvPr/>
          </p:nvSpPr>
          <p:spPr>
            <a:xfrm>
              <a:off x="7692771" y="1611035"/>
              <a:ext cx="73488" cy="99724"/>
            </a:xfrm>
            <a:custGeom>
              <a:avLst/>
              <a:gdLst>
                <a:gd name="csX0" fmla="*/ 70731 w 73488"/>
                <a:gd name="csY0" fmla="*/ 92547 h 99724"/>
                <a:gd name="csX1" fmla="*/ 69685 w 73488"/>
                <a:gd name="csY1" fmla="*/ 85842 h 99724"/>
                <a:gd name="csX2" fmla="*/ 68735 w 73488"/>
                <a:gd name="csY2" fmla="*/ 74793 h 99724"/>
                <a:gd name="csX3" fmla="*/ 64076 w 73488"/>
                <a:gd name="csY3" fmla="*/ 61383 h 99724"/>
                <a:gd name="csX4" fmla="*/ 50957 w 73488"/>
                <a:gd name="csY4" fmla="*/ 54584 h 99724"/>
                <a:gd name="csX5" fmla="*/ 50957 w 73488"/>
                <a:gd name="csY5" fmla="*/ 54301 h 99724"/>
                <a:gd name="csX6" fmla="*/ 62460 w 73488"/>
                <a:gd name="csY6" fmla="*/ 49201 h 99724"/>
                <a:gd name="csX7" fmla="*/ 69495 w 73488"/>
                <a:gd name="csY7" fmla="*/ 40702 h 99724"/>
                <a:gd name="csX8" fmla="*/ 71967 w 73488"/>
                <a:gd name="csY8" fmla="*/ 29181 h 99724"/>
                <a:gd name="csX9" fmla="*/ 62650 w 73488"/>
                <a:gd name="csY9" fmla="*/ 7838 h 99724"/>
                <a:gd name="csX10" fmla="*/ 38027 w 73488"/>
                <a:gd name="csY10" fmla="*/ 0 h 99724"/>
                <a:gd name="csX11" fmla="*/ 0 w 73488"/>
                <a:gd name="csY11" fmla="*/ 0 h 99724"/>
                <a:gd name="csX12" fmla="*/ 0 w 73488"/>
                <a:gd name="csY12" fmla="*/ 99724 h 99724"/>
                <a:gd name="csX13" fmla="*/ 12169 w 73488"/>
                <a:gd name="csY13" fmla="*/ 99724 h 99724"/>
                <a:gd name="csX14" fmla="*/ 12169 w 73488"/>
                <a:gd name="csY14" fmla="*/ 58361 h 99724"/>
                <a:gd name="csX15" fmla="*/ 33464 w 73488"/>
                <a:gd name="csY15" fmla="*/ 58361 h 99724"/>
                <a:gd name="csX16" fmla="*/ 50767 w 73488"/>
                <a:gd name="csY16" fmla="*/ 62894 h 99724"/>
                <a:gd name="csX17" fmla="*/ 56756 w 73488"/>
                <a:gd name="csY17" fmla="*/ 76210 h 99724"/>
                <a:gd name="csX18" fmla="*/ 57707 w 73488"/>
                <a:gd name="csY18" fmla="*/ 87731 h 99724"/>
                <a:gd name="csX19" fmla="*/ 58943 w 73488"/>
                <a:gd name="csY19" fmla="*/ 95097 h 99724"/>
                <a:gd name="csX20" fmla="*/ 60369 w 73488"/>
                <a:gd name="csY20" fmla="*/ 99724 h 99724"/>
                <a:gd name="csX21" fmla="*/ 73488 w 73488"/>
                <a:gd name="csY21" fmla="*/ 99724 h 99724"/>
                <a:gd name="csX22" fmla="*/ 73488 w 73488"/>
                <a:gd name="csY22" fmla="*/ 99252 h 99724"/>
                <a:gd name="csX23" fmla="*/ 72062 w 73488"/>
                <a:gd name="csY23" fmla="*/ 96608 h 99724"/>
                <a:gd name="csX24" fmla="*/ 70731 w 73488"/>
                <a:gd name="csY24" fmla="*/ 92642 h 99724"/>
                <a:gd name="csX25" fmla="*/ 37933 w 73488"/>
                <a:gd name="csY25" fmla="*/ 46840 h 99724"/>
                <a:gd name="csX26" fmla="*/ 12264 w 73488"/>
                <a:gd name="csY26" fmla="*/ 46840 h 99724"/>
                <a:gd name="csX27" fmla="*/ 12264 w 73488"/>
                <a:gd name="csY27" fmla="*/ 11143 h 99724"/>
                <a:gd name="csX28" fmla="*/ 37933 w 73488"/>
                <a:gd name="csY28" fmla="*/ 11143 h 99724"/>
                <a:gd name="csX29" fmla="*/ 53999 w 73488"/>
                <a:gd name="csY29" fmla="*/ 15582 h 99724"/>
                <a:gd name="csX30" fmla="*/ 59228 w 73488"/>
                <a:gd name="csY30" fmla="*/ 28992 h 99724"/>
                <a:gd name="csX31" fmla="*/ 53999 w 73488"/>
                <a:gd name="csY31" fmla="*/ 42402 h 99724"/>
                <a:gd name="csX32" fmla="*/ 37933 w 73488"/>
                <a:gd name="csY32" fmla="*/ 46840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</a:cxnLst>
              <a:rect l="l" t="t" r="r" b="b"/>
              <a:pathLst>
                <a:path w="73488" h="99724">
                  <a:moveTo>
                    <a:pt x="70731" y="92547"/>
                  </a:moveTo>
                  <a:cubicBezTo>
                    <a:pt x="70351" y="90847"/>
                    <a:pt x="69971" y="88675"/>
                    <a:pt x="69685" y="85842"/>
                  </a:cubicBezTo>
                  <a:cubicBezTo>
                    <a:pt x="69400" y="83009"/>
                    <a:pt x="69115" y="79326"/>
                    <a:pt x="68735" y="74793"/>
                  </a:cubicBezTo>
                  <a:cubicBezTo>
                    <a:pt x="68545" y="69316"/>
                    <a:pt x="67024" y="64877"/>
                    <a:pt x="64076" y="61383"/>
                  </a:cubicBezTo>
                  <a:cubicBezTo>
                    <a:pt x="61224" y="57889"/>
                    <a:pt x="56756" y="55623"/>
                    <a:pt x="50957" y="54584"/>
                  </a:cubicBezTo>
                  <a:lnTo>
                    <a:pt x="50957" y="54301"/>
                  </a:lnTo>
                  <a:cubicBezTo>
                    <a:pt x="55520" y="53167"/>
                    <a:pt x="59323" y="51468"/>
                    <a:pt x="62460" y="49201"/>
                  </a:cubicBezTo>
                  <a:cubicBezTo>
                    <a:pt x="65597" y="46935"/>
                    <a:pt x="67879" y="44007"/>
                    <a:pt x="69495" y="40702"/>
                  </a:cubicBezTo>
                  <a:cubicBezTo>
                    <a:pt x="71111" y="37397"/>
                    <a:pt x="71967" y="33430"/>
                    <a:pt x="71967" y="29181"/>
                  </a:cubicBezTo>
                  <a:cubicBezTo>
                    <a:pt x="71967" y="20209"/>
                    <a:pt x="68830" y="13127"/>
                    <a:pt x="62650" y="7838"/>
                  </a:cubicBezTo>
                  <a:cubicBezTo>
                    <a:pt x="56471" y="2644"/>
                    <a:pt x="48295" y="0"/>
                    <a:pt x="38027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58361"/>
                  </a:lnTo>
                  <a:lnTo>
                    <a:pt x="33464" y="58361"/>
                  </a:lnTo>
                  <a:cubicBezTo>
                    <a:pt x="41260" y="58361"/>
                    <a:pt x="47059" y="59872"/>
                    <a:pt x="50767" y="62894"/>
                  </a:cubicBezTo>
                  <a:cubicBezTo>
                    <a:pt x="54474" y="65916"/>
                    <a:pt x="56471" y="70355"/>
                    <a:pt x="56756" y="76210"/>
                  </a:cubicBezTo>
                  <a:cubicBezTo>
                    <a:pt x="57041" y="80837"/>
                    <a:pt x="57422" y="84709"/>
                    <a:pt x="57707" y="87731"/>
                  </a:cubicBezTo>
                  <a:cubicBezTo>
                    <a:pt x="58087" y="90847"/>
                    <a:pt x="58467" y="93303"/>
                    <a:pt x="58943" y="95097"/>
                  </a:cubicBezTo>
                  <a:cubicBezTo>
                    <a:pt x="59418" y="96986"/>
                    <a:pt x="59893" y="98497"/>
                    <a:pt x="60369" y="99724"/>
                  </a:cubicBezTo>
                  <a:lnTo>
                    <a:pt x="73488" y="99724"/>
                  </a:lnTo>
                  <a:lnTo>
                    <a:pt x="73488" y="99252"/>
                  </a:lnTo>
                  <a:cubicBezTo>
                    <a:pt x="73013" y="98497"/>
                    <a:pt x="72537" y="97552"/>
                    <a:pt x="72062" y="96608"/>
                  </a:cubicBezTo>
                  <a:cubicBezTo>
                    <a:pt x="71587" y="95664"/>
                    <a:pt x="71207" y="94342"/>
                    <a:pt x="70731" y="92642"/>
                  </a:cubicBezTo>
                  <a:close/>
                  <a:moveTo>
                    <a:pt x="37933" y="46840"/>
                  </a:moveTo>
                  <a:lnTo>
                    <a:pt x="12264" y="46840"/>
                  </a:lnTo>
                  <a:lnTo>
                    <a:pt x="12264" y="11143"/>
                  </a:lnTo>
                  <a:lnTo>
                    <a:pt x="37933" y="11143"/>
                  </a:lnTo>
                  <a:cubicBezTo>
                    <a:pt x="45158" y="11143"/>
                    <a:pt x="50481" y="12654"/>
                    <a:pt x="53999" y="15582"/>
                  </a:cubicBezTo>
                  <a:cubicBezTo>
                    <a:pt x="57517" y="18510"/>
                    <a:pt x="59228" y="23042"/>
                    <a:pt x="59228" y="28992"/>
                  </a:cubicBezTo>
                  <a:cubicBezTo>
                    <a:pt x="59228" y="34941"/>
                    <a:pt x="57517" y="39380"/>
                    <a:pt x="53999" y="42402"/>
                  </a:cubicBezTo>
                  <a:cubicBezTo>
                    <a:pt x="50481" y="45329"/>
                    <a:pt x="45158" y="46840"/>
                    <a:pt x="37933" y="4684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3AB1B4EA-86D0-521A-025D-5724D5C3AD67}"/>
                </a:ext>
              </a:extLst>
            </p:cNvPr>
            <p:cNvSpPr/>
            <p:nvPr/>
          </p:nvSpPr>
          <p:spPr>
            <a:xfrm>
              <a:off x="7791928" y="1610846"/>
              <a:ext cx="72727" cy="99724"/>
            </a:xfrm>
            <a:custGeom>
              <a:avLst/>
              <a:gdLst>
                <a:gd name="csX0" fmla="*/ 12169 w 72727"/>
                <a:gd name="csY0" fmla="*/ 54867 h 99724"/>
                <a:gd name="csX1" fmla="*/ 57516 w 72727"/>
                <a:gd name="csY1" fmla="*/ 54867 h 99724"/>
                <a:gd name="csX2" fmla="*/ 57516 w 72727"/>
                <a:gd name="csY2" fmla="*/ 43535 h 99724"/>
                <a:gd name="csX3" fmla="*/ 12169 w 72727"/>
                <a:gd name="csY3" fmla="*/ 43535 h 99724"/>
                <a:gd name="csX4" fmla="*/ 12169 w 72727"/>
                <a:gd name="csY4" fmla="*/ 11332 h 99724"/>
                <a:gd name="csX5" fmla="*/ 70446 w 72727"/>
                <a:gd name="csY5" fmla="*/ 11332 h 99724"/>
                <a:gd name="csX6" fmla="*/ 70446 w 72727"/>
                <a:gd name="csY6" fmla="*/ 0 h 99724"/>
                <a:gd name="csX7" fmla="*/ 0 w 72727"/>
                <a:gd name="csY7" fmla="*/ 0 h 99724"/>
                <a:gd name="csX8" fmla="*/ 0 w 72727"/>
                <a:gd name="csY8" fmla="*/ 99724 h 99724"/>
                <a:gd name="csX9" fmla="*/ 72727 w 72727"/>
                <a:gd name="csY9" fmla="*/ 99724 h 99724"/>
                <a:gd name="csX10" fmla="*/ 72727 w 72727"/>
                <a:gd name="csY10" fmla="*/ 88392 h 99724"/>
                <a:gd name="csX11" fmla="*/ 12169 w 72727"/>
                <a:gd name="csY11" fmla="*/ 88392 h 99724"/>
                <a:gd name="csX12" fmla="*/ 12169 w 72727"/>
                <a:gd name="csY12" fmla="*/ 54867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2727" h="99724">
                  <a:moveTo>
                    <a:pt x="12169" y="54867"/>
                  </a:moveTo>
                  <a:lnTo>
                    <a:pt x="57516" y="54867"/>
                  </a:lnTo>
                  <a:lnTo>
                    <a:pt x="57516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446" y="11332"/>
                  </a:lnTo>
                  <a:lnTo>
                    <a:pt x="7044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72727" y="99724"/>
                  </a:lnTo>
                  <a:lnTo>
                    <a:pt x="72727" y="88392"/>
                  </a:lnTo>
                  <a:lnTo>
                    <a:pt x="12169" y="88392"/>
                  </a:lnTo>
                  <a:lnTo>
                    <a:pt x="12169" y="54867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0DDEFA37-89EE-FE32-FDF8-103A21472A8E}"/>
                </a:ext>
              </a:extLst>
            </p:cNvPr>
            <p:cNvSpPr/>
            <p:nvPr/>
          </p:nvSpPr>
          <p:spPr>
            <a:xfrm>
              <a:off x="7886901" y="1610846"/>
              <a:ext cx="78811" cy="99724"/>
            </a:xfrm>
            <a:custGeom>
              <a:avLst/>
              <a:gdLst>
                <a:gd name="csX0" fmla="*/ 67214 w 78811"/>
                <a:gd name="csY0" fmla="*/ 70449 h 99724"/>
                <a:gd name="csX1" fmla="*/ 67879 w 78811"/>
                <a:gd name="csY1" fmla="*/ 85653 h 99724"/>
                <a:gd name="csX2" fmla="*/ 67689 w 78811"/>
                <a:gd name="csY2" fmla="*/ 85653 h 99724"/>
                <a:gd name="csX3" fmla="*/ 56946 w 78811"/>
                <a:gd name="csY3" fmla="*/ 66483 h 99724"/>
                <a:gd name="csX4" fmla="*/ 15021 w 78811"/>
                <a:gd name="csY4" fmla="*/ 0 h 99724"/>
                <a:gd name="csX5" fmla="*/ 0 w 78811"/>
                <a:gd name="csY5" fmla="*/ 0 h 99724"/>
                <a:gd name="csX6" fmla="*/ 0 w 78811"/>
                <a:gd name="csY6" fmla="*/ 99724 h 99724"/>
                <a:gd name="csX7" fmla="*/ 11598 w 78811"/>
                <a:gd name="csY7" fmla="*/ 99724 h 99724"/>
                <a:gd name="csX8" fmla="*/ 11598 w 78811"/>
                <a:gd name="csY8" fmla="*/ 29370 h 99724"/>
                <a:gd name="csX9" fmla="*/ 10933 w 78811"/>
                <a:gd name="csY9" fmla="*/ 14260 h 99724"/>
                <a:gd name="csX10" fmla="*/ 11123 w 78811"/>
                <a:gd name="csY10" fmla="*/ 14260 h 99724"/>
                <a:gd name="csX11" fmla="*/ 21771 w 78811"/>
                <a:gd name="csY11" fmla="*/ 32958 h 99724"/>
                <a:gd name="csX12" fmla="*/ 63696 w 78811"/>
                <a:gd name="csY12" fmla="*/ 99724 h 99724"/>
                <a:gd name="csX13" fmla="*/ 78812 w 78811"/>
                <a:gd name="csY13" fmla="*/ 99724 h 99724"/>
                <a:gd name="csX14" fmla="*/ 78812 w 78811"/>
                <a:gd name="csY14" fmla="*/ 0 h 99724"/>
                <a:gd name="csX15" fmla="*/ 67214 w 78811"/>
                <a:gd name="csY15" fmla="*/ 0 h 99724"/>
                <a:gd name="csX16" fmla="*/ 67214 w 78811"/>
                <a:gd name="csY16" fmla="*/ 7044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8811" h="99724">
                  <a:moveTo>
                    <a:pt x="67214" y="70449"/>
                  </a:moveTo>
                  <a:lnTo>
                    <a:pt x="67879" y="85653"/>
                  </a:lnTo>
                  <a:lnTo>
                    <a:pt x="67689" y="85653"/>
                  </a:lnTo>
                  <a:lnTo>
                    <a:pt x="56946" y="66483"/>
                  </a:lnTo>
                  <a:lnTo>
                    <a:pt x="15021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1598" y="99724"/>
                  </a:lnTo>
                  <a:lnTo>
                    <a:pt x="11598" y="29370"/>
                  </a:lnTo>
                  <a:lnTo>
                    <a:pt x="10933" y="14260"/>
                  </a:lnTo>
                  <a:lnTo>
                    <a:pt x="11123" y="14260"/>
                  </a:lnTo>
                  <a:lnTo>
                    <a:pt x="21771" y="32958"/>
                  </a:lnTo>
                  <a:lnTo>
                    <a:pt x="63696" y="99724"/>
                  </a:lnTo>
                  <a:lnTo>
                    <a:pt x="78812" y="99724"/>
                  </a:lnTo>
                  <a:lnTo>
                    <a:pt x="78812" y="0"/>
                  </a:lnTo>
                  <a:lnTo>
                    <a:pt x="67214" y="0"/>
                  </a:lnTo>
                  <a:lnTo>
                    <a:pt x="67214" y="70449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EFD54245-2443-0F83-58FC-302E3FA0C6AA}"/>
                </a:ext>
              </a:extLst>
            </p:cNvPr>
            <p:cNvSpPr/>
            <p:nvPr/>
          </p:nvSpPr>
          <p:spPr>
            <a:xfrm>
              <a:off x="7991857" y="1609429"/>
              <a:ext cx="86987" cy="102746"/>
            </a:xfrm>
            <a:custGeom>
              <a:avLst/>
              <a:gdLst>
                <a:gd name="csX0" fmla="*/ 63981 w 86987"/>
                <a:gd name="csY0" fmla="*/ 86314 h 102746"/>
                <a:gd name="csX1" fmla="*/ 46488 w 86987"/>
                <a:gd name="csY1" fmla="*/ 91414 h 102746"/>
                <a:gd name="csX2" fmla="*/ 28521 w 86987"/>
                <a:gd name="csY2" fmla="*/ 86692 h 102746"/>
                <a:gd name="csX3" fmla="*/ 16827 w 86987"/>
                <a:gd name="csY3" fmla="*/ 72905 h 102746"/>
                <a:gd name="csX4" fmla="*/ 12739 w 86987"/>
                <a:gd name="csY4" fmla="*/ 51373 h 102746"/>
                <a:gd name="csX5" fmla="*/ 17112 w 86987"/>
                <a:gd name="csY5" fmla="*/ 29747 h 102746"/>
                <a:gd name="csX6" fmla="*/ 29186 w 86987"/>
                <a:gd name="csY6" fmla="*/ 16054 h 102746"/>
                <a:gd name="csX7" fmla="*/ 47154 w 86987"/>
                <a:gd name="csY7" fmla="*/ 11332 h 102746"/>
                <a:gd name="csX8" fmla="*/ 63506 w 86987"/>
                <a:gd name="csY8" fmla="*/ 15771 h 102746"/>
                <a:gd name="csX9" fmla="*/ 73203 w 86987"/>
                <a:gd name="csY9" fmla="*/ 28803 h 102746"/>
                <a:gd name="csX10" fmla="*/ 85181 w 86987"/>
                <a:gd name="csY10" fmla="*/ 23231 h 102746"/>
                <a:gd name="csX11" fmla="*/ 76625 w 86987"/>
                <a:gd name="csY11" fmla="*/ 10482 h 102746"/>
                <a:gd name="csX12" fmla="*/ 63601 w 86987"/>
                <a:gd name="csY12" fmla="*/ 2644 h 102746"/>
                <a:gd name="csX13" fmla="*/ 46298 w 86987"/>
                <a:gd name="csY13" fmla="*/ 0 h 102746"/>
                <a:gd name="csX14" fmla="*/ 21866 w 86987"/>
                <a:gd name="csY14" fmla="*/ 6233 h 102746"/>
                <a:gd name="csX15" fmla="*/ 5704 w 86987"/>
                <a:gd name="csY15" fmla="*/ 23987 h 102746"/>
                <a:gd name="csX16" fmla="*/ 0 w 86987"/>
                <a:gd name="csY16" fmla="*/ 51373 h 102746"/>
                <a:gd name="csX17" fmla="*/ 5704 w 86987"/>
                <a:gd name="csY17" fmla="*/ 78760 h 102746"/>
                <a:gd name="csX18" fmla="*/ 21866 w 86987"/>
                <a:gd name="csY18" fmla="*/ 96514 h 102746"/>
                <a:gd name="csX19" fmla="*/ 46584 w 86987"/>
                <a:gd name="csY19" fmla="*/ 102746 h 102746"/>
                <a:gd name="csX20" fmla="*/ 63981 w 86987"/>
                <a:gd name="csY20" fmla="*/ 99535 h 102746"/>
                <a:gd name="csX21" fmla="*/ 77861 w 86987"/>
                <a:gd name="csY21" fmla="*/ 90281 h 102746"/>
                <a:gd name="csX22" fmla="*/ 86988 w 86987"/>
                <a:gd name="csY22" fmla="*/ 75738 h 102746"/>
                <a:gd name="csX23" fmla="*/ 74819 w 86987"/>
                <a:gd name="csY23" fmla="*/ 71205 h 102746"/>
                <a:gd name="csX24" fmla="*/ 63981 w 86987"/>
                <a:gd name="csY24" fmla="*/ 86409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86987" h="102746">
                  <a:moveTo>
                    <a:pt x="63981" y="86314"/>
                  </a:moveTo>
                  <a:cubicBezTo>
                    <a:pt x="59038" y="89714"/>
                    <a:pt x="53143" y="91414"/>
                    <a:pt x="46488" y="91414"/>
                  </a:cubicBezTo>
                  <a:cubicBezTo>
                    <a:pt x="39833" y="91414"/>
                    <a:pt x="33559" y="89809"/>
                    <a:pt x="28521" y="86692"/>
                  </a:cubicBezTo>
                  <a:cubicBezTo>
                    <a:pt x="23482" y="83576"/>
                    <a:pt x="19584" y="78948"/>
                    <a:pt x="16827" y="72905"/>
                  </a:cubicBezTo>
                  <a:cubicBezTo>
                    <a:pt x="14070" y="66861"/>
                    <a:pt x="12739" y="59778"/>
                    <a:pt x="12739" y="51373"/>
                  </a:cubicBezTo>
                  <a:cubicBezTo>
                    <a:pt x="12739" y="42968"/>
                    <a:pt x="14165" y="35697"/>
                    <a:pt x="17112" y="29747"/>
                  </a:cubicBezTo>
                  <a:cubicBezTo>
                    <a:pt x="19964" y="23798"/>
                    <a:pt x="24052" y="19265"/>
                    <a:pt x="29186" y="16054"/>
                  </a:cubicBezTo>
                  <a:cubicBezTo>
                    <a:pt x="34320" y="12843"/>
                    <a:pt x="40309" y="11332"/>
                    <a:pt x="47154" y="11332"/>
                  </a:cubicBezTo>
                  <a:cubicBezTo>
                    <a:pt x="53999" y="11332"/>
                    <a:pt x="59323" y="12843"/>
                    <a:pt x="63506" y="15771"/>
                  </a:cubicBezTo>
                  <a:cubicBezTo>
                    <a:pt x="67689" y="18698"/>
                    <a:pt x="70921" y="23137"/>
                    <a:pt x="73203" y="28803"/>
                  </a:cubicBezTo>
                  <a:lnTo>
                    <a:pt x="85181" y="23231"/>
                  </a:lnTo>
                  <a:cubicBezTo>
                    <a:pt x="83090" y="18226"/>
                    <a:pt x="80143" y="13977"/>
                    <a:pt x="76625" y="10482"/>
                  </a:cubicBezTo>
                  <a:cubicBezTo>
                    <a:pt x="73013" y="6988"/>
                    <a:pt x="68734" y="4438"/>
                    <a:pt x="63601" y="2644"/>
                  </a:cubicBezTo>
                  <a:cubicBezTo>
                    <a:pt x="58562" y="850"/>
                    <a:pt x="52763" y="0"/>
                    <a:pt x="46298" y="0"/>
                  </a:cubicBezTo>
                  <a:cubicBezTo>
                    <a:pt x="36982" y="0"/>
                    <a:pt x="28806" y="2078"/>
                    <a:pt x="21866" y="6233"/>
                  </a:cubicBezTo>
                  <a:cubicBezTo>
                    <a:pt x="14926" y="10388"/>
                    <a:pt x="9507" y="16337"/>
                    <a:pt x="5704" y="23987"/>
                  </a:cubicBezTo>
                  <a:cubicBezTo>
                    <a:pt x="1901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4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2858" y="102746"/>
                    <a:pt x="58657" y="101708"/>
                    <a:pt x="63981" y="99535"/>
                  </a:cubicBezTo>
                  <a:cubicBezTo>
                    <a:pt x="69305" y="97458"/>
                    <a:pt x="73963" y="94342"/>
                    <a:pt x="77861" y="90281"/>
                  </a:cubicBezTo>
                  <a:cubicBezTo>
                    <a:pt x="81854" y="86220"/>
                    <a:pt x="84896" y="81309"/>
                    <a:pt x="86988" y="75738"/>
                  </a:cubicBezTo>
                  <a:lnTo>
                    <a:pt x="74819" y="71205"/>
                  </a:lnTo>
                  <a:cubicBezTo>
                    <a:pt x="72632" y="77910"/>
                    <a:pt x="69020" y="83009"/>
                    <a:pt x="63981" y="86409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F5E3BF77-3A61-1D45-6E18-C104AF62DC3A}"/>
                </a:ext>
              </a:extLst>
            </p:cNvPr>
            <p:cNvSpPr/>
            <p:nvPr/>
          </p:nvSpPr>
          <p:spPr>
            <a:xfrm>
              <a:off x="8101091" y="1610846"/>
              <a:ext cx="72632" cy="99724"/>
            </a:xfrm>
            <a:custGeom>
              <a:avLst/>
              <a:gdLst>
                <a:gd name="csX0" fmla="*/ 12169 w 72632"/>
                <a:gd name="csY0" fmla="*/ 88392 h 99724"/>
                <a:gd name="csX1" fmla="*/ 12169 w 72632"/>
                <a:gd name="csY1" fmla="*/ 54867 h 99724"/>
                <a:gd name="csX2" fmla="*/ 57422 w 72632"/>
                <a:gd name="csY2" fmla="*/ 54867 h 99724"/>
                <a:gd name="csX3" fmla="*/ 57422 w 72632"/>
                <a:gd name="csY3" fmla="*/ 43535 h 99724"/>
                <a:gd name="csX4" fmla="*/ 12169 w 72632"/>
                <a:gd name="csY4" fmla="*/ 43535 h 99724"/>
                <a:gd name="csX5" fmla="*/ 12169 w 72632"/>
                <a:gd name="csY5" fmla="*/ 11332 h 99724"/>
                <a:gd name="csX6" fmla="*/ 70351 w 72632"/>
                <a:gd name="csY6" fmla="*/ 11332 h 99724"/>
                <a:gd name="csX7" fmla="*/ 70351 w 72632"/>
                <a:gd name="csY7" fmla="*/ 0 h 99724"/>
                <a:gd name="csX8" fmla="*/ 0 w 72632"/>
                <a:gd name="csY8" fmla="*/ 0 h 99724"/>
                <a:gd name="csX9" fmla="*/ 0 w 72632"/>
                <a:gd name="csY9" fmla="*/ 99724 h 99724"/>
                <a:gd name="csX10" fmla="*/ 72632 w 72632"/>
                <a:gd name="csY10" fmla="*/ 99724 h 99724"/>
                <a:gd name="csX11" fmla="*/ 72632 w 72632"/>
                <a:gd name="csY11" fmla="*/ 88392 h 99724"/>
                <a:gd name="csX12" fmla="*/ 12169 w 72632"/>
                <a:gd name="csY12" fmla="*/ 88392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2632" h="99724">
                  <a:moveTo>
                    <a:pt x="12169" y="88392"/>
                  </a:moveTo>
                  <a:lnTo>
                    <a:pt x="12169" y="54867"/>
                  </a:lnTo>
                  <a:lnTo>
                    <a:pt x="57422" y="54867"/>
                  </a:lnTo>
                  <a:lnTo>
                    <a:pt x="57422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351" y="11332"/>
                  </a:lnTo>
                  <a:lnTo>
                    <a:pt x="70351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72632" y="99724"/>
                  </a:lnTo>
                  <a:lnTo>
                    <a:pt x="72632" y="88392"/>
                  </a:lnTo>
                  <a:lnTo>
                    <a:pt x="12169" y="88392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</p:grpSp>
      <p:pic>
        <p:nvPicPr>
          <p:cNvPr id="48" name="Graphic 47">
            <a:extLst>
              <a:ext uri="{FF2B5EF4-FFF2-40B4-BE49-F238E27FC236}">
                <a16:creationId xmlns:a16="http://schemas.microsoft.com/office/drawing/2014/main" id="{8F698EE1-C8EB-0B7A-E39F-7DB29DC988E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85542" y="350866"/>
            <a:ext cx="2088000" cy="2088000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6B3487AC-F993-90FA-28D4-A7BC4C9065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1942" y="2650998"/>
            <a:ext cx="2235200" cy="254172"/>
          </a:xfr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1" baseline="0"/>
            </a:lvl1pPr>
            <a:lvl2pPr algn="ctr">
              <a:buNone/>
              <a:defRPr/>
            </a:lvl2pPr>
            <a:lvl3pPr algn="ctr">
              <a:buNone/>
              <a:defRPr/>
            </a:lvl3pPr>
            <a:lvl4pPr algn="ctr">
              <a:buNone/>
              <a:defRPr/>
            </a:lvl4pPr>
            <a:lvl5pPr algn="ctr">
              <a:buNone/>
              <a:defRPr/>
            </a:lvl5pPr>
          </a:lstStyle>
          <a:p>
            <a:pPr lvl="0"/>
            <a:r>
              <a:rPr lang="en-GB"/>
              <a:t>Speaker Name</a:t>
            </a:r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BE30B083-3C6F-E214-0046-10F40EAB8E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942" y="2954832"/>
            <a:ext cx="2235200" cy="915710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000" b="0"/>
            </a:lvl1pPr>
            <a:lvl2pPr algn="ctr">
              <a:buNone/>
              <a:defRPr/>
            </a:lvl2pPr>
            <a:lvl3pPr algn="ctr">
              <a:buNone/>
              <a:defRPr/>
            </a:lvl3pPr>
            <a:lvl4pPr algn="ctr">
              <a:buNone/>
              <a:defRPr/>
            </a:lvl4pPr>
            <a:lvl5pPr algn="ctr"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2A93E34A-9E22-DB27-6C7B-B0FBC253982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643146" y="509266"/>
            <a:ext cx="1772792" cy="1771200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3CD07A7-CE68-22EA-3A1E-C745489CD1B1}"/>
              </a:ext>
            </a:extLst>
          </p:cNvPr>
          <p:cNvGrpSpPr/>
          <p:nvPr/>
        </p:nvGrpSpPr>
        <p:grpSpPr>
          <a:xfrm>
            <a:off x="4306875" y="2212648"/>
            <a:ext cx="3719034" cy="1841198"/>
            <a:chOff x="4233824" y="2000388"/>
            <a:chExt cx="4169730" cy="206432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BA868D7-775B-60F9-F099-65A5F2D346B5}"/>
                </a:ext>
              </a:extLst>
            </p:cNvPr>
            <p:cNvGrpSpPr/>
            <p:nvPr userDrawn="1"/>
          </p:nvGrpSpPr>
          <p:grpSpPr>
            <a:xfrm>
              <a:off x="4233824" y="2000388"/>
              <a:ext cx="1720272" cy="2064326"/>
              <a:chOff x="5331020" y="821943"/>
              <a:chExt cx="3810000" cy="4572000"/>
            </a:xfrm>
          </p:grpSpPr>
          <p:pic>
            <p:nvPicPr>
              <p:cNvPr id="2" name="Graphic 1">
                <a:extLst>
                  <a:ext uri="{FF2B5EF4-FFF2-40B4-BE49-F238E27FC236}">
                    <a16:creationId xmlns:a16="http://schemas.microsoft.com/office/drawing/2014/main" id="{68D69B25-C304-765C-DABB-873B62BFE92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0">
                <a:alphaModFix amt="80000"/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5416118" y="4202696"/>
                <a:ext cx="3657601" cy="876299"/>
              </a:xfrm>
              <a:prstGeom prst="rect">
                <a:avLst/>
              </a:prstGeom>
            </p:spPr>
          </p:pic>
          <p:pic>
            <p:nvPicPr>
              <p:cNvPr id="26" name="Graphic 25">
                <a:extLst>
                  <a:ext uri="{FF2B5EF4-FFF2-40B4-BE49-F238E27FC236}">
                    <a16:creationId xmlns:a16="http://schemas.microsoft.com/office/drawing/2014/main" id="{6C48C531-87CA-C602-DC3A-1D8EA22CC28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rcRect/>
              <a:stretch/>
            </p:blipFill>
            <p:spPr>
              <a:xfrm>
                <a:off x="5331020" y="821943"/>
                <a:ext cx="3810000" cy="4572000"/>
              </a:xfrm>
              <a:prstGeom prst="rect">
                <a:avLst/>
              </a:prstGeom>
            </p:spPr>
          </p:pic>
        </p:grp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06364D52-8ACB-B5AF-A8C4-91E6FEC805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6124713" y="2320443"/>
              <a:ext cx="1855899" cy="622406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A97E6438-C315-9778-CB19-621266347B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6168354" y="3192842"/>
              <a:ext cx="2235200" cy="368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6919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7265198" y="1690107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1042794" y="1690107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107140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329543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865" y="2724799"/>
            <a:ext cx="1876337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0865" y="3130597"/>
            <a:ext cx="1876337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3112342" y="1690107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176687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5193232" y="1690107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5257578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00412" y="2724799"/>
            <a:ext cx="1876338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00412" y="3130597"/>
            <a:ext cx="1876338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82569" y="2724799"/>
            <a:ext cx="1873805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82569" y="3130597"/>
            <a:ext cx="1873805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46875" y="2724799"/>
            <a:ext cx="1889124" cy="331200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46875" y="3130597"/>
            <a:ext cx="1889124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88" name="Text Placeholder 20">
            <a:extLst>
              <a:ext uri="{FF2B5EF4-FFF2-40B4-BE49-F238E27FC236}">
                <a16:creationId xmlns:a16="http://schemas.microsoft.com/office/drawing/2014/main" id="{E783EEB8-02C9-200D-40BD-3AAEA85BEB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C90E85E-131F-6E5F-5192-689B8F2CC26F}"/>
              </a:ext>
            </a:extLst>
          </p:cNvPr>
          <p:cNvGrpSpPr/>
          <p:nvPr userDrawn="1"/>
        </p:nvGrpSpPr>
        <p:grpSpPr>
          <a:xfrm>
            <a:off x="517003" y="325"/>
            <a:ext cx="1305741" cy="524135"/>
            <a:chOff x="5918198" y="0"/>
            <a:chExt cx="1803400" cy="7239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08900A5-DF55-1C97-5293-171F8C0C882B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0097CAC-0598-AEA6-D514-2AD6F33F8193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4B533521-6DFE-F9C0-2C45-D5B3FCD579C8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D4174FE4-9026-CB29-9486-4F917B2884A8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941DE5BB-4ABE-8B90-0AF1-622D8192D661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30B7011B-4D4B-F8A6-CDCC-59AE60DF3061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7AEA9D4E-C0FA-2655-A5F9-AA9D1A09F81A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D502B42-658E-1142-F504-8628E7A73671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C5853777-CDFC-F996-833F-BBE493B26596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F7510613-359C-5BE9-84AC-84F35C23885A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8043943D-4219-CFD7-7D72-BBEF0B71DAC2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2282FD0D-0C15-8456-A416-B49448716D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28382" y="374534"/>
            <a:ext cx="5287236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D49D1266-C272-578E-F091-EEBA8EAD85D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784942"/>
            <a:ext cx="9144000" cy="3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7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1510" userDrawn="1">
          <p15:clr>
            <a:srgbClr val="FBAE40"/>
          </p15:clr>
        </p15:guide>
        <p15:guide id="5" pos="1630" userDrawn="1">
          <p15:clr>
            <a:srgbClr val="FBAE40"/>
          </p15:clr>
        </p15:guide>
        <p15:guide id="6" pos="2820" userDrawn="1">
          <p15:clr>
            <a:srgbClr val="FBAE40"/>
          </p15:clr>
        </p15:guide>
        <p15:guide id="7" pos="2940" userDrawn="1">
          <p15:clr>
            <a:srgbClr val="FBAE40"/>
          </p15:clr>
        </p15:guide>
        <p15:guide id="8" pos="4130" userDrawn="1">
          <p15:clr>
            <a:srgbClr val="FBAE40"/>
          </p15:clr>
        </p15:guide>
        <p15:guide id="9" pos="4250" userDrawn="1">
          <p15:clr>
            <a:srgbClr val="FBAE40"/>
          </p15:clr>
        </p15:guide>
        <p15:guide id="10" pos="5440" userDrawn="1">
          <p15:clr>
            <a:srgbClr val="FBAE40"/>
          </p15:clr>
        </p15:guide>
        <p15:guide id="11" orient="horz" userDrawn="1">
          <p15:clr>
            <a:srgbClr val="FBAE40"/>
          </p15:clr>
        </p15:guide>
        <p15:guide id="12" orient="horz" pos="3240" userDrawn="1">
          <p15:clr>
            <a:srgbClr val="FBAE40"/>
          </p15:clr>
        </p15:guide>
        <p15:guide id="13" orient="horz" pos="320" userDrawn="1">
          <p15:clr>
            <a:srgbClr val="FBAE40"/>
          </p15:clr>
        </p15:guide>
        <p15:guide id="14" orient="horz" pos="3064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5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5805133" y="1690107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848517" y="1690107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912863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5869479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7002" y="2724799"/>
            <a:ext cx="1515509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002" y="3130597"/>
            <a:ext cx="1515509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2507928" y="1690107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2572273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4149852" y="1690107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214198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B5EFF96-BB25-97F1-1C74-E42BC4389162}"/>
              </a:ext>
            </a:extLst>
          </p:cNvPr>
          <p:cNvGrpSpPr/>
          <p:nvPr userDrawn="1"/>
        </p:nvGrpSpPr>
        <p:grpSpPr>
          <a:xfrm>
            <a:off x="7456932" y="1690107"/>
            <a:ext cx="852478" cy="923093"/>
            <a:chOff x="4572000" y="2112214"/>
            <a:chExt cx="852478" cy="923093"/>
          </a:xfrm>
        </p:grpSpPr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139E7E21-69B2-CF23-22F2-5C30D419DB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CC7A3E4-3B1A-A43B-58C4-E49745FBD9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7" name="Picture Placeholder 53">
            <a:extLst>
              <a:ext uri="{FF2B5EF4-FFF2-40B4-BE49-F238E27FC236}">
                <a16:creationId xmlns:a16="http://schemas.microsoft.com/office/drawing/2014/main" id="{EA020F0E-272D-BA0E-FAB6-EFC03E40BD91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521277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76258" y="2724799"/>
            <a:ext cx="1515817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76258" y="3130597"/>
            <a:ext cx="1515817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18182" y="2724799"/>
            <a:ext cx="1515818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18182" y="3130597"/>
            <a:ext cx="1515818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77746" y="2724799"/>
            <a:ext cx="1507253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77746" y="3130597"/>
            <a:ext cx="1507253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38B1F059-78C2-C138-2B3B-619B5E8255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123030" y="2724799"/>
            <a:ext cx="152028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E5F3CD2-7F61-A3F4-B944-6DC41080E8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123030" y="3130597"/>
            <a:ext cx="152028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97" name="Text Placeholder 20">
            <a:extLst>
              <a:ext uri="{FF2B5EF4-FFF2-40B4-BE49-F238E27FC236}">
                <a16:creationId xmlns:a16="http://schemas.microsoft.com/office/drawing/2014/main" id="{975E1181-0EF3-0C13-E10B-C365A8F828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9E75163-C489-385C-B396-9B25885BB5E1}"/>
              </a:ext>
            </a:extLst>
          </p:cNvPr>
          <p:cNvGrpSpPr/>
          <p:nvPr userDrawn="1"/>
        </p:nvGrpSpPr>
        <p:grpSpPr>
          <a:xfrm>
            <a:off x="517003" y="325"/>
            <a:ext cx="1305741" cy="524135"/>
            <a:chOff x="5918198" y="0"/>
            <a:chExt cx="1803400" cy="7239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B759B7-BC7A-9B60-050C-09EA658BB3F2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227EBF8-7175-F79E-0581-F5CC9ABD281E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5" name="Freeform 4">
                <a:extLst>
                  <a:ext uri="{FF2B5EF4-FFF2-40B4-BE49-F238E27FC236}">
                    <a16:creationId xmlns:a16="http://schemas.microsoft.com/office/drawing/2014/main" id="{D8E367B0-3762-4F23-8B67-632BFA5AF325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691AD758-F498-8EE6-4515-0CC872309016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29563164-65B0-6F67-23E6-A3F9D9B40371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69E75D45-09EC-5E1D-5EC4-EF745719349C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CE1B4727-8F74-160D-491A-2E92667BC7BB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8D1C1885-29A1-7429-0F15-034DBA546E9A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140F7943-E8B5-2E8E-A93F-EB3BCFD737D1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0964583D-6B01-C91A-C762-5B1F803172DC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67677265-56EB-C225-C56C-1A0EDF7B6C1C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10EE8D00-454E-0698-6798-0A61109100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28382" y="374534"/>
            <a:ext cx="5287236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10C7C29-F665-70D0-EF78-80A2C00E702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784942"/>
            <a:ext cx="9144000" cy="3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080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1280" userDrawn="1">
          <p15:clr>
            <a:srgbClr val="FBAE40"/>
          </p15:clr>
        </p15:guide>
        <p15:guide id="5" pos="1360" userDrawn="1">
          <p15:clr>
            <a:srgbClr val="FBAE40"/>
          </p15:clr>
        </p15:guide>
        <p15:guide id="6" pos="2320" userDrawn="1">
          <p15:clr>
            <a:srgbClr val="FBAE40"/>
          </p15:clr>
        </p15:guide>
        <p15:guide id="7" pos="2400" userDrawn="1">
          <p15:clr>
            <a:srgbClr val="FBAE40"/>
          </p15:clr>
        </p15:guide>
        <p15:guide id="8" pos="3360" userDrawn="1">
          <p15:clr>
            <a:srgbClr val="FBAE40"/>
          </p15:clr>
        </p15:guide>
        <p15:guide id="9" pos="3440" userDrawn="1">
          <p15:clr>
            <a:srgbClr val="FBAE40"/>
          </p15:clr>
        </p15:guide>
        <p15:guide id="10" pos="4400" userDrawn="1">
          <p15:clr>
            <a:srgbClr val="FBAE40"/>
          </p15:clr>
        </p15:guide>
        <p15:guide id="11" pos="4480" userDrawn="1">
          <p15:clr>
            <a:srgbClr val="FBAE40"/>
          </p15:clr>
        </p15:guide>
        <p15:guide id="12" pos="5440" userDrawn="1">
          <p15:clr>
            <a:srgbClr val="FBAE40"/>
          </p15:clr>
        </p15:guide>
        <p15:guide id="13" orient="horz" userDrawn="1">
          <p15:clr>
            <a:srgbClr val="FBAE40"/>
          </p15:clr>
        </p15:guide>
        <p15:guide id="14" orient="horz" pos="3240" userDrawn="1">
          <p15:clr>
            <a:srgbClr val="FBAE40"/>
          </p15:clr>
        </p15:guide>
        <p15:guide id="15" orient="horz" pos="320" userDrawn="1">
          <p15:clr>
            <a:srgbClr val="FBAE40"/>
          </p15:clr>
        </p15:guide>
        <p15:guide id="16" orient="horz" pos="3064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5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4836191" y="1690107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721263" y="1690107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85609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900537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7003" y="2724799"/>
            <a:ext cx="1260998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003" y="3130597"/>
            <a:ext cx="1260998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2085300" y="1690107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2149646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3464591" y="1690107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528937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B5EFF96-BB25-97F1-1C74-E42BC4389162}"/>
              </a:ext>
            </a:extLst>
          </p:cNvPr>
          <p:cNvGrpSpPr/>
          <p:nvPr userDrawn="1"/>
        </p:nvGrpSpPr>
        <p:grpSpPr>
          <a:xfrm>
            <a:off x="6207792" y="1690107"/>
            <a:ext cx="852478" cy="923093"/>
            <a:chOff x="4572000" y="2112214"/>
            <a:chExt cx="852478" cy="923093"/>
          </a:xfrm>
        </p:grpSpPr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139E7E21-69B2-CF23-22F2-5C30D419DB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CC7A3E4-3B1A-A43B-58C4-E49745FBD9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7" name="Picture Placeholder 53">
            <a:extLst>
              <a:ext uri="{FF2B5EF4-FFF2-40B4-BE49-F238E27FC236}">
                <a16:creationId xmlns:a16="http://schemas.microsoft.com/office/drawing/2014/main" id="{EA020F0E-272D-BA0E-FAB6-EFC03E40BD91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272137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73477" y="2724799"/>
            <a:ext cx="1276124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873477" y="3130597"/>
            <a:ext cx="1276124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60460" y="2724799"/>
            <a:ext cx="126074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60460" y="3130597"/>
            <a:ext cx="126074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32060" y="2724799"/>
            <a:ext cx="126074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32060" y="3130597"/>
            <a:ext cx="126074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38B1F059-78C2-C138-2B3B-619B5E8255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03660" y="2724799"/>
            <a:ext cx="126074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E5F3CD2-7F61-A3F4-B944-6DC41080E8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03660" y="3130597"/>
            <a:ext cx="126074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97" name="Text Placeholder 20">
            <a:extLst>
              <a:ext uri="{FF2B5EF4-FFF2-40B4-BE49-F238E27FC236}">
                <a16:creationId xmlns:a16="http://schemas.microsoft.com/office/drawing/2014/main" id="{975E1181-0EF3-0C13-E10B-C365A8F828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A96ABA71-9E37-EDF0-5DAB-1DA242CAB7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72232" y="2724799"/>
            <a:ext cx="126074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CDDFEEF2-0F11-9B62-1672-CE48F0CC17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372232" y="3130597"/>
            <a:ext cx="126074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8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BDA5763-8061-1281-F57C-054BDCCFD5E2}"/>
              </a:ext>
            </a:extLst>
          </p:cNvPr>
          <p:cNvGrpSpPr/>
          <p:nvPr userDrawn="1"/>
        </p:nvGrpSpPr>
        <p:grpSpPr>
          <a:xfrm>
            <a:off x="7576364" y="1690107"/>
            <a:ext cx="852478" cy="923093"/>
            <a:chOff x="4572000" y="2112214"/>
            <a:chExt cx="852478" cy="923093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FD30CC8D-419D-F736-B464-816AF95246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4E507237-49EE-E068-31DA-99A1F6E42B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7" name="Picture Placeholder 53">
            <a:extLst>
              <a:ext uri="{FF2B5EF4-FFF2-40B4-BE49-F238E27FC236}">
                <a16:creationId xmlns:a16="http://schemas.microsoft.com/office/drawing/2014/main" id="{2C54F2CC-AC89-A06B-9483-CA8726861482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>
          <a:xfrm>
            <a:off x="7640710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4C0489F-2B9E-09CF-C52D-284D727D7DB8}"/>
              </a:ext>
            </a:extLst>
          </p:cNvPr>
          <p:cNvGrpSpPr/>
          <p:nvPr userDrawn="1"/>
        </p:nvGrpSpPr>
        <p:grpSpPr>
          <a:xfrm>
            <a:off x="517003" y="325"/>
            <a:ext cx="1305741" cy="524135"/>
            <a:chOff x="5918198" y="0"/>
            <a:chExt cx="1803400" cy="723900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843B721-0366-A748-BFF6-07C7A78A6DE0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D74FFF1-54E4-206E-C984-CB68FFB00141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06AA8195-87B6-E684-85B9-B4E1ABF6A2E6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3E8EC50E-82FF-9E55-20BA-AA3111D70BD2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1D9E609E-5DF7-ECE9-0351-1F19D593CD56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9CA76440-3959-52C4-B732-11FEBFCD734E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5AABC0C-8445-9B43-138D-25D0EBC0746D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FB97B727-6746-8C66-E281-E6E5D7FD44B3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34CA152-B947-080C-125D-FDF449CDBF9D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7EB3859C-1828-C248-5068-B4037E3B27E0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BECFEA26-D03C-2318-4330-27941FCDA4F7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E9D8F7F5-56EA-F099-E78F-1085ACD641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28382" y="374534"/>
            <a:ext cx="5287236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DF82526E-75E0-1ED4-C9EE-BD79D7BCDCF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784942"/>
            <a:ext cx="9144000" cy="3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18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1120" userDrawn="1">
          <p15:clr>
            <a:srgbClr val="FBAE40"/>
          </p15:clr>
        </p15:guide>
        <p15:guide id="5" pos="1184" userDrawn="1">
          <p15:clr>
            <a:srgbClr val="FBAE40"/>
          </p15:clr>
        </p15:guide>
        <p15:guide id="6" pos="1984" userDrawn="1">
          <p15:clr>
            <a:srgbClr val="FBAE40"/>
          </p15:clr>
        </p15:guide>
        <p15:guide id="7" pos="2048" userDrawn="1">
          <p15:clr>
            <a:srgbClr val="FBAE40"/>
          </p15:clr>
        </p15:guide>
        <p15:guide id="8" pos="2848" userDrawn="1">
          <p15:clr>
            <a:srgbClr val="FBAE40"/>
          </p15:clr>
        </p15:guide>
        <p15:guide id="9" pos="2912" userDrawn="1">
          <p15:clr>
            <a:srgbClr val="FBAE40"/>
          </p15:clr>
        </p15:guide>
        <p15:guide id="10" pos="3712" userDrawn="1">
          <p15:clr>
            <a:srgbClr val="FBAE40"/>
          </p15:clr>
        </p15:guide>
        <p15:guide id="11" pos="3776" userDrawn="1">
          <p15:clr>
            <a:srgbClr val="FBAE40"/>
          </p15:clr>
        </p15:guide>
        <p15:guide id="12" pos="4576" userDrawn="1">
          <p15:clr>
            <a:srgbClr val="FBAE40"/>
          </p15:clr>
        </p15:guide>
        <p15:guide id="13" pos="4640" userDrawn="1">
          <p15:clr>
            <a:srgbClr val="FBAE40"/>
          </p15:clr>
        </p15:guide>
        <p15:guide id="14" pos="5440" userDrawn="1">
          <p15:clr>
            <a:srgbClr val="FBAE40"/>
          </p15:clr>
        </p15:guide>
        <p15:guide id="15" orient="horz" userDrawn="1">
          <p15:clr>
            <a:srgbClr val="FBAE40"/>
          </p15:clr>
        </p15:guide>
        <p15:guide id="16" orient="horz" pos="3240" userDrawn="1">
          <p15:clr>
            <a:srgbClr val="FBAE40"/>
          </p15:clr>
        </p15:guide>
        <p15:guide id="17" orient="horz" pos="320" userDrawn="1">
          <p15:clr>
            <a:srgbClr val="FBAE40"/>
          </p15:clr>
        </p15:guide>
        <p15:guide id="18" orient="horz" pos="3064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5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4163545" y="1690107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639507" y="1690107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03852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27891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7003" y="2724799"/>
            <a:ext cx="1097485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003" y="3130597"/>
            <a:ext cx="1097485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1816600" y="1690107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1880945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2989058" y="1690107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053404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B5EFF96-BB25-97F1-1C74-E42BC4389162}"/>
              </a:ext>
            </a:extLst>
          </p:cNvPr>
          <p:cNvGrpSpPr/>
          <p:nvPr userDrawn="1"/>
        </p:nvGrpSpPr>
        <p:grpSpPr>
          <a:xfrm>
            <a:off x="5326050" y="1690107"/>
            <a:ext cx="852478" cy="923093"/>
            <a:chOff x="4572000" y="2112214"/>
            <a:chExt cx="852478" cy="923093"/>
          </a:xfrm>
        </p:grpSpPr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139E7E21-69B2-CF23-22F2-5C30D419DB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CC7A3E4-3B1A-A43B-58C4-E49745FBD9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7" name="Picture Placeholder 53">
            <a:extLst>
              <a:ext uri="{FF2B5EF4-FFF2-40B4-BE49-F238E27FC236}">
                <a16:creationId xmlns:a16="http://schemas.microsoft.com/office/drawing/2014/main" id="{EA020F0E-272D-BA0E-FAB6-EFC03E40BD91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5390395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94096" y="2724799"/>
            <a:ext cx="1097485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94096" y="3130597"/>
            <a:ext cx="1097485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76132" y="2724799"/>
            <a:ext cx="107833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76132" y="3130597"/>
            <a:ext cx="107833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50619" y="2724799"/>
            <a:ext cx="107833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50619" y="3130597"/>
            <a:ext cx="107833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38B1F059-78C2-C138-2B3B-619B5E8255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210139" y="2724799"/>
            <a:ext cx="108430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E5F3CD2-7F61-A3F4-B944-6DC41080E8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10139" y="3130597"/>
            <a:ext cx="108430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97" name="Text Placeholder 20">
            <a:extLst>
              <a:ext uri="{FF2B5EF4-FFF2-40B4-BE49-F238E27FC236}">
                <a16:creationId xmlns:a16="http://schemas.microsoft.com/office/drawing/2014/main" id="{975E1181-0EF3-0C13-E10B-C365A8F828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A96ABA71-9E37-EDF0-5DAB-1DA242CAB7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75093" y="2724799"/>
            <a:ext cx="108933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CDDFEEF2-0F11-9B62-1672-CE48F0CC17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375094" y="3130597"/>
            <a:ext cx="108933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BDA5763-8061-1281-F57C-054BDCCFD5E2}"/>
              </a:ext>
            </a:extLst>
          </p:cNvPr>
          <p:cNvGrpSpPr/>
          <p:nvPr userDrawn="1"/>
        </p:nvGrpSpPr>
        <p:grpSpPr>
          <a:xfrm>
            <a:off x="6493520" y="1690107"/>
            <a:ext cx="852478" cy="923093"/>
            <a:chOff x="4572000" y="2112214"/>
            <a:chExt cx="852478" cy="923093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FD30CC8D-419D-F736-B464-816AF95246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4E507237-49EE-E068-31DA-99A1F6E42B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7" name="Picture Placeholder 53">
            <a:extLst>
              <a:ext uri="{FF2B5EF4-FFF2-40B4-BE49-F238E27FC236}">
                <a16:creationId xmlns:a16="http://schemas.microsoft.com/office/drawing/2014/main" id="{2C54F2CC-AC89-A06B-9483-CA8726861482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>
          <a:xfrm>
            <a:off x="6557866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96C650F-8BE9-0AD9-7DA3-5C79A018DE8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43831" y="2724799"/>
            <a:ext cx="108933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56EEA78-4DE6-4CA5-39D9-183070C61B4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543831" y="3130597"/>
            <a:ext cx="108933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038F98-16F5-7EB8-0A47-B47365EFC560}"/>
              </a:ext>
            </a:extLst>
          </p:cNvPr>
          <p:cNvGrpSpPr/>
          <p:nvPr userDrawn="1"/>
        </p:nvGrpSpPr>
        <p:grpSpPr>
          <a:xfrm>
            <a:off x="7662257" y="1690107"/>
            <a:ext cx="852478" cy="923093"/>
            <a:chOff x="4572000" y="2112214"/>
            <a:chExt cx="852478" cy="923093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AA7DAF5-EB89-BC06-D7A4-1576F75CC7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7C63A96D-A021-ADEB-2FBA-B7DE87E0D5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13" name="Picture Placeholder 53">
            <a:extLst>
              <a:ext uri="{FF2B5EF4-FFF2-40B4-BE49-F238E27FC236}">
                <a16:creationId xmlns:a16="http://schemas.microsoft.com/office/drawing/2014/main" id="{FC3C985F-9C1A-9E50-F419-747CD34A2268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726603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FCDFAE3-4938-C980-E0AD-9C910C61478C}"/>
              </a:ext>
            </a:extLst>
          </p:cNvPr>
          <p:cNvGrpSpPr/>
          <p:nvPr userDrawn="1"/>
        </p:nvGrpSpPr>
        <p:grpSpPr>
          <a:xfrm>
            <a:off x="517003" y="325"/>
            <a:ext cx="1305741" cy="524135"/>
            <a:chOff x="5918198" y="0"/>
            <a:chExt cx="1803400" cy="723900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E00B88B-AE3A-9A5C-0A15-C79484D2D373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C6E86DE-E1E7-E14E-5A0A-7D3382D20AD5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60B82D70-B361-7384-7FBC-1BE8AD722C5D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7C1F7B8A-6E79-097E-4243-EBD8DB01FF1C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851AC919-F282-1665-C3E5-90A2169289BE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1F118740-7BEF-5F35-75B2-AE2CDF4E4154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F70E3FF5-7B2E-67B6-CB5B-6CD183694FE6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0A4D4D2A-482F-2EA2-540A-29D72A145B03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CED94E7A-D776-12F4-C2BB-FC09DD4D54C1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BA91D766-2747-A489-253B-38F7805A68DC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8EBAAB84-ECFA-12F8-3CC5-2463D8A4D7F3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C687971F-E902-3DAC-6381-4C4EC4760E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28382" y="374534"/>
            <a:ext cx="5287236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57D95D64-3B86-E09B-E04F-370766724AB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784942"/>
            <a:ext cx="9144000" cy="3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69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3991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1017" userDrawn="1">
          <p15:clr>
            <a:srgbClr val="FBAE40"/>
          </p15:clr>
        </p15:guide>
        <p15:guide id="5" pos="1057" userDrawn="1">
          <p15:clr>
            <a:srgbClr val="FBAE40"/>
          </p15:clr>
        </p15:guide>
        <p15:guide id="6" pos="1754" userDrawn="1">
          <p15:clr>
            <a:srgbClr val="FBAE40"/>
          </p15:clr>
        </p15:guide>
        <p15:guide id="7" pos="1794" userDrawn="1">
          <p15:clr>
            <a:srgbClr val="FBAE40"/>
          </p15:clr>
        </p15:guide>
        <p15:guide id="8" pos="2491" userDrawn="1">
          <p15:clr>
            <a:srgbClr val="FBAE40"/>
          </p15:clr>
        </p15:guide>
        <p15:guide id="9" pos="2531" userDrawn="1">
          <p15:clr>
            <a:srgbClr val="FBAE40"/>
          </p15:clr>
        </p15:guide>
        <p15:guide id="10" pos="3228" userDrawn="1">
          <p15:clr>
            <a:srgbClr val="FBAE40"/>
          </p15:clr>
        </p15:guide>
        <p15:guide id="11" pos="3268" userDrawn="1">
          <p15:clr>
            <a:srgbClr val="FBAE40"/>
          </p15:clr>
        </p15:guide>
        <p15:guide id="12" pos="3965" userDrawn="1">
          <p15:clr>
            <a:srgbClr val="FBAE40"/>
          </p15:clr>
        </p15:guide>
        <p15:guide id="13" pos="4005" userDrawn="1">
          <p15:clr>
            <a:srgbClr val="FBAE40"/>
          </p15:clr>
        </p15:guide>
        <p15:guide id="14" pos="4702" userDrawn="1">
          <p15:clr>
            <a:srgbClr val="FBAE40"/>
          </p15:clr>
        </p15:guide>
        <p15:guide id="15" pos="4742" userDrawn="1">
          <p15:clr>
            <a:srgbClr val="FBAE40"/>
          </p15:clr>
        </p15:guide>
        <p15:guide id="16" pos="5440" userDrawn="1">
          <p15:clr>
            <a:srgbClr val="FBAE40"/>
          </p15:clr>
        </p15:guide>
        <p15:guide id="17" orient="horz" userDrawn="1">
          <p15:clr>
            <a:srgbClr val="FBAE40"/>
          </p15:clr>
        </p15:guide>
        <p15:guide id="18" orient="horz" pos="3240" userDrawn="1">
          <p15:clr>
            <a:srgbClr val="FBAE40"/>
          </p15:clr>
        </p15:guide>
        <p15:guide id="19" orient="horz" pos="320" userDrawn="1">
          <p15:clr>
            <a:srgbClr val="FBAE40"/>
          </p15:clr>
        </p15:guide>
        <p15:guide id="20" orient="horz" pos="3064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5 speakers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820AB-59AA-3386-8C3A-BB9CB27ACB45}"/>
              </a:ext>
            </a:extLst>
          </p:cNvPr>
          <p:cNvGrpSpPr/>
          <p:nvPr userDrawn="1"/>
        </p:nvGrpSpPr>
        <p:grpSpPr>
          <a:xfrm>
            <a:off x="3645092" y="1690107"/>
            <a:ext cx="852478" cy="923093"/>
            <a:chOff x="6795370" y="2112214"/>
            <a:chExt cx="852478" cy="923093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AC60D8FF-11CE-4F3D-481B-088E5BD97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22947" y="2892198"/>
              <a:ext cx="597325" cy="143109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385CCAA-D270-7D12-6474-0E4EB3C4D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95370" y="2112214"/>
              <a:ext cx="852478" cy="852478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0787F-96AF-3283-5D02-8DFE1BAD78B0}"/>
              </a:ext>
            </a:extLst>
          </p:cNvPr>
          <p:cNvGrpSpPr/>
          <p:nvPr userDrawn="1"/>
        </p:nvGrpSpPr>
        <p:grpSpPr>
          <a:xfrm>
            <a:off x="556885" y="1690107"/>
            <a:ext cx="852478" cy="923093"/>
            <a:chOff x="4572000" y="2112214"/>
            <a:chExt cx="852478" cy="923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0723517-ACF4-5114-1838-3358230B70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22992C1-6D79-2CCE-14F4-065C86F03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4" name="Picture Placeholder 53">
            <a:extLst>
              <a:ext uri="{FF2B5EF4-FFF2-40B4-BE49-F238E27FC236}">
                <a16:creationId xmlns:a16="http://schemas.microsoft.com/office/drawing/2014/main" id="{1616834B-922B-4C3B-DE2D-9704145DF9E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621230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8" name="Picture Placeholder 53">
            <a:extLst>
              <a:ext uri="{FF2B5EF4-FFF2-40B4-BE49-F238E27FC236}">
                <a16:creationId xmlns:a16="http://schemas.microsoft.com/office/drawing/2014/main" id="{F19C3FCD-4EF8-F917-8690-5CEBA514E085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3709438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C4C4752-E9EE-FCC2-0DE2-11A846B61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7003" y="2724799"/>
            <a:ext cx="93224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D6AB9309-3513-7B74-E9FB-E2F162CC9F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003" y="3130597"/>
            <a:ext cx="93224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C201BF-1038-4C9F-F93C-7704449309A1}"/>
              </a:ext>
            </a:extLst>
          </p:cNvPr>
          <p:cNvGrpSpPr/>
          <p:nvPr userDrawn="1"/>
        </p:nvGrpSpPr>
        <p:grpSpPr>
          <a:xfrm>
            <a:off x="1591378" y="1690107"/>
            <a:ext cx="852478" cy="923093"/>
            <a:chOff x="4572000" y="2112214"/>
            <a:chExt cx="852478" cy="923093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6122ED1F-83AB-A06B-64CB-70AFF90650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CB70AE36-C7B6-D68A-D1E7-0DE3CACDF1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39" name="Picture Placeholder 53">
            <a:extLst>
              <a:ext uri="{FF2B5EF4-FFF2-40B4-BE49-F238E27FC236}">
                <a16:creationId xmlns:a16="http://schemas.microsoft.com/office/drawing/2014/main" id="{D615F55F-6C83-1D2C-1C1B-AA249D266FF3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1655723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7D4D97-9369-17DE-4362-49F497AE5D31}"/>
              </a:ext>
            </a:extLst>
          </p:cNvPr>
          <p:cNvGrpSpPr/>
          <p:nvPr userDrawn="1"/>
        </p:nvGrpSpPr>
        <p:grpSpPr>
          <a:xfrm>
            <a:off x="2620302" y="1690107"/>
            <a:ext cx="852478" cy="923093"/>
            <a:chOff x="4572000" y="2112214"/>
            <a:chExt cx="852478" cy="923093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36E01C0-3DA3-A5E3-F78D-12C69F5DE0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20048EE9-3CBF-11BC-BF25-66BAC8BE76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3" name="Picture Placeholder 53">
            <a:extLst>
              <a:ext uri="{FF2B5EF4-FFF2-40B4-BE49-F238E27FC236}">
                <a16:creationId xmlns:a16="http://schemas.microsoft.com/office/drawing/2014/main" id="{0BBA1666-60BC-B242-3F6B-FBB365AAA82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684648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B5EFF96-BB25-97F1-1C74-E42BC4389162}"/>
              </a:ext>
            </a:extLst>
          </p:cNvPr>
          <p:cNvGrpSpPr/>
          <p:nvPr userDrawn="1"/>
        </p:nvGrpSpPr>
        <p:grpSpPr>
          <a:xfrm>
            <a:off x="4664198" y="1690107"/>
            <a:ext cx="852478" cy="923093"/>
            <a:chOff x="4572000" y="2112214"/>
            <a:chExt cx="852478" cy="923093"/>
          </a:xfrm>
        </p:grpSpPr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139E7E21-69B2-CF23-22F2-5C30D419DB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5CC7A3E4-3B1A-A43B-58C4-E49745FBD9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47" name="Picture Placeholder 53">
            <a:extLst>
              <a:ext uri="{FF2B5EF4-FFF2-40B4-BE49-F238E27FC236}">
                <a16:creationId xmlns:a16="http://schemas.microsoft.com/office/drawing/2014/main" id="{EA020F0E-272D-BA0E-FAB6-EFC03E40BD91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728544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5FFCC76E-E4EB-BA0C-74F1-9F089B53F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42858" y="2724799"/>
            <a:ext cx="949518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4CA0E7CF-5FCC-A825-0127-66FAF9747A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42858" y="3130597"/>
            <a:ext cx="949518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631C3BB8-BDFF-D3D1-1DDF-197F7542A6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71782" y="2724799"/>
            <a:ext cx="949519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8DA334D4-1041-41B2-12E4-77622F031F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71782" y="3130597"/>
            <a:ext cx="949519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58B0DC9D-3F5D-E8CF-114A-C6E2018ABE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02411" y="2724799"/>
            <a:ext cx="937840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33EBFE40-4117-4245-253E-8B4BDEBC5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02411" y="3130597"/>
            <a:ext cx="937840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38B1F059-78C2-C138-2B3B-619B5E8255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16687" y="2724799"/>
            <a:ext cx="947501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E5F3CD2-7F61-A3F4-B944-6DC41080E8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16687" y="3130597"/>
            <a:ext cx="947501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97" name="Text Placeholder 20">
            <a:extLst>
              <a:ext uri="{FF2B5EF4-FFF2-40B4-BE49-F238E27FC236}">
                <a16:creationId xmlns:a16="http://schemas.microsoft.com/office/drawing/2014/main" id="{975E1181-0EF3-0C13-E10B-C365A8F828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07" y="723899"/>
            <a:ext cx="8120505" cy="846511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600" b="1" spc="-2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A96ABA71-9E37-EDF0-5DAB-1DA242CAB7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646380" y="2724799"/>
            <a:ext cx="94750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CDDFEEF2-0F11-9B62-1672-CE48F0CC17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46381" y="3130597"/>
            <a:ext cx="94750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BDA5763-8061-1281-F57C-054BDCCFD5E2}"/>
              </a:ext>
            </a:extLst>
          </p:cNvPr>
          <p:cNvGrpSpPr/>
          <p:nvPr userDrawn="1"/>
        </p:nvGrpSpPr>
        <p:grpSpPr>
          <a:xfrm>
            <a:off x="5693892" y="1690107"/>
            <a:ext cx="852478" cy="923093"/>
            <a:chOff x="4572000" y="2112214"/>
            <a:chExt cx="852478" cy="923093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FD30CC8D-419D-F736-B464-816AF95246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4E507237-49EE-E068-31DA-99A1F6E42B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7" name="Picture Placeholder 53">
            <a:extLst>
              <a:ext uri="{FF2B5EF4-FFF2-40B4-BE49-F238E27FC236}">
                <a16:creationId xmlns:a16="http://schemas.microsoft.com/office/drawing/2014/main" id="{2C54F2CC-AC89-A06B-9483-CA8726861482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>
          <a:xfrm>
            <a:off x="5758238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96C650F-8BE9-0AD9-7DA3-5C79A018DE8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673757" y="2724799"/>
            <a:ext cx="94750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56EEA78-4DE6-4CA5-39D9-183070C61B4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673757" y="3130597"/>
            <a:ext cx="94750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038F98-16F5-7EB8-0A47-B47365EFC560}"/>
              </a:ext>
            </a:extLst>
          </p:cNvPr>
          <p:cNvGrpSpPr/>
          <p:nvPr userDrawn="1"/>
        </p:nvGrpSpPr>
        <p:grpSpPr>
          <a:xfrm>
            <a:off x="7744670" y="1690107"/>
            <a:ext cx="852478" cy="923093"/>
            <a:chOff x="4572000" y="2112214"/>
            <a:chExt cx="852478" cy="923093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AA7DAF5-EB89-BC06-D7A4-1576F75CC7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7C63A96D-A021-ADEB-2FBA-B7DE87E0D5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13" name="Picture Placeholder 53">
            <a:extLst>
              <a:ext uri="{FF2B5EF4-FFF2-40B4-BE49-F238E27FC236}">
                <a16:creationId xmlns:a16="http://schemas.microsoft.com/office/drawing/2014/main" id="{FC3C985F-9C1A-9E50-F419-747CD34A2268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809016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B89C3430-B747-3BCD-F470-9909CAF5C3E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97158" y="2724799"/>
            <a:ext cx="947502" cy="331757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00" b="1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Name </a:t>
            </a:r>
            <a:br>
              <a:rPr lang="en-GB"/>
            </a:br>
            <a:r>
              <a:rPr lang="en-GB"/>
              <a:t>Surname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583035A1-A114-A159-DC87-17693600E4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697158" y="3130597"/>
            <a:ext cx="947502" cy="990295"/>
          </a:xfrm>
        </p:spPr>
        <p:txBody>
          <a:bodyPr wrap="square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700" b="0" cap="none" spc="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29E37F-9C36-F890-5842-D084F5DD5992}"/>
              </a:ext>
            </a:extLst>
          </p:cNvPr>
          <p:cNvGrpSpPr/>
          <p:nvPr userDrawn="1"/>
        </p:nvGrpSpPr>
        <p:grpSpPr>
          <a:xfrm>
            <a:off x="6721269" y="1690107"/>
            <a:ext cx="852478" cy="923093"/>
            <a:chOff x="4572000" y="2112214"/>
            <a:chExt cx="852478" cy="923093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A9B5031-6E35-18C4-4343-C24345BEEF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99577" y="2892198"/>
              <a:ext cx="597325" cy="143109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228AB851-275C-39A3-19FF-9358529E28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112214"/>
              <a:ext cx="852478" cy="852478"/>
            </a:xfrm>
            <a:prstGeom prst="rect">
              <a:avLst/>
            </a:prstGeom>
          </p:spPr>
        </p:pic>
      </p:grpSp>
      <p:sp>
        <p:nvSpPr>
          <p:cNvPr id="21" name="Picture Placeholder 53">
            <a:extLst>
              <a:ext uri="{FF2B5EF4-FFF2-40B4-BE49-F238E27FC236}">
                <a16:creationId xmlns:a16="http://schemas.microsoft.com/office/drawing/2014/main" id="{29A4B5C7-C0C1-20ED-745F-FBD082DFE46E}"/>
              </a:ext>
            </a:extLst>
          </p:cNvPr>
          <p:cNvSpPr>
            <a:spLocks noGrp="1" noChangeAspect="1"/>
          </p:cNvSpPr>
          <p:nvPr>
            <p:ph type="pic" sz="quarter" idx="38"/>
          </p:nvPr>
        </p:nvSpPr>
        <p:spPr>
          <a:xfrm>
            <a:off x="6785614" y="1753392"/>
            <a:ext cx="723787" cy="723137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F4CA1F9-E4B9-FBB9-FBEC-8862DA132607}"/>
              </a:ext>
            </a:extLst>
          </p:cNvPr>
          <p:cNvGrpSpPr/>
          <p:nvPr userDrawn="1"/>
        </p:nvGrpSpPr>
        <p:grpSpPr>
          <a:xfrm>
            <a:off x="517003" y="325"/>
            <a:ext cx="1305741" cy="524135"/>
            <a:chOff x="5918198" y="0"/>
            <a:chExt cx="1803400" cy="723900"/>
          </a:xfrm>
        </p:grpSpPr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013A34D4-456D-6C60-E499-4CB6C4B25FAD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B5D7E5A-19D9-FB0F-9F96-021BC01724C2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EF67DE9F-A61E-4520-7FDF-63E703B0E406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C107B5C5-4028-50EA-8BD2-43E3E7513F2A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13172810-587B-C28A-5288-A2F8D0D65DD6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0EFBAA2B-2A86-69A9-03F5-D905FEE4FDFF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99BB6D45-FD36-B021-D691-4465236679E6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465E0C4E-63B7-D624-A778-F0C69AFB34C5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1E19974E-81E0-B832-9D84-5CB18D90005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4A7D0C16-C5AB-4CCA-C928-C47CCF33E343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B0276BD2-1001-0283-F8FB-87AEFDF12EAE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2F637407-77AD-97F3-B8C8-8208D3BCC5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28382" y="374534"/>
            <a:ext cx="5287236" cy="180049"/>
          </a:xfrm>
        </p:spPr>
        <p:txBody>
          <a:bodyPr wrap="square">
            <a:sp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300" b="0" cap="all" spc="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pic>
        <p:nvPicPr>
          <p:cNvPr id="63" name="Graphic 62">
            <a:extLst>
              <a:ext uri="{FF2B5EF4-FFF2-40B4-BE49-F238E27FC236}">
                <a16:creationId xmlns:a16="http://schemas.microsoft.com/office/drawing/2014/main" id="{195DD790-5C46-8283-D7A9-61C90D5CF5A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784942"/>
            <a:ext cx="9144000" cy="3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780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5760" userDrawn="1">
          <p15:clr>
            <a:srgbClr val="FBAE40"/>
          </p15:clr>
        </p15:guide>
        <p15:guide id="3" pos="320" userDrawn="1">
          <p15:clr>
            <a:srgbClr val="FBAE40"/>
          </p15:clr>
        </p15:guide>
        <p15:guide id="4" pos="925" userDrawn="1">
          <p15:clr>
            <a:srgbClr val="FBAE40"/>
          </p15:clr>
        </p15:guide>
        <p15:guide id="5" pos="965" userDrawn="1">
          <p15:clr>
            <a:srgbClr val="FBAE40"/>
          </p15:clr>
        </p15:guide>
        <p15:guide id="6" pos="1570" userDrawn="1">
          <p15:clr>
            <a:srgbClr val="FBAE40"/>
          </p15:clr>
        </p15:guide>
        <p15:guide id="7" pos="1610" userDrawn="1">
          <p15:clr>
            <a:srgbClr val="FBAE40"/>
          </p15:clr>
        </p15:guide>
        <p15:guide id="8" pos="2215" userDrawn="1">
          <p15:clr>
            <a:srgbClr val="FBAE40"/>
          </p15:clr>
        </p15:guide>
        <p15:guide id="9" pos="2255" userDrawn="1">
          <p15:clr>
            <a:srgbClr val="FBAE40"/>
          </p15:clr>
        </p15:guide>
        <p15:guide id="10" pos="2860" userDrawn="1">
          <p15:clr>
            <a:srgbClr val="FBAE40"/>
          </p15:clr>
        </p15:guide>
        <p15:guide id="11" pos="2900" userDrawn="1">
          <p15:clr>
            <a:srgbClr val="FBAE40"/>
          </p15:clr>
        </p15:guide>
        <p15:guide id="12" pos="3505" userDrawn="1">
          <p15:clr>
            <a:srgbClr val="FBAE40"/>
          </p15:clr>
        </p15:guide>
        <p15:guide id="13" pos="3545" userDrawn="1">
          <p15:clr>
            <a:srgbClr val="FBAE40"/>
          </p15:clr>
        </p15:guide>
        <p15:guide id="14" pos="4150" userDrawn="1">
          <p15:clr>
            <a:srgbClr val="FBAE40"/>
          </p15:clr>
        </p15:guide>
        <p15:guide id="15" pos="4190" userDrawn="1">
          <p15:clr>
            <a:srgbClr val="FBAE40"/>
          </p15:clr>
        </p15:guide>
        <p15:guide id="16" pos="4795" userDrawn="1">
          <p15:clr>
            <a:srgbClr val="FBAE40"/>
          </p15:clr>
        </p15:guide>
        <p15:guide id="17" pos="4835" userDrawn="1">
          <p15:clr>
            <a:srgbClr val="FBAE40"/>
          </p15:clr>
        </p15:guide>
        <p15:guide id="18" pos="5440" userDrawn="1">
          <p15:clr>
            <a:srgbClr val="FBAE40"/>
          </p15:clr>
        </p15:guide>
        <p15:guide id="19" orient="horz" userDrawn="1">
          <p15:clr>
            <a:srgbClr val="FBAE40"/>
          </p15:clr>
        </p15:guide>
        <p15:guide id="20" orient="horz" pos="3240" userDrawn="1">
          <p15:clr>
            <a:srgbClr val="FBAE40"/>
          </p15:clr>
        </p15:guide>
        <p15:guide id="21" orient="horz" pos="320" userDrawn="1">
          <p15:clr>
            <a:srgbClr val="FBAE40"/>
          </p15:clr>
        </p15:guide>
        <p15:guide id="22" orient="horz" pos="3064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ubtitle - text right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3048000" cy="5143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627842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A868D7-775B-60F9-F099-65A5F2D346B5}"/>
              </a:ext>
            </a:extLst>
          </p:cNvPr>
          <p:cNvGrpSpPr/>
          <p:nvPr userDrawn="1"/>
        </p:nvGrpSpPr>
        <p:grpSpPr>
          <a:xfrm>
            <a:off x="669406" y="897436"/>
            <a:ext cx="1720272" cy="2064326"/>
            <a:chOff x="4905227" y="821943"/>
            <a:chExt cx="3810000" cy="4572000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68D69B25-C304-765C-DABB-873B62BFE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C48C531-87CA-C602-DC3A-1D8EA22CC2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4E4F523D-4740-8039-F1D7-58B94FFF564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9892" y="2955499"/>
            <a:ext cx="2019300" cy="15875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5EBB2A09-4E49-4626-C7EE-521FA8974CF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44825" y="1025592"/>
            <a:ext cx="304800" cy="3429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216C4C2-7D69-CD14-BE4F-2F5FCB6E5F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19446" y="274639"/>
            <a:ext cx="5126304" cy="70239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</a:t>
            </a:r>
            <a:br>
              <a:rPr lang="en-GB"/>
            </a:br>
            <a:r>
              <a:rPr lang="en-GB"/>
              <a:t>edit title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0B15813D-5944-C94F-C9C5-5F49BA506E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19446" y="1070975"/>
            <a:ext cx="5126038" cy="29751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CDD65FF4-6EA5-847B-F0E9-3BC59F37BD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19446" y="1584543"/>
            <a:ext cx="5126038" cy="3279558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55454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ubtitle - text left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4F0BD-7283-0359-894E-F9E711019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0" y="274639"/>
            <a:ext cx="5126304" cy="70239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</a:t>
            </a:r>
            <a:br>
              <a:rPr lang="en-GB"/>
            </a:br>
            <a:r>
              <a:rPr lang="en-GB"/>
              <a:t>edit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53889FA-0C3C-9409-1DB2-5BE5527862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081309" y="0"/>
            <a:ext cx="3048000" cy="51435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6AC97F1-1E1D-A27D-0DB0-04EF7B151099}"/>
              </a:ext>
            </a:extLst>
          </p:cNvPr>
          <p:cNvGrpSpPr/>
          <p:nvPr userDrawn="1"/>
        </p:nvGrpSpPr>
        <p:grpSpPr>
          <a:xfrm>
            <a:off x="6709151" y="0"/>
            <a:ext cx="1803400" cy="723900"/>
            <a:chOff x="5918198" y="0"/>
            <a:chExt cx="1803400" cy="72390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FC326D3-8FBC-F598-BA08-25343946E510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482B45E-C70D-D7EA-5F5D-9AE06EDFEFF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0FB2069A-F92E-B506-296E-CA17E502017F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8F4CDE0F-EF53-B1B3-EB64-FBD799032785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472B7DA1-1093-14BF-A345-7AC784A6F177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ED79CF6-F383-B18E-D83D-EB8A3122FA10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6FDA693A-3A94-98F3-FB60-F6EBC6E4EAFB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A39CAB0-01ED-9F37-5296-51C521E3342B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B747DDE-38C8-771C-8F16-74A60C458175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F54EEDB9-E55A-3D69-662B-6F206799FD3A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650B6055-586B-02E2-05E5-98B7E82AC13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BF3650-B584-B454-5C17-D266178D32BE}"/>
              </a:ext>
            </a:extLst>
          </p:cNvPr>
          <p:cNvGrpSpPr/>
          <p:nvPr userDrawn="1"/>
        </p:nvGrpSpPr>
        <p:grpSpPr>
          <a:xfrm>
            <a:off x="6750715" y="897436"/>
            <a:ext cx="1720272" cy="2064326"/>
            <a:chOff x="4905227" y="821943"/>
            <a:chExt cx="3810000" cy="457200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5AFFF002-036C-2761-4E4C-6924AC8D6E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9D01F7F6-F441-272A-D646-158F41A44D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EE2DCBF3-FA1C-54B9-3173-708EBD6EA52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01201" y="2955499"/>
            <a:ext cx="2019300" cy="15875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9098BC6-6632-F742-D258-6EE9B8551DE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5787593" y="1025592"/>
            <a:ext cx="304800" cy="342900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B3BF026-0FFD-50DF-4FC2-1E68C8B900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000" y="1070975"/>
            <a:ext cx="5126038" cy="29751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F1963080-D233-2F99-4BBC-9974A3C092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8000" y="1584543"/>
            <a:ext cx="5126038" cy="3279558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1033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Subtitle - text right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3048000" cy="5143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627842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A868D7-775B-60F9-F099-65A5F2D346B5}"/>
              </a:ext>
            </a:extLst>
          </p:cNvPr>
          <p:cNvGrpSpPr/>
          <p:nvPr userDrawn="1"/>
        </p:nvGrpSpPr>
        <p:grpSpPr>
          <a:xfrm>
            <a:off x="669406" y="897436"/>
            <a:ext cx="1720272" cy="2064326"/>
            <a:chOff x="4905227" y="821943"/>
            <a:chExt cx="3810000" cy="4572000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68D69B25-C304-765C-DABB-873B62BFE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C48C531-87CA-C602-DC3A-1D8EA22CC2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4E4F523D-4740-8039-F1D7-58B94FFF564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9892" y="2955499"/>
            <a:ext cx="2019300" cy="15875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5EBB2A09-4E49-4626-C7EE-521FA8974CF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44825" y="1025592"/>
            <a:ext cx="304800" cy="3429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216C4C2-7D69-CD14-BE4F-2F5FCB6E5F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19446" y="274639"/>
            <a:ext cx="5126304" cy="70239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</a:t>
            </a:r>
            <a:br>
              <a:rPr lang="en-GB"/>
            </a:br>
            <a:r>
              <a:rPr lang="en-GB"/>
              <a:t>edit title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0B15813D-5944-C94F-C9C5-5F49BA506E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19446" y="1070975"/>
            <a:ext cx="5126038" cy="29751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19052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Subtitle - text left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4F0BD-7283-0359-894E-F9E711019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0" y="274639"/>
            <a:ext cx="5126304" cy="70239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</a:t>
            </a:r>
            <a:br>
              <a:rPr lang="en-GB"/>
            </a:br>
            <a:r>
              <a:rPr lang="en-GB"/>
              <a:t>edit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53889FA-0C3C-9409-1DB2-5BE5527862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081309" y="0"/>
            <a:ext cx="3048000" cy="51435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6AC97F1-1E1D-A27D-0DB0-04EF7B151099}"/>
              </a:ext>
            </a:extLst>
          </p:cNvPr>
          <p:cNvGrpSpPr/>
          <p:nvPr userDrawn="1"/>
        </p:nvGrpSpPr>
        <p:grpSpPr>
          <a:xfrm>
            <a:off x="6709151" y="0"/>
            <a:ext cx="1803400" cy="723900"/>
            <a:chOff x="5918198" y="0"/>
            <a:chExt cx="1803400" cy="72390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FC326D3-8FBC-F598-BA08-25343946E510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482B45E-C70D-D7EA-5F5D-9AE06EDFEFF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0FB2069A-F92E-B506-296E-CA17E502017F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8F4CDE0F-EF53-B1B3-EB64-FBD799032785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472B7DA1-1093-14BF-A345-7AC784A6F177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ED79CF6-F383-B18E-D83D-EB8A3122FA10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6FDA693A-3A94-98F3-FB60-F6EBC6E4EAFB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A39CAB0-01ED-9F37-5296-51C521E3342B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B747DDE-38C8-771C-8F16-74A60C458175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F54EEDB9-E55A-3D69-662B-6F206799FD3A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650B6055-586B-02E2-05E5-98B7E82AC13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BF3650-B584-B454-5C17-D266178D32BE}"/>
              </a:ext>
            </a:extLst>
          </p:cNvPr>
          <p:cNvGrpSpPr/>
          <p:nvPr userDrawn="1"/>
        </p:nvGrpSpPr>
        <p:grpSpPr>
          <a:xfrm>
            <a:off x="6750715" y="897436"/>
            <a:ext cx="1720272" cy="2064326"/>
            <a:chOff x="4905227" y="821943"/>
            <a:chExt cx="3810000" cy="457200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5AFFF002-036C-2761-4E4C-6924AC8D6E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9D01F7F6-F441-272A-D646-158F41A44D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EE2DCBF3-FA1C-54B9-3173-708EBD6EA52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01201" y="2955499"/>
            <a:ext cx="2019300" cy="15875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9098BC6-6632-F742-D258-6EE9B8551DE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5787593" y="1025592"/>
            <a:ext cx="304800" cy="342900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B3BF026-0FFD-50DF-4FC2-1E68C8B900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000" y="1070975"/>
            <a:ext cx="5126038" cy="29751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821162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Subtitle - text left"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4F0BD-7283-0359-894E-F9E711019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0" y="274639"/>
            <a:ext cx="5898748" cy="70239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</a:t>
            </a:r>
            <a:br>
              <a:rPr lang="en-GB"/>
            </a:br>
            <a:r>
              <a:rPr lang="en-GB"/>
              <a:t>edit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AC97F1-1E1D-A27D-0DB0-04EF7B151099}"/>
              </a:ext>
            </a:extLst>
          </p:cNvPr>
          <p:cNvGrpSpPr/>
          <p:nvPr userDrawn="1"/>
        </p:nvGrpSpPr>
        <p:grpSpPr>
          <a:xfrm>
            <a:off x="6709151" y="0"/>
            <a:ext cx="1803400" cy="723900"/>
            <a:chOff x="5918198" y="0"/>
            <a:chExt cx="1803400" cy="72390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FC326D3-8FBC-F598-BA08-25343946E510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482B45E-C70D-D7EA-5F5D-9AE06EDFEFF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0FB2069A-F92E-B506-296E-CA17E502017F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8F4CDE0F-EF53-B1B3-EB64-FBD799032785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472B7DA1-1093-14BF-A345-7AC784A6F177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ED79CF6-F383-B18E-D83D-EB8A3122FA10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6FDA693A-3A94-98F3-FB60-F6EBC6E4EAFB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A39CAB0-01ED-9F37-5296-51C521E3342B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B747DDE-38C8-771C-8F16-74A60C458175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F54EEDB9-E55A-3D69-662B-6F206799FD3A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650B6055-586B-02E2-05E5-98B7E82AC13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B3BF026-0FFD-50DF-4FC2-1E68C8B900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7999" y="1070975"/>
            <a:ext cx="8004551" cy="29751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9361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2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48000" y="0"/>
            <a:ext cx="6096000" cy="5143500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E8BFADA7-DDDD-E0DB-99A0-4BC554DF63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022" y="2221592"/>
            <a:ext cx="1463040" cy="35052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5194300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EC6E4FB6-4FF6-6F23-D862-3D265660945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44825" y="1025592"/>
            <a:ext cx="304800" cy="342900"/>
          </a:xfrm>
          <a:prstGeom prst="rect">
            <a:avLst/>
          </a:prstGeom>
        </p:spPr>
      </p:pic>
      <p:sp>
        <p:nvSpPr>
          <p:cNvPr id="38" name="Freeform 37">
            <a:extLst>
              <a:ext uri="{FF2B5EF4-FFF2-40B4-BE49-F238E27FC236}">
                <a16:creationId xmlns:a16="http://schemas.microsoft.com/office/drawing/2014/main" id="{94A7DB88-0E9A-F7E2-7203-F05A91EDA94B}"/>
              </a:ext>
            </a:extLst>
          </p:cNvPr>
          <p:cNvSpPr/>
          <p:nvPr userDrawn="1"/>
        </p:nvSpPr>
        <p:spPr>
          <a:xfrm>
            <a:off x="4902569" y="4233080"/>
            <a:ext cx="3744000" cy="9071"/>
          </a:xfrm>
          <a:custGeom>
            <a:avLst/>
            <a:gdLst>
              <a:gd name="connsiteX0" fmla="*/ 0 w 8189311"/>
              <a:gd name="connsiteY0" fmla="*/ 0 h 9071"/>
              <a:gd name="connsiteX1" fmla="*/ 8189312 w 8189311"/>
              <a:gd name="connsiteY1" fmla="*/ 0 h 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89311" h="9071">
                <a:moveTo>
                  <a:pt x="0" y="0"/>
                </a:moveTo>
                <a:lnTo>
                  <a:pt x="8189312" y="0"/>
                </a:lnTo>
              </a:path>
            </a:pathLst>
          </a:custGeom>
          <a:ln w="317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42D02817-A35E-6B1C-9D97-9915436303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16599" y="4215080"/>
            <a:ext cx="513000" cy="36000"/>
          </a:xfrm>
          <a:prstGeom prst="rect">
            <a:avLst/>
          </a:prstGeom>
        </p:spPr>
      </p:pic>
      <p:sp>
        <p:nvSpPr>
          <p:cNvPr id="40" name="Freeform 39">
            <a:extLst>
              <a:ext uri="{FF2B5EF4-FFF2-40B4-BE49-F238E27FC236}">
                <a16:creationId xmlns:a16="http://schemas.microsoft.com/office/drawing/2014/main" id="{1F9E91F8-3549-0CB6-A4DC-F8517188F5D1}"/>
              </a:ext>
            </a:extLst>
          </p:cNvPr>
          <p:cNvSpPr/>
          <p:nvPr userDrawn="1"/>
        </p:nvSpPr>
        <p:spPr>
          <a:xfrm>
            <a:off x="3521473" y="4233080"/>
            <a:ext cx="720000" cy="9071"/>
          </a:xfrm>
          <a:custGeom>
            <a:avLst/>
            <a:gdLst>
              <a:gd name="connsiteX0" fmla="*/ 0 w 8189311"/>
              <a:gd name="connsiteY0" fmla="*/ 0 h 9071"/>
              <a:gd name="connsiteX1" fmla="*/ 8189312 w 8189311"/>
              <a:gd name="connsiteY1" fmla="*/ 0 h 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89311" h="9071">
                <a:moveTo>
                  <a:pt x="0" y="0"/>
                </a:moveTo>
                <a:lnTo>
                  <a:pt x="8189312" y="0"/>
                </a:lnTo>
              </a:path>
            </a:pathLst>
          </a:custGeom>
          <a:ln w="317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39C5E83B-9171-4756-034D-1314BFE9790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57372" y="4398240"/>
            <a:ext cx="838521" cy="473947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8308F672-7C2D-5B3D-8CEB-9FCE810C5E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22005" y="4489784"/>
            <a:ext cx="938779" cy="328117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A14EB846-F153-6CB7-B860-5E403CB2712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748227" y="4559708"/>
            <a:ext cx="1003439" cy="215023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53B9AB16-668B-AE84-5122-504C2D7A7BF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889216" y="4642062"/>
            <a:ext cx="1757353" cy="120818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id="{B0311E76-5FFB-2E3A-1DCB-C951C4D1F3B6}"/>
              </a:ext>
            </a:extLst>
          </p:cNvPr>
          <p:cNvGrpSpPr/>
          <p:nvPr userDrawn="1"/>
        </p:nvGrpSpPr>
        <p:grpSpPr>
          <a:xfrm>
            <a:off x="3600450" y="972743"/>
            <a:ext cx="4993095" cy="494938"/>
            <a:chOff x="3600450" y="972743"/>
            <a:chExt cx="4993095" cy="49493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33D7A32-4ABF-2400-BA63-EA451D1A043C}"/>
                </a:ext>
              </a:extLst>
            </p:cNvPr>
            <p:cNvSpPr/>
            <p:nvPr/>
          </p:nvSpPr>
          <p:spPr>
            <a:xfrm>
              <a:off x="3600450" y="1005040"/>
              <a:ext cx="91551" cy="349035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99DBC00-525C-FE03-35AF-54BA519D8BC7}"/>
                </a:ext>
              </a:extLst>
            </p:cNvPr>
            <p:cNvSpPr/>
            <p:nvPr/>
          </p:nvSpPr>
          <p:spPr>
            <a:xfrm>
              <a:off x="3824906" y="1089654"/>
              <a:ext cx="473251" cy="264420"/>
            </a:xfrm>
            <a:custGeom>
              <a:avLst/>
              <a:gdLst>
                <a:gd name="csX0" fmla="*/ 333310 w 473251"/>
                <a:gd name="csY0" fmla="*/ 195105 h 264420"/>
                <a:gd name="csX1" fmla="*/ 281593 w 473251"/>
                <a:gd name="csY1" fmla="*/ 0 h 264420"/>
                <a:gd name="csX2" fmla="*/ 192229 w 473251"/>
                <a:gd name="csY2" fmla="*/ 0 h 264420"/>
                <a:gd name="csX3" fmla="*/ 140036 w 473251"/>
                <a:gd name="csY3" fmla="*/ 195105 h 264420"/>
                <a:gd name="csX4" fmla="*/ 95259 w 473251"/>
                <a:gd name="csY4" fmla="*/ 0 h 264420"/>
                <a:gd name="csX5" fmla="*/ 0 w 473251"/>
                <a:gd name="csY5" fmla="*/ 0 h 264420"/>
                <a:gd name="csX6" fmla="*/ 80903 w 473251"/>
                <a:gd name="csY6" fmla="*/ 264421 h 264420"/>
                <a:gd name="csX7" fmla="*/ 188996 w 473251"/>
                <a:gd name="csY7" fmla="*/ 264421 h 264420"/>
                <a:gd name="csX8" fmla="*/ 235865 w 473251"/>
                <a:gd name="csY8" fmla="*/ 101991 h 264420"/>
                <a:gd name="csX9" fmla="*/ 284255 w 473251"/>
                <a:gd name="csY9" fmla="*/ 264421 h 264420"/>
                <a:gd name="csX10" fmla="*/ 392918 w 473251"/>
                <a:gd name="csY10" fmla="*/ 264421 h 264420"/>
                <a:gd name="csX11" fmla="*/ 473251 w 473251"/>
                <a:gd name="csY11" fmla="*/ 0 h 264420"/>
                <a:gd name="csX12" fmla="*/ 378563 w 473251"/>
                <a:gd name="csY12" fmla="*/ 0 h 264420"/>
                <a:gd name="csX13" fmla="*/ 333310 w 473251"/>
                <a:gd name="csY13" fmla="*/ 195105 h 2644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73251" h="264420">
                  <a:moveTo>
                    <a:pt x="333310" y="195105"/>
                  </a:moveTo>
                  <a:lnTo>
                    <a:pt x="281593" y="0"/>
                  </a:lnTo>
                  <a:lnTo>
                    <a:pt x="192229" y="0"/>
                  </a:lnTo>
                  <a:lnTo>
                    <a:pt x="140036" y="195105"/>
                  </a:lnTo>
                  <a:lnTo>
                    <a:pt x="95259" y="0"/>
                  </a:lnTo>
                  <a:lnTo>
                    <a:pt x="0" y="0"/>
                  </a:lnTo>
                  <a:lnTo>
                    <a:pt x="80903" y="264421"/>
                  </a:lnTo>
                  <a:lnTo>
                    <a:pt x="188996" y="264421"/>
                  </a:lnTo>
                  <a:lnTo>
                    <a:pt x="235865" y="101991"/>
                  </a:lnTo>
                  <a:lnTo>
                    <a:pt x="284255" y="264421"/>
                  </a:lnTo>
                  <a:lnTo>
                    <a:pt x="392918" y="264421"/>
                  </a:lnTo>
                  <a:lnTo>
                    <a:pt x="473251" y="0"/>
                  </a:lnTo>
                  <a:lnTo>
                    <a:pt x="378563" y="0"/>
                  </a:lnTo>
                  <a:lnTo>
                    <a:pt x="333310" y="195105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F97549A-DB00-20A0-3336-CE77D285C8C0}"/>
                </a:ext>
              </a:extLst>
            </p:cNvPr>
            <p:cNvSpPr/>
            <p:nvPr/>
          </p:nvSpPr>
          <p:spPr>
            <a:xfrm>
              <a:off x="4320879" y="972743"/>
              <a:ext cx="105431" cy="86125"/>
            </a:xfrm>
            <a:custGeom>
              <a:avLst/>
              <a:gdLst>
                <a:gd name="csX0" fmla="*/ 52763 w 105431"/>
                <a:gd name="csY0" fmla="*/ 0 h 86125"/>
                <a:gd name="csX1" fmla="*/ 12549 w 105431"/>
                <a:gd name="csY1" fmla="*/ 10294 h 86125"/>
                <a:gd name="csX2" fmla="*/ 0 w 105431"/>
                <a:gd name="csY2" fmla="*/ 43346 h 86125"/>
                <a:gd name="csX3" fmla="*/ 12549 w 105431"/>
                <a:gd name="csY3" fmla="*/ 75832 h 86125"/>
                <a:gd name="csX4" fmla="*/ 52763 w 105431"/>
                <a:gd name="csY4" fmla="*/ 86126 h 86125"/>
                <a:gd name="csX5" fmla="*/ 92692 w 105431"/>
                <a:gd name="csY5" fmla="*/ 75832 h 86125"/>
                <a:gd name="csX6" fmla="*/ 105431 w 105431"/>
                <a:gd name="csY6" fmla="*/ 43346 h 86125"/>
                <a:gd name="csX7" fmla="*/ 92692 w 105431"/>
                <a:gd name="csY7" fmla="*/ 10294 h 86125"/>
                <a:gd name="csX8" fmla="*/ 52763 w 105431"/>
                <a:gd name="csY8" fmla="*/ 0 h 861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5431" h="86125">
                  <a:moveTo>
                    <a:pt x="52763" y="0"/>
                  </a:moveTo>
                  <a:cubicBezTo>
                    <a:pt x="34320" y="0"/>
                    <a:pt x="20915" y="3400"/>
                    <a:pt x="12549" y="10294"/>
                  </a:cubicBezTo>
                  <a:cubicBezTo>
                    <a:pt x="4183" y="17187"/>
                    <a:pt x="0" y="28236"/>
                    <a:pt x="0" y="43346"/>
                  </a:cubicBezTo>
                  <a:cubicBezTo>
                    <a:pt x="0" y="58456"/>
                    <a:pt x="4183" y="69033"/>
                    <a:pt x="12549" y="75832"/>
                  </a:cubicBezTo>
                  <a:cubicBezTo>
                    <a:pt x="20915" y="82726"/>
                    <a:pt x="34320" y="86126"/>
                    <a:pt x="52763" y="86126"/>
                  </a:cubicBezTo>
                  <a:cubicBezTo>
                    <a:pt x="71206" y="86126"/>
                    <a:pt x="84136" y="82726"/>
                    <a:pt x="92692" y="75832"/>
                  </a:cubicBezTo>
                  <a:cubicBezTo>
                    <a:pt x="101248" y="68938"/>
                    <a:pt x="105431" y="58078"/>
                    <a:pt x="105431" y="43346"/>
                  </a:cubicBezTo>
                  <a:cubicBezTo>
                    <a:pt x="105431" y="28614"/>
                    <a:pt x="101153" y="17187"/>
                    <a:pt x="92692" y="10294"/>
                  </a:cubicBezTo>
                  <a:cubicBezTo>
                    <a:pt x="84136" y="3400"/>
                    <a:pt x="70826" y="0"/>
                    <a:pt x="52763" y="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3816D97-C0F2-E0E8-403B-B5AC74917EB6}"/>
                </a:ext>
              </a:extLst>
            </p:cNvPr>
            <p:cNvSpPr/>
            <p:nvPr/>
          </p:nvSpPr>
          <p:spPr>
            <a:xfrm>
              <a:off x="4328390" y="1089654"/>
              <a:ext cx="90505" cy="264420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ED2190F-057B-25ED-7C61-DA239216C7FF}"/>
                </a:ext>
              </a:extLst>
            </p:cNvPr>
            <p:cNvSpPr/>
            <p:nvPr/>
          </p:nvSpPr>
          <p:spPr>
            <a:xfrm>
              <a:off x="4478598" y="977464"/>
              <a:ext cx="90505" cy="376515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92233EA-8770-05A2-2A40-E5AFF001B9CA}"/>
                </a:ext>
              </a:extLst>
            </p:cNvPr>
            <p:cNvSpPr/>
            <p:nvPr/>
          </p:nvSpPr>
          <p:spPr>
            <a:xfrm>
              <a:off x="4631278" y="977464"/>
              <a:ext cx="90505" cy="376515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761277D-7B98-54AA-C010-5FE6FBB5B567}"/>
                </a:ext>
              </a:extLst>
            </p:cNvPr>
            <p:cNvSpPr/>
            <p:nvPr/>
          </p:nvSpPr>
          <p:spPr>
            <a:xfrm>
              <a:off x="4878456" y="977464"/>
              <a:ext cx="280547" cy="381898"/>
            </a:xfrm>
            <a:custGeom>
              <a:avLst/>
              <a:gdLst>
                <a:gd name="csX0" fmla="*/ 229306 w 280547"/>
                <a:gd name="csY0" fmla="*/ 123239 h 381898"/>
                <a:gd name="csX1" fmla="*/ 174166 w 280547"/>
                <a:gd name="csY1" fmla="*/ 106807 h 381898"/>
                <a:gd name="csX2" fmla="*/ 112371 w 280547"/>
                <a:gd name="csY2" fmla="*/ 128244 h 381898"/>
                <a:gd name="csX3" fmla="*/ 90505 w 280547"/>
                <a:gd name="csY3" fmla="*/ 158558 h 381898"/>
                <a:gd name="csX4" fmla="*/ 90505 w 280547"/>
                <a:gd name="csY4" fmla="*/ 0 h 381898"/>
                <a:gd name="csX5" fmla="*/ 0 w 280547"/>
                <a:gd name="csY5" fmla="*/ 0 h 381898"/>
                <a:gd name="csX6" fmla="*/ 0 w 280547"/>
                <a:gd name="csY6" fmla="*/ 376516 h 381898"/>
                <a:gd name="csX7" fmla="*/ 79287 w 280547"/>
                <a:gd name="csY7" fmla="*/ 376516 h 381898"/>
                <a:gd name="csX8" fmla="*/ 82234 w 280547"/>
                <a:gd name="csY8" fmla="*/ 318060 h 381898"/>
                <a:gd name="csX9" fmla="*/ 92121 w 280547"/>
                <a:gd name="csY9" fmla="*/ 338269 h 381898"/>
                <a:gd name="csX10" fmla="*/ 124825 w 280547"/>
                <a:gd name="csY10" fmla="*/ 370283 h 381898"/>
                <a:gd name="csX11" fmla="*/ 170838 w 280547"/>
                <a:gd name="csY11" fmla="*/ 381899 h 381898"/>
                <a:gd name="csX12" fmla="*/ 228355 w 280547"/>
                <a:gd name="csY12" fmla="*/ 365750 h 381898"/>
                <a:gd name="csX13" fmla="*/ 266667 w 280547"/>
                <a:gd name="csY13" fmla="*/ 318910 h 381898"/>
                <a:gd name="csX14" fmla="*/ 280547 w 280547"/>
                <a:gd name="csY14" fmla="*/ 245439 h 381898"/>
                <a:gd name="csX15" fmla="*/ 266953 w 280547"/>
                <a:gd name="csY15" fmla="*/ 170646 h 381898"/>
                <a:gd name="csX16" fmla="*/ 229115 w 280547"/>
                <a:gd name="csY16" fmla="*/ 123333 h 381898"/>
                <a:gd name="csX17" fmla="*/ 176352 w 280547"/>
                <a:gd name="csY17" fmla="*/ 298606 h 381898"/>
                <a:gd name="csX18" fmla="*/ 139656 w 280547"/>
                <a:gd name="csY18" fmla="*/ 315794 h 381898"/>
                <a:gd name="csX19" fmla="*/ 113607 w 280547"/>
                <a:gd name="csY19" fmla="*/ 307578 h 381898"/>
                <a:gd name="csX20" fmla="*/ 96590 w 280547"/>
                <a:gd name="csY20" fmla="*/ 283497 h 381898"/>
                <a:gd name="csX21" fmla="*/ 90696 w 280547"/>
                <a:gd name="csY21" fmla="*/ 244872 h 381898"/>
                <a:gd name="csX22" fmla="*/ 96590 w 280547"/>
                <a:gd name="csY22" fmla="*/ 206248 h 381898"/>
                <a:gd name="csX23" fmla="*/ 113322 w 280547"/>
                <a:gd name="csY23" fmla="*/ 181695 h 381898"/>
                <a:gd name="csX24" fmla="*/ 139656 w 280547"/>
                <a:gd name="csY24" fmla="*/ 173007 h 381898"/>
                <a:gd name="csX25" fmla="*/ 176352 w 280547"/>
                <a:gd name="csY25" fmla="*/ 190194 h 381898"/>
                <a:gd name="csX26" fmla="*/ 189662 w 280547"/>
                <a:gd name="csY26" fmla="*/ 244400 h 381898"/>
                <a:gd name="csX27" fmla="*/ 176352 w 280547"/>
                <a:gd name="csY27" fmla="*/ 298606 h 3818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280547" h="381898">
                  <a:moveTo>
                    <a:pt x="229306" y="123239"/>
                  </a:moveTo>
                  <a:cubicBezTo>
                    <a:pt x="213144" y="112284"/>
                    <a:pt x="194796" y="106807"/>
                    <a:pt x="174166" y="106807"/>
                  </a:cubicBezTo>
                  <a:cubicBezTo>
                    <a:pt x="148212" y="106807"/>
                    <a:pt x="127677" y="113984"/>
                    <a:pt x="112371" y="128244"/>
                  </a:cubicBezTo>
                  <a:cubicBezTo>
                    <a:pt x="103149" y="136932"/>
                    <a:pt x="96019" y="147131"/>
                    <a:pt x="90505" y="158558"/>
                  </a:cubicBezTo>
                  <a:lnTo>
                    <a:pt x="90505" y="0"/>
                  </a:lnTo>
                  <a:lnTo>
                    <a:pt x="0" y="0"/>
                  </a:lnTo>
                  <a:lnTo>
                    <a:pt x="0" y="376516"/>
                  </a:lnTo>
                  <a:lnTo>
                    <a:pt x="79287" y="376516"/>
                  </a:lnTo>
                  <a:lnTo>
                    <a:pt x="82234" y="318060"/>
                  </a:lnTo>
                  <a:cubicBezTo>
                    <a:pt x="84896" y="325143"/>
                    <a:pt x="88129" y="331942"/>
                    <a:pt x="92121" y="338269"/>
                  </a:cubicBezTo>
                  <a:cubicBezTo>
                    <a:pt x="100678" y="351868"/>
                    <a:pt x="111516" y="362539"/>
                    <a:pt x="124825" y="370283"/>
                  </a:cubicBezTo>
                  <a:cubicBezTo>
                    <a:pt x="138135" y="378027"/>
                    <a:pt x="153441" y="381899"/>
                    <a:pt x="170838" y="381899"/>
                  </a:cubicBezTo>
                  <a:cubicBezTo>
                    <a:pt x="192799" y="381899"/>
                    <a:pt x="212003" y="376516"/>
                    <a:pt x="228355" y="365750"/>
                  </a:cubicBezTo>
                  <a:cubicBezTo>
                    <a:pt x="244707" y="354985"/>
                    <a:pt x="257446" y="339403"/>
                    <a:pt x="266667" y="318910"/>
                  </a:cubicBezTo>
                  <a:cubicBezTo>
                    <a:pt x="275889" y="298417"/>
                    <a:pt x="280547" y="273959"/>
                    <a:pt x="280547" y="245439"/>
                  </a:cubicBezTo>
                  <a:cubicBezTo>
                    <a:pt x="280547" y="216919"/>
                    <a:pt x="275984" y="191233"/>
                    <a:pt x="266953" y="170646"/>
                  </a:cubicBezTo>
                  <a:cubicBezTo>
                    <a:pt x="257921" y="150059"/>
                    <a:pt x="245277" y="134288"/>
                    <a:pt x="229115" y="123333"/>
                  </a:cubicBezTo>
                  <a:close/>
                  <a:moveTo>
                    <a:pt x="176352" y="298606"/>
                  </a:moveTo>
                  <a:cubicBezTo>
                    <a:pt x="167511" y="310033"/>
                    <a:pt x="155247" y="315794"/>
                    <a:pt x="139656" y="315794"/>
                  </a:cubicBezTo>
                  <a:cubicBezTo>
                    <a:pt x="129674" y="315794"/>
                    <a:pt x="121022" y="313055"/>
                    <a:pt x="113607" y="307578"/>
                  </a:cubicBezTo>
                  <a:cubicBezTo>
                    <a:pt x="106192" y="302100"/>
                    <a:pt x="100488" y="294073"/>
                    <a:pt x="96590" y="283497"/>
                  </a:cubicBezTo>
                  <a:cubicBezTo>
                    <a:pt x="92692" y="272920"/>
                    <a:pt x="90696" y="260076"/>
                    <a:pt x="90696" y="244872"/>
                  </a:cubicBezTo>
                  <a:cubicBezTo>
                    <a:pt x="90696" y="229668"/>
                    <a:pt x="92692" y="216825"/>
                    <a:pt x="96590" y="206248"/>
                  </a:cubicBezTo>
                  <a:cubicBezTo>
                    <a:pt x="100488" y="195671"/>
                    <a:pt x="106097" y="187455"/>
                    <a:pt x="113322" y="181695"/>
                  </a:cubicBezTo>
                  <a:cubicBezTo>
                    <a:pt x="120547" y="175840"/>
                    <a:pt x="129388" y="173007"/>
                    <a:pt x="139656" y="173007"/>
                  </a:cubicBezTo>
                  <a:cubicBezTo>
                    <a:pt x="155247" y="173007"/>
                    <a:pt x="167511" y="178767"/>
                    <a:pt x="176352" y="190194"/>
                  </a:cubicBezTo>
                  <a:cubicBezTo>
                    <a:pt x="185194" y="201621"/>
                    <a:pt x="189662" y="219752"/>
                    <a:pt x="189662" y="244400"/>
                  </a:cubicBezTo>
                  <a:cubicBezTo>
                    <a:pt x="189662" y="269048"/>
                    <a:pt x="185194" y="287180"/>
                    <a:pt x="176352" y="298606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6406386D-F080-9363-675F-05AC6BFD809C}"/>
                </a:ext>
              </a:extLst>
            </p:cNvPr>
            <p:cNvSpPr/>
            <p:nvPr/>
          </p:nvSpPr>
          <p:spPr>
            <a:xfrm>
              <a:off x="5192088" y="1084366"/>
              <a:ext cx="271610" cy="274997"/>
            </a:xfrm>
            <a:custGeom>
              <a:avLst/>
              <a:gdLst>
                <a:gd name="csX0" fmla="*/ 256020 w 271610"/>
                <a:gd name="csY0" fmla="*/ 60533 h 274997"/>
                <a:gd name="csX1" fmla="*/ 211052 w 271610"/>
                <a:gd name="csY1" fmla="*/ 16149 h 274997"/>
                <a:gd name="csX2" fmla="*/ 139466 w 271610"/>
                <a:gd name="csY2" fmla="*/ 0 h 274997"/>
                <a:gd name="csX3" fmla="*/ 66833 w 271610"/>
                <a:gd name="csY3" fmla="*/ 16432 h 274997"/>
                <a:gd name="csX4" fmla="*/ 17588 w 271610"/>
                <a:gd name="csY4" fmla="*/ 63461 h 274997"/>
                <a:gd name="csX5" fmla="*/ 0 w 271610"/>
                <a:gd name="csY5" fmla="*/ 137499 h 274997"/>
                <a:gd name="csX6" fmla="*/ 17588 w 271610"/>
                <a:gd name="csY6" fmla="*/ 211536 h 274997"/>
                <a:gd name="csX7" fmla="*/ 67404 w 271610"/>
                <a:gd name="csY7" fmla="*/ 258566 h 274997"/>
                <a:gd name="csX8" fmla="*/ 143839 w 271610"/>
                <a:gd name="csY8" fmla="*/ 274997 h 274997"/>
                <a:gd name="csX9" fmla="*/ 196792 w 271610"/>
                <a:gd name="csY9" fmla="*/ 267065 h 274997"/>
                <a:gd name="csX10" fmla="*/ 240429 w 271610"/>
                <a:gd name="csY10" fmla="*/ 243550 h 274997"/>
                <a:gd name="csX11" fmla="*/ 266287 w 271610"/>
                <a:gd name="csY11" fmla="*/ 205209 h 274997"/>
                <a:gd name="csX12" fmla="*/ 193845 w 271610"/>
                <a:gd name="csY12" fmla="*/ 181411 h 274997"/>
                <a:gd name="csX13" fmla="*/ 175972 w 271610"/>
                <a:gd name="csY13" fmla="*/ 203604 h 274997"/>
                <a:gd name="csX14" fmla="*/ 143744 w 271610"/>
                <a:gd name="csY14" fmla="*/ 211536 h 274997"/>
                <a:gd name="csX15" fmla="*/ 112846 w 271610"/>
                <a:gd name="csY15" fmla="*/ 204359 h 274997"/>
                <a:gd name="csX16" fmla="*/ 93167 w 271610"/>
                <a:gd name="csY16" fmla="*/ 181128 h 274997"/>
                <a:gd name="csX17" fmla="*/ 87748 w 271610"/>
                <a:gd name="csY17" fmla="*/ 160258 h 274997"/>
                <a:gd name="csX18" fmla="*/ 269424 w 271610"/>
                <a:gd name="csY18" fmla="*/ 160258 h 274997"/>
                <a:gd name="csX19" fmla="*/ 271040 w 271610"/>
                <a:gd name="csY19" fmla="*/ 144393 h 274997"/>
                <a:gd name="csX20" fmla="*/ 271611 w 271610"/>
                <a:gd name="csY20" fmla="*/ 125316 h 274997"/>
                <a:gd name="csX21" fmla="*/ 256210 w 271610"/>
                <a:gd name="csY21" fmla="*/ 60533 h 274997"/>
                <a:gd name="csX22" fmla="*/ 110470 w 271610"/>
                <a:gd name="csY22" fmla="*/ 70827 h 274997"/>
                <a:gd name="csX23" fmla="*/ 139466 w 271610"/>
                <a:gd name="csY23" fmla="*/ 62894 h 274997"/>
                <a:gd name="csX24" fmla="*/ 174831 w 271610"/>
                <a:gd name="csY24" fmla="*/ 79798 h 274997"/>
                <a:gd name="csX25" fmla="*/ 185289 w 271610"/>
                <a:gd name="csY25" fmla="*/ 112095 h 274997"/>
                <a:gd name="csX26" fmla="*/ 88224 w 271610"/>
                <a:gd name="csY26" fmla="*/ 112095 h 274997"/>
                <a:gd name="csX27" fmla="*/ 92312 w 271610"/>
                <a:gd name="csY27" fmla="*/ 95664 h 274997"/>
                <a:gd name="csX28" fmla="*/ 110375 w 271610"/>
                <a:gd name="csY28" fmla="*/ 70827 h 2749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271610" h="274997">
                  <a:moveTo>
                    <a:pt x="256020" y="60533"/>
                  </a:moveTo>
                  <a:cubicBezTo>
                    <a:pt x="245752" y="41646"/>
                    <a:pt x="230731" y="26914"/>
                    <a:pt x="211052" y="16149"/>
                  </a:cubicBezTo>
                  <a:cubicBezTo>
                    <a:pt x="191373" y="5383"/>
                    <a:pt x="167511" y="0"/>
                    <a:pt x="139466" y="0"/>
                  </a:cubicBezTo>
                  <a:cubicBezTo>
                    <a:pt x="111420" y="0"/>
                    <a:pt x="87938" y="5477"/>
                    <a:pt x="66833" y="16432"/>
                  </a:cubicBezTo>
                  <a:cubicBezTo>
                    <a:pt x="45728" y="27386"/>
                    <a:pt x="29281" y="43063"/>
                    <a:pt x="17588" y="63461"/>
                  </a:cubicBezTo>
                  <a:cubicBezTo>
                    <a:pt x="5894" y="83954"/>
                    <a:pt x="0" y="108601"/>
                    <a:pt x="0" y="137499"/>
                  </a:cubicBezTo>
                  <a:cubicBezTo>
                    <a:pt x="0" y="166396"/>
                    <a:pt x="5894" y="191044"/>
                    <a:pt x="17588" y="211536"/>
                  </a:cubicBezTo>
                  <a:cubicBezTo>
                    <a:pt x="29281" y="232029"/>
                    <a:pt x="45918" y="247705"/>
                    <a:pt x="67404" y="258566"/>
                  </a:cubicBezTo>
                  <a:cubicBezTo>
                    <a:pt x="88889" y="269426"/>
                    <a:pt x="114367" y="274997"/>
                    <a:pt x="143839" y="274997"/>
                  </a:cubicBezTo>
                  <a:cubicBezTo>
                    <a:pt x="162282" y="274997"/>
                    <a:pt x="179965" y="272353"/>
                    <a:pt x="196792" y="267065"/>
                  </a:cubicBezTo>
                  <a:cubicBezTo>
                    <a:pt x="213619" y="261776"/>
                    <a:pt x="228165" y="253938"/>
                    <a:pt x="240429" y="243550"/>
                  </a:cubicBezTo>
                  <a:cubicBezTo>
                    <a:pt x="252692" y="233162"/>
                    <a:pt x="261248" y="220413"/>
                    <a:pt x="266287" y="205209"/>
                  </a:cubicBezTo>
                  <a:lnTo>
                    <a:pt x="193845" y="181411"/>
                  </a:lnTo>
                  <a:cubicBezTo>
                    <a:pt x="189947" y="190949"/>
                    <a:pt x="183958" y="198315"/>
                    <a:pt x="175972" y="203604"/>
                  </a:cubicBezTo>
                  <a:cubicBezTo>
                    <a:pt x="167986" y="208892"/>
                    <a:pt x="157244" y="211536"/>
                    <a:pt x="143744" y="211536"/>
                  </a:cubicBezTo>
                  <a:cubicBezTo>
                    <a:pt x="131670" y="211536"/>
                    <a:pt x="121403" y="209176"/>
                    <a:pt x="112846" y="204359"/>
                  </a:cubicBezTo>
                  <a:cubicBezTo>
                    <a:pt x="104290" y="199637"/>
                    <a:pt x="97730" y="191799"/>
                    <a:pt x="93167" y="181128"/>
                  </a:cubicBezTo>
                  <a:cubicBezTo>
                    <a:pt x="90600" y="175179"/>
                    <a:pt x="88889" y="168190"/>
                    <a:pt x="87748" y="160258"/>
                  </a:cubicBezTo>
                  <a:lnTo>
                    <a:pt x="269424" y="160258"/>
                  </a:lnTo>
                  <a:cubicBezTo>
                    <a:pt x="270090" y="156008"/>
                    <a:pt x="270660" y="150720"/>
                    <a:pt x="271040" y="144393"/>
                  </a:cubicBezTo>
                  <a:cubicBezTo>
                    <a:pt x="271421" y="138065"/>
                    <a:pt x="271611" y="131738"/>
                    <a:pt x="271611" y="125316"/>
                  </a:cubicBezTo>
                  <a:cubicBezTo>
                    <a:pt x="271611" y="100952"/>
                    <a:pt x="266477" y="79421"/>
                    <a:pt x="256210" y="60533"/>
                  </a:cubicBezTo>
                  <a:close/>
                  <a:moveTo>
                    <a:pt x="110470" y="70827"/>
                  </a:moveTo>
                  <a:cubicBezTo>
                    <a:pt x="118456" y="65539"/>
                    <a:pt x="128152" y="62894"/>
                    <a:pt x="139466" y="62894"/>
                  </a:cubicBezTo>
                  <a:cubicBezTo>
                    <a:pt x="155437" y="62894"/>
                    <a:pt x="167226" y="68560"/>
                    <a:pt x="174831" y="79798"/>
                  </a:cubicBezTo>
                  <a:cubicBezTo>
                    <a:pt x="180345" y="87920"/>
                    <a:pt x="183768" y="98780"/>
                    <a:pt x="185289" y="112095"/>
                  </a:cubicBezTo>
                  <a:lnTo>
                    <a:pt x="88224" y="112095"/>
                  </a:lnTo>
                  <a:cubicBezTo>
                    <a:pt x="89174" y="106052"/>
                    <a:pt x="90505" y="100574"/>
                    <a:pt x="92312" y="95664"/>
                  </a:cubicBezTo>
                  <a:cubicBezTo>
                    <a:pt x="96400" y="84426"/>
                    <a:pt x="102389" y="76115"/>
                    <a:pt x="110375" y="70827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44A84F2-75D0-033B-BAC5-BB70869A41CB}"/>
                </a:ext>
              </a:extLst>
            </p:cNvPr>
            <p:cNvSpPr/>
            <p:nvPr/>
          </p:nvSpPr>
          <p:spPr>
            <a:xfrm>
              <a:off x="5581488" y="999562"/>
              <a:ext cx="319525" cy="359517"/>
            </a:xfrm>
            <a:custGeom>
              <a:avLst/>
              <a:gdLst>
                <a:gd name="csX0" fmla="*/ 134237 w 319525"/>
                <a:gd name="csY0" fmla="*/ 74699 h 359517"/>
                <a:gd name="csX1" fmla="*/ 166180 w 319525"/>
                <a:gd name="csY1" fmla="*/ 70449 h 359517"/>
                <a:gd name="csX2" fmla="*/ 226073 w 319525"/>
                <a:gd name="csY2" fmla="*/ 82348 h 359517"/>
                <a:gd name="csX3" fmla="*/ 275319 w 319525"/>
                <a:gd name="csY3" fmla="*/ 118045 h 359517"/>
                <a:gd name="csX4" fmla="*/ 319525 w 319525"/>
                <a:gd name="csY4" fmla="*/ 59306 h 359517"/>
                <a:gd name="csX5" fmla="*/ 254308 w 319525"/>
                <a:gd name="csY5" fmla="*/ 15110 h 359517"/>
                <a:gd name="csX6" fmla="*/ 167796 w 319525"/>
                <a:gd name="csY6" fmla="*/ 0 h 359517"/>
                <a:gd name="csX7" fmla="*/ 86322 w 319525"/>
                <a:gd name="csY7" fmla="*/ 14826 h 359517"/>
                <a:gd name="csX8" fmla="*/ 34130 w 319525"/>
                <a:gd name="csY8" fmla="*/ 55245 h 359517"/>
                <a:gd name="csX9" fmla="*/ 16067 w 319525"/>
                <a:gd name="csY9" fmla="*/ 113701 h 359517"/>
                <a:gd name="csX10" fmla="*/ 29376 w 319525"/>
                <a:gd name="csY10" fmla="*/ 162052 h 359517"/>
                <a:gd name="csX11" fmla="*/ 65882 w 319525"/>
                <a:gd name="csY11" fmla="*/ 192744 h 359517"/>
                <a:gd name="csX12" fmla="*/ 118836 w 319525"/>
                <a:gd name="csY12" fmla="*/ 210970 h 359517"/>
                <a:gd name="csX13" fmla="*/ 183768 w 319525"/>
                <a:gd name="csY13" fmla="*/ 225230 h 359517"/>
                <a:gd name="csX14" fmla="*/ 214094 w 319525"/>
                <a:gd name="csY14" fmla="*/ 238167 h 359517"/>
                <a:gd name="csX15" fmla="*/ 222080 w 319525"/>
                <a:gd name="csY15" fmla="*/ 256960 h 359517"/>
                <a:gd name="csX16" fmla="*/ 216186 w 319525"/>
                <a:gd name="csY16" fmla="*/ 274431 h 359517"/>
                <a:gd name="csX17" fmla="*/ 197838 w 319525"/>
                <a:gd name="csY17" fmla="*/ 285574 h 359517"/>
                <a:gd name="csX18" fmla="*/ 166655 w 319525"/>
                <a:gd name="csY18" fmla="*/ 289257 h 359517"/>
                <a:gd name="csX19" fmla="*/ 119501 w 319525"/>
                <a:gd name="csY19" fmla="*/ 282363 h 359517"/>
                <a:gd name="csX20" fmla="*/ 76910 w 319525"/>
                <a:gd name="csY20" fmla="*/ 263571 h 359517"/>
                <a:gd name="csX21" fmla="*/ 44207 w 319525"/>
                <a:gd name="csY21" fmla="*/ 236373 h 359517"/>
                <a:gd name="csX22" fmla="*/ 0 w 319525"/>
                <a:gd name="csY22" fmla="*/ 297190 h 359517"/>
                <a:gd name="csX23" fmla="*/ 43161 w 319525"/>
                <a:gd name="csY23" fmla="*/ 329959 h 359517"/>
                <a:gd name="csX24" fmla="*/ 100678 w 319525"/>
                <a:gd name="csY24" fmla="*/ 351868 h 359517"/>
                <a:gd name="csX25" fmla="*/ 167796 w 319525"/>
                <a:gd name="csY25" fmla="*/ 359517 h 359517"/>
                <a:gd name="csX26" fmla="*/ 244421 w 319525"/>
                <a:gd name="csY26" fmla="*/ 346580 h 359517"/>
                <a:gd name="csX27" fmla="*/ 297089 w 319525"/>
                <a:gd name="csY27" fmla="*/ 307955 h 359517"/>
                <a:gd name="csX28" fmla="*/ 316293 w 319525"/>
                <a:gd name="csY28" fmla="*/ 245250 h 359517"/>
                <a:gd name="csX29" fmla="*/ 291765 w 319525"/>
                <a:gd name="csY29" fmla="*/ 183395 h 359517"/>
                <a:gd name="csX30" fmla="*/ 214570 w 319525"/>
                <a:gd name="csY30" fmla="*/ 147981 h 359517"/>
                <a:gd name="csX31" fmla="*/ 155437 w 319525"/>
                <a:gd name="csY31" fmla="*/ 134760 h 359517"/>
                <a:gd name="csX32" fmla="*/ 121593 w 319525"/>
                <a:gd name="csY32" fmla="*/ 121822 h 359517"/>
                <a:gd name="csX33" fmla="*/ 111230 w 319525"/>
                <a:gd name="csY33" fmla="*/ 103030 h 359517"/>
                <a:gd name="csX34" fmla="*/ 116554 w 319525"/>
                <a:gd name="csY34" fmla="*/ 86126 h 359517"/>
                <a:gd name="csX35" fmla="*/ 134142 w 319525"/>
                <a:gd name="csY35" fmla="*/ 74510 h 3595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319525" h="359517">
                  <a:moveTo>
                    <a:pt x="134237" y="74699"/>
                  </a:moveTo>
                  <a:cubicBezTo>
                    <a:pt x="142413" y="71866"/>
                    <a:pt x="153060" y="70449"/>
                    <a:pt x="166180" y="70449"/>
                  </a:cubicBezTo>
                  <a:cubicBezTo>
                    <a:pt x="188521" y="70449"/>
                    <a:pt x="208485" y="74415"/>
                    <a:pt x="226073" y="82348"/>
                  </a:cubicBezTo>
                  <a:cubicBezTo>
                    <a:pt x="243661" y="90281"/>
                    <a:pt x="260012" y="102180"/>
                    <a:pt x="275319" y="118045"/>
                  </a:cubicBezTo>
                  <a:lnTo>
                    <a:pt x="319525" y="59306"/>
                  </a:lnTo>
                  <a:cubicBezTo>
                    <a:pt x="301082" y="39946"/>
                    <a:pt x="279311" y="25214"/>
                    <a:pt x="254308" y="15110"/>
                  </a:cubicBezTo>
                  <a:cubicBezTo>
                    <a:pt x="229305" y="5100"/>
                    <a:pt x="200405" y="0"/>
                    <a:pt x="167796" y="0"/>
                  </a:cubicBezTo>
                  <a:cubicBezTo>
                    <a:pt x="135188" y="0"/>
                    <a:pt x="109044" y="4911"/>
                    <a:pt x="86322" y="14826"/>
                  </a:cubicBezTo>
                  <a:cubicBezTo>
                    <a:pt x="63601" y="24742"/>
                    <a:pt x="46203" y="38152"/>
                    <a:pt x="34130" y="55245"/>
                  </a:cubicBezTo>
                  <a:cubicBezTo>
                    <a:pt x="22056" y="72338"/>
                    <a:pt x="16067" y="91792"/>
                    <a:pt x="16067" y="113701"/>
                  </a:cubicBezTo>
                  <a:cubicBezTo>
                    <a:pt x="16067" y="133060"/>
                    <a:pt x="20535" y="149209"/>
                    <a:pt x="29376" y="162052"/>
                  </a:cubicBezTo>
                  <a:cubicBezTo>
                    <a:pt x="38217" y="174895"/>
                    <a:pt x="50386" y="185189"/>
                    <a:pt x="65882" y="192744"/>
                  </a:cubicBezTo>
                  <a:cubicBezTo>
                    <a:pt x="81284" y="200299"/>
                    <a:pt x="98966" y="206437"/>
                    <a:pt x="118836" y="210970"/>
                  </a:cubicBezTo>
                  <a:lnTo>
                    <a:pt x="183768" y="225230"/>
                  </a:lnTo>
                  <a:cubicBezTo>
                    <a:pt x="198693" y="228724"/>
                    <a:pt x="208771" y="233068"/>
                    <a:pt x="214094" y="238167"/>
                  </a:cubicBezTo>
                  <a:cubicBezTo>
                    <a:pt x="219418" y="243267"/>
                    <a:pt x="222080" y="249500"/>
                    <a:pt x="222080" y="256960"/>
                  </a:cubicBezTo>
                  <a:cubicBezTo>
                    <a:pt x="222080" y="263665"/>
                    <a:pt x="220084" y="269520"/>
                    <a:pt x="216186" y="274431"/>
                  </a:cubicBezTo>
                  <a:cubicBezTo>
                    <a:pt x="212288" y="279341"/>
                    <a:pt x="206204" y="283119"/>
                    <a:pt x="197838" y="285574"/>
                  </a:cubicBezTo>
                  <a:cubicBezTo>
                    <a:pt x="189472" y="288030"/>
                    <a:pt x="179109" y="289257"/>
                    <a:pt x="166655" y="289257"/>
                  </a:cubicBezTo>
                  <a:cubicBezTo>
                    <a:pt x="150684" y="289257"/>
                    <a:pt x="134997" y="286991"/>
                    <a:pt x="119501" y="282363"/>
                  </a:cubicBezTo>
                  <a:cubicBezTo>
                    <a:pt x="104100" y="277830"/>
                    <a:pt x="89840" y="271503"/>
                    <a:pt x="76910" y="263571"/>
                  </a:cubicBezTo>
                  <a:cubicBezTo>
                    <a:pt x="63981" y="255638"/>
                    <a:pt x="53048" y="246572"/>
                    <a:pt x="44207" y="236373"/>
                  </a:cubicBezTo>
                  <a:lnTo>
                    <a:pt x="0" y="297190"/>
                  </a:lnTo>
                  <a:cubicBezTo>
                    <a:pt x="11693" y="309561"/>
                    <a:pt x="26049" y="320421"/>
                    <a:pt x="43161" y="329959"/>
                  </a:cubicBezTo>
                  <a:cubicBezTo>
                    <a:pt x="60273" y="339497"/>
                    <a:pt x="79382" y="346769"/>
                    <a:pt x="100678" y="351868"/>
                  </a:cubicBezTo>
                  <a:cubicBezTo>
                    <a:pt x="121973" y="356968"/>
                    <a:pt x="144314" y="359517"/>
                    <a:pt x="167796" y="359517"/>
                  </a:cubicBezTo>
                  <a:cubicBezTo>
                    <a:pt x="196507" y="359517"/>
                    <a:pt x="222080" y="355173"/>
                    <a:pt x="244421" y="346580"/>
                  </a:cubicBezTo>
                  <a:cubicBezTo>
                    <a:pt x="266762" y="337892"/>
                    <a:pt x="284350" y="325048"/>
                    <a:pt x="297089" y="307955"/>
                  </a:cubicBezTo>
                  <a:cubicBezTo>
                    <a:pt x="309828" y="290863"/>
                    <a:pt x="316293" y="269992"/>
                    <a:pt x="316293" y="245250"/>
                  </a:cubicBezTo>
                  <a:cubicBezTo>
                    <a:pt x="316293" y="220508"/>
                    <a:pt x="308117" y="198882"/>
                    <a:pt x="291765" y="183395"/>
                  </a:cubicBezTo>
                  <a:cubicBezTo>
                    <a:pt x="275414" y="167907"/>
                    <a:pt x="249745" y="156103"/>
                    <a:pt x="214570" y="147981"/>
                  </a:cubicBezTo>
                  <a:lnTo>
                    <a:pt x="155437" y="134760"/>
                  </a:lnTo>
                  <a:cubicBezTo>
                    <a:pt x="139846" y="131266"/>
                    <a:pt x="128533" y="126922"/>
                    <a:pt x="121593" y="121822"/>
                  </a:cubicBezTo>
                  <a:cubicBezTo>
                    <a:pt x="114653" y="116723"/>
                    <a:pt x="111230" y="110490"/>
                    <a:pt x="111230" y="103030"/>
                  </a:cubicBezTo>
                  <a:cubicBezTo>
                    <a:pt x="111230" y="96702"/>
                    <a:pt x="113037" y="91036"/>
                    <a:pt x="116554" y="86126"/>
                  </a:cubicBezTo>
                  <a:cubicBezTo>
                    <a:pt x="120072" y="81215"/>
                    <a:pt x="125966" y="77343"/>
                    <a:pt x="134142" y="74510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D85AE56-0FF8-FCA5-4D56-509A3410FEC2}"/>
                </a:ext>
              </a:extLst>
            </p:cNvPr>
            <p:cNvSpPr/>
            <p:nvPr/>
          </p:nvSpPr>
          <p:spPr>
            <a:xfrm>
              <a:off x="5943605" y="1084271"/>
              <a:ext cx="280642" cy="380765"/>
            </a:xfrm>
            <a:custGeom>
              <a:avLst/>
              <a:gdLst>
                <a:gd name="csX0" fmla="*/ 228925 w 280642"/>
                <a:gd name="csY0" fmla="*/ 16149 h 380765"/>
                <a:gd name="csX1" fmla="*/ 171409 w 280642"/>
                <a:gd name="csY1" fmla="*/ 0 h 380765"/>
                <a:gd name="csX2" fmla="*/ 125110 w 280642"/>
                <a:gd name="csY2" fmla="*/ 11616 h 380765"/>
                <a:gd name="csX3" fmla="*/ 92121 w 280642"/>
                <a:gd name="csY3" fmla="*/ 43346 h 380765"/>
                <a:gd name="csX4" fmla="*/ 84136 w 280642"/>
                <a:gd name="csY4" fmla="*/ 58928 h 380765"/>
                <a:gd name="csX5" fmla="*/ 81474 w 280642"/>
                <a:gd name="csY5" fmla="*/ 5288 h 380765"/>
                <a:gd name="csX6" fmla="*/ 0 w 280642"/>
                <a:gd name="csY6" fmla="*/ 5288 h 380765"/>
                <a:gd name="csX7" fmla="*/ 0 w 280642"/>
                <a:gd name="csY7" fmla="*/ 380766 h 380765"/>
                <a:gd name="csX8" fmla="*/ 90505 w 280642"/>
                <a:gd name="csY8" fmla="*/ 380766 h 380765"/>
                <a:gd name="csX9" fmla="*/ 90505 w 280642"/>
                <a:gd name="csY9" fmla="*/ 223530 h 380765"/>
                <a:gd name="csX10" fmla="*/ 111801 w 280642"/>
                <a:gd name="csY10" fmla="*/ 253655 h 380765"/>
                <a:gd name="csX11" fmla="*/ 170363 w 280642"/>
                <a:gd name="csY11" fmla="*/ 275092 h 380765"/>
                <a:gd name="csX12" fmla="*/ 228165 w 280642"/>
                <a:gd name="csY12" fmla="*/ 258660 h 380765"/>
                <a:gd name="csX13" fmla="*/ 266762 w 280642"/>
                <a:gd name="csY13" fmla="*/ 211064 h 380765"/>
                <a:gd name="csX14" fmla="*/ 280642 w 280642"/>
                <a:gd name="csY14" fmla="*/ 136460 h 380765"/>
                <a:gd name="csX15" fmla="*/ 267048 w 280642"/>
                <a:gd name="csY15" fmla="*/ 62705 h 380765"/>
                <a:gd name="csX16" fmla="*/ 229020 w 280642"/>
                <a:gd name="csY16" fmla="*/ 16149 h 380765"/>
                <a:gd name="csX17" fmla="*/ 176257 w 280642"/>
                <a:gd name="csY17" fmla="*/ 191799 h 380765"/>
                <a:gd name="csX18" fmla="*/ 139561 w 280642"/>
                <a:gd name="csY18" fmla="*/ 208987 h 380765"/>
                <a:gd name="csX19" fmla="*/ 112942 w 280642"/>
                <a:gd name="csY19" fmla="*/ 200487 h 380765"/>
                <a:gd name="csX20" fmla="*/ 96209 w 280642"/>
                <a:gd name="csY20" fmla="*/ 175934 h 380765"/>
                <a:gd name="csX21" fmla="*/ 90600 w 280642"/>
                <a:gd name="csY21" fmla="*/ 137593 h 380765"/>
                <a:gd name="csX22" fmla="*/ 96685 w 280642"/>
                <a:gd name="csY22" fmla="*/ 98497 h 380765"/>
                <a:gd name="csX23" fmla="*/ 113987 w 280642"/>
                <a:gd name="csY23" fmla="*/ 74415 h 380765"/>
                <a:gd name="csX24" fmla="*/ 140036 w 280642"/>
                <a:gd name="csY24" fmla="*/ 66200 h 380765"/>
                <a:gd name="csX25" fmla="*/ 176542 w 280642"/>
                <a:gd name="csY25" fmla="*/ 83387 h 380765"/>
                <a:gd name="csX26" fmla="*/ 189567 w 280642"/>
                <a:gd name="csY26" fmla="*/ 137593 h 380765"/>
                <a:gd name="csX27" fmla="*/ 176257 w 280642"/>
                <a:gd name="csY27" fmla="*/ 191799 h 38076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280642" h="380765">
                  <a:moveTo>
                    <a:pt x="228925" y="16149"/>
                  </a:moveTo>
                  <a:cubicBezTo>
                    <a:pt x="212573" y="5383"/>
                    <a:pt x="193465" y="0"/>
                    <a:pt x="171409" y="0"/>
                  </a:cubicBezTo>
                  <a:cubicBezTo>
                    <a:pt x="154011" y="0"/>
                    <a:pt x="138610" y="3872"/>
                    <a:pt x="125110" y="11616"/>
                  </a:cubicBezTo>
                  <a:cubicBezTo>
                    <a:pt x="111610" y="19359"/>
                    <a:pt x="100582" y="29936"/>
                    <a:pt x="92121" y="43346"/>
                  </a:cubicBezTo>
                  <a:cubicBezTo>
                    <a:pt x="88984" y="48257"/>
                    <a:pt x="86512" y="53451"/>
                    <a:pt x="84136" y="58928"/>
                  </a:cubicBezTo>
                  <a:lnTo>
                    <a:pt x="81474" y="5288"/>
                  </a:lnTo>
                  <a:lnTo>
                    <a:pt x="0" y="5288"/>
                  </a:lnTo>
                  <a:lnTo>
                    <a:pt x="0" y="380766"/>
                  </a:lnTo>
                  <a:lnTo>
                    <a:pt x="90505" y="380766"/>
                  </a:lnTo>
                  <a:lnTo>
                    <a:pt x="90505" y="223530"/>
                  </a:lnTo>
                  <a:cubicBezTo>
                    <a:pt x="95924" y="234862"/>
                    <a:pt x="102864" y="245061"/>
                    <a:pt x="111801" y="253655"/>
                  </a:cubicBezTo>
                  <a:cubicBezTo>
                    <a:pt x="126726" y="267915"/>
                    <a:pt x="146216" y="275092"/>
                    <a:pt x="170363" y="275092"/>
                  </a:cubicBezTo>
                  <a:cubicBezTo>
                    <a:pt x="192324" y="275092"/>
                    <a:pt x="211623" y="269615"/>
                    <a:pt x="228165" y="258660"/>
                  </a:cubicBezTo>
                  <a:cubicBezTo>
                    <a:pt x="244706" y="247705"/>
                    <a:pt x="257541" y="231840"/>
                    <a:pt x="266762" y="211064"/>
                  </a:cubicBezTo>
                  <a:cubicBezTo>
                    <a:pt x="275984" y="190288"/>
                    <a:pt x="280642" y="165452"/>
                    <a:pt x="280642" y="136460"/>
                  </a:cubicBezTo>
                  <a:cubicBezTo>
                    <a:pt x="280642" y="107468"/>
                    <a:pt x="276079" y="83009"/>
                    <a:pt x="267048" y="62705"/>
                  </a:cubicBezTo>
                  <a:cubicBezTo>
                    <a:pt x="258016" y="42402"/>
                    <a:pt x="245277" y="26914"/>
                    <a:pt x="229020" y="16149"/>
                  </a:cubicBezTo>
                  <a:close/>
                  <a:moveTo>
                    <a:pt x="176257" y="191799"/>
                  </a:moveTo>
                  <a:cubicBezTo>
                    <a:pt x="167416" y="203226"/>
                    <a:pt x="155152" y="208987"/>
                    <a:pt x="139561" y="208987"/>
                  </a:cubicBezTo>
                  <a:cubicBezTo>
                    <a:pt x="129293" y="208987"/>
                    <a:pt x="120357" y="206154"/>
                    <a:pt x="112942" y="200487"/>
                  </a:cubicBezTo>
                  <a:cubicBezTo>
                    <a:pt x="105526" y="194821"/>
                    <a:pt x="99917" y="186700"/>
                    <a:pt x="96209" y="175934"/>
                  </a:cubicBezTo>
                  <a:cubicBezTo>
                    <a:pt x="92502" y="165168"/>
                    <a:pt x="90600" y="152420"/>
                    <a:pt x="90600" y="137593"/>
                  </a:cubicBezTo>
                  <a:cubicBezTo>
                    <a:pt x="90600" y="122767"/>
                    <a:pt x="92597" y="109073"/>
                    <a:pt x="96685" y="98497"/>
                  </a:cubicBezTo>
                  <a:cubicBezTo>
                    <a:pt x="100773" y="87920"/>
                    <a:pt x="106572" y="79893"/>
                    <a:pt x="113987" y="74415"/>
                  </a:cubicBezTo>
                  <a:cubicBezTo>
                    <a:pt x="121402" y="68938"/>
                    <a:pt x="130149" y="66200"/>
                    <a:pt x="140036" y="66200"/>
                  </a:cubicBezTo>
                  <a:cubicBezTo>
                    <a:pt x="155627" y="66200"/>
                    <a:pt x="167796" y="71960"/>
                    <a:pt x="176542" y="83387"/>
                  </a:cubicBezTo>
                  <a:cubicBezTo>
                    <a:pt x="185194" y="94814"/>
                    <a:pt x="189567" y="112945"/>
                    <a:pt x="189567" y="137593"/>
                  </a:cubicBezTo>
                  <a:cubicBezTo>
                    <a:pt x="189567" y="162241"/>
                    <a:pt x="185099" y="180373"/>
                    <a:pt x="176257" y="191799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D240486-C49E-97B9-A87D-F69CC178AD5A}"/>
                </a:ext>
              </a:extLst>
            </p:cNvPr>
            <p:cNvSpPr/>
            <p:nvPr/>
          </p:nvSpPr>
          <p:spPr>
            <a:xfrm>
              <a:off x="6257141" y="1084271"/>
              <a:ext cx="271610" cy="274997"/>
            </a:xfrm>
            <a:custGeom>
              <a:avLst/>
              <a:gdLst>
                <a:gd name="csX0" fmla="*/ 211052 w 271610"/>
                <a:gd name="csY0" fmla="*/ 16149 h 274997"/>
                <a:gd name="csX1" fmla="*/ 139465 w 271610"/>
                <a:gd name="csY1" fmla="*/ 0 h 274997"/>
                <a:gd name="csX2" fmla="*/ 66833 w 271610"/>
                <a:gd name="csY2" fmla="*/ 16432 h 274997"/>
                <a:gd name="csX3" fmla="*/ 17587 w 271610"/>
                <a:gd name="csY3" fmla="*/ 63461 h 274997"/>
                <a:gd name="csX4" fmla="*/ 0 w 271610"/>
                <a:gd name="csY4" fmla="*/ 137499 h 274997"/>
                <a:gd name="csX5" fmla="*/ 17587 w 271610"/>
                <a:gd name="csY5" fmla="*/ 211536 h 274997"/>
                <a:gd name="csX6" fmla="*/ 67404 w 271610"/>
                <a:gd name="csY6" fmla="*/ 258565 h 274997"/>
                <a:gd name="csX7" fmla="*/ 143839 w 271610"/>
                <a:gd name="csY7" fmla="*/ 274997 h 274997"/>
                <a:gd name="csX8" fmla="*/ 196792 w 271610"/>
                <a:gd name="csY8" fmla="*/ 267065 h 274997"/>
                <a:gd name="csX9" fmla="*/ 240428 w 271610"/>
                <a:gd name="csY9" fmla="*/ 243550 h 274997"/>
                <a:gd name="csX10" fmla="*/ 266287 w 271610"/>
                <a:gd name="csY10" fmla="*/ 205209 h 274997"/>
                <a:gd name="csX11" fmla="*/ 193845 w 271610"/>
                <a:gd name="csY11" fmla="*/ 181411 h 274997"/>
                <a:gd name="csX12" fmla="*/ 175972 w 271610"/>
                <a:gd name="csY12" fmla="*/ 203604 h 274997"/>
                <a:gd name="csX13" fmla="*/ 143744 w 271610"/>
                <a:gd name="csY13" fmla="*/ 211536 h 274997"/>
                <a:gd name="csX14" fmla="*/ 112846 w 271610"/>
                <a:gd name="csY14" fmla="*/ 204359 h 274997"/>
                <a:gd name="csX15" fmla="*/ 93167 w 271610"/>
                <a:gd name="csY15" fmla="*/ 181128 h 274997"/>
                <a:gd name="csX16" fmla="*/ 87748 w 271610"/>
                <a:gd name="csY16" fmla="*/ 160258 h 274997"/>
                <a:gd name="csX17" fmla="*/ 269424 w 271610"/>
                <a:gd name="csY17" fmla="*/ 160258 h 274997"/>
                <a:gd name="csX18" fmla="*/ 271040 w 271610"/>
                <a:gd name="csY18" fmla="*/ 144392 h 274997"/>
                <a:gd name="csX19" fmla="*/ 271611 w 271610"/>
                <a:gd name="csY19" fmla="*/ 125316 h 274997"/>
                <a:gd name="csX20" fmla="*/ 256210 w 271610"/>
                <a:gd name="csY20" fmla="*/ 60533 h 274997"/>
                <a:gd name="csX21" fmla="*/ 211242 w 271610"/>
                <a:gd name="csY21" fmla="*/ 16149 h 274997"/>
                <a:gd name="csX22" fmla="*/ 110470 w 271610"/>
                <a:gd name="csY22" fmla="*/ 70921 h 274997"/>
                <a:gd name="csX23" fmla="*/ 139465 w 271610"/>
                <a:gd name="csY23" fmla="*/ 62989 h 274997"/>
                <a:gd name="csX24" fmla="*/ 174831 w 271610"/>
                <a:gd name="csY24" fmla="*/ 79893 h 274997"/>
                <a:gd name="csX25" fmla="*/ 185289 w 271610"/>
                <a:gd name="csY25" fmla="*/ 112190 h 274997"/>
                <a:gd name="csX26" fmla="*/ 88224 w 271610"/>
                <a:gd name="csY26" fmla="*/ 112190 h 274997"/>
                <a:gd name="csX27" fmla="*/ 92312 w 271610"/>
                <a:gd name="csY27" fmla="*/ 95758 h 274997"/>
                <a:gd name="csX28" fmla="*/ 110374 w 271610"/>
                <a:gd name="csY28" fmla="*/ 70921 h 2749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271610" h="274997">
                  <a:moveTo>
                    <a:pt x="211052" y="16149"/>
                  </a:moveTo>
                  <a:cubicBezTo>
                    <a:pt x="191373" y="5383"/>
                    <a:pt x="167511" y="0"/>
                    <a:pt x="139465" y="0"/>
                  </a:cubicBezTo>
                  <a:cubicBezTo>
                    <a:pt x="111420" y="0"/>
                    <a:pt x="87938" y="5477"/>
                    <a:pt x="66833" y="16432"/>
                  </a:cubicBezTo>
                  <a:cubicBezTo>
                    <a:pt x="45728" y="27386"/>
                    <a:pt x="29281" y="43063"/>
                    <a:pt x="17587" y="63461"/>
                  </a:cubicBezTo>
                  <a:cubicBezTo>
                    <a:pt x="5894" y="83954"/>
                    <a:pt x="0" y="108601"/>
                    <a:pt x="0" y="137499"/>
                  </a:cubicBezTo>
                  <a:cubicBezTo>
                    <a:pt x="0" y="166396"/>
                    <a:pt x="5894" y="191044"/>
                    <a:pt x="17587" y="211536"/>
                  </a:cubicBezTo>
                  <a:cubicBezTo>
                    <a:pt x="29281" y="232029"/>
                    <a:pt x="45918" y="247705"/>
                    <a:pt x="67404" y="258565"/>
                  </a:cubicBezTo>
                  <a:cubicBezTo>
                    <a:pt x="88889" y="269426"/>
                    <a:pt x="114367" y="274997"/>
                    <a:pt x="143839" y="274997"/>
                  </a:cubicBezTo>
                  <a:cubicBezTo>
                    <a:pt x="162282" y="274997"/>
                    <a:pt x="179965" y="272353"/>
                    <a:pt x="196792" y="267065"/>
                  </a:cubicBezTo>
                  <a:cubicBezTo>
                    <a:pt x="213619" y="261776"/>
                    <a:pt x="228165" y="253938"/>
                    <a:pt x="240428" y="243550"/>
                  </a:cubicBezTo>
                  <a:cubicBezTo>
                    <a:pt x="252692" y="233162"/>
                    <a:pt x="261248" y="220413"/>
                    <a:pt x="266287" y="205209"/>
                  </a:cubicBezTo>
                  <a:lnTo>
                    <a:pt x="193845" y="181411"/>
                  </a:lnTo>
                  <a:cubicBezTo>
                    <a:pt x="189947" y="190949"/>
                    <a:pt x="183957" y="198315"/>
                    <a:pt x="175972" y="203604"/>
                  </a:cubicBezTo>
                  <a:cubicBezTo>
                    <a:pt x="167986" y="208892"/>
                    <a:pt x="157243" y="211536"/>
                    <a:pt x="143744" y="211536"/>
                  </a:cubicBezTo>
                  <a:cubicBezTo>
                    <a:pt x="131670" y="211536"/>
                    <a:pt x="121402" y="209176"/>
                    <a:pt x="112846" y="204359"/>
                  </a:cubicBezTo>
                  <a:cubicBezTo>
                    <a:pt x="104290" y="199637"/>
                    <a:pt x="97730" y="191799"/>
                    <a:pt x="93167" y="181128"/>
                  </a:cubicBezTo>
                  <a:cubicBezTo>
                    <a:pt x="90600" y="175179"/>
                    <a:pt x="88889" y="168190"/>
                    <a:pt x="87748" y="160258"/>
                  </a:cubicBezTo>
                  <a:lnTo>
                    <a:pt x="269424" y="160258"/>
                  </a:lnTo>
                  <a:cubicBezTo>
                    <a:pt x="270090" y="156008"/>
                    <a:pt x="270660" y="150720"/>
                    <a:pt x="271040" y="144392"/>
                  </a:cubicBezTo>
                  <a:cubicBezTo>
                    <a:pt x="271421" y="138065"/>
                    <a:pt x="271611" y="131738"/>
                    <a:pt x="271611" y="125316"/>
                  </a:cubicBezTo>
                  <a:cubicBezTo>
                    <a:pt x="271611" y="100952"/>
                    <a:pt x="266477" y="79421"/>
                    <a:pt x="256210" y="60533"/>
                  </a:cubicBezTo>
                  <a:cubicBezTo>
                    <a:pt x="245942" y="41646"/>
                    <a:pt x="230921" y="26914"/>
                    <a:pt x="211242" y="16149"/>
                  </a:cubicBezTo>
                  <a:close/>
                  <a:moveTo>
                    <a:pt x="110470" y="70921"/>
                  </a:moveTo>
                  <a:cubicBezTo>
                    <a:pt x="118455" y="65633"/>
                    <a:pt x="128152" y="62989"/>
                    <a:pt x="139465" y="62989"/>
                  </a:cubicBezTo>
                  <a:cubicBezTo>
                    <a:pt x="155437" y="62989"/>
                    <a:pt x="167226" y="68655"/>
                    <a:pt x="174831" y="79893"/>
                  </a:cubicBezTo>
                  <a:cubicBezTo>
                    <a:pt x="180345" y="88014"/>
                    <a:pt x="183767" y="98874"/>
                    <a:pt x="185289" y="112190"/>
                  </a:cubicBezTo>
                  <a:lnTo>
                    <a:pt x="88224" y="112190"/>
                  </a:lnTo>
                  <a:cubicBezTo>
                    <a:pt x="89174" y="106146"/>
                    <a:pt x="90505" y="100669"/>
                    <a:pt x="92312" y="95758"/>
                  </a:cubicBezTo>
                  <a:cubicBezTo>
                    <a:pt x="96399" y="84520"/>
                    <a:pt x="102389" y="76210"/>
                    <a:pt x="110374" y="70921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BC0B73B-80FE-36CC-A0FA-DE4C03900395}"/>
                </a:ext>
              </a:extLst>
            </p:cNvPr>
            <p:cNvSpPr/>
            <p:nvPr/>
          </p:nvSpPr>
          <p:spPr>
            <a:xfrm>
              <a:off x="6556987" y="1084366"/>
              <a:ext cx="288057" cy="274997"/>
            </a:xfrm>
            <a:custGeom>
              <a:avLst/>
              <a:gdLst>
                <a:gd name="csX0" fmla="*/ 253928 w 288057"/>
                <a:gd name="csY0" fmla="*/ 197182 h 274997"/>
                <a:gd name="csX1" fmla="*/ 253928 w 288057"/>
                <a:gd name="csY1" fmla="*/ 100385 h 274997"/>
                <a:gd name="csX2" fmla="*/ 239288 w 288057"/>
                <a:gd name="csY2" fmla="*/ 45140 h 274997"/>
                <a:gd name="csX3" fmla="*/ 197267 w 288057"/>
                <a:gd name="csY3" fmla="*/ 11332 h 274997"/>
                <a:gd name="csX4" fmla="*/ 131004 w 288057"/>
                <a:gd name="csY4" fmla="*/ 0 h 274997"/>
                <a:gd name="csX5" fmla="*/ 41070 w 288057"/>
                <a:gd name="csY5" fmla="*/ 22759 h 274997"/>
                <a:gd name="csX6" fmla="*/ 1711 w 288057"/>
                <a:gd name="csY6" fmla="*/ 83576 h 274997"/>
                <a:gd name="csX7" fmla="*/ 78337 w 288057"/>
                <a:gd name="csY7" fmla="*/ 101519 h 274997"/>
                <a:gd name="csX8" fmla="*/ 95639 w 288057"/>
                <a:gd name="csY8" fmla="*/ 70544 h 274997"/>
                <a:gd name="csX9" fmla="*/ 125681 w 288057"/>
                <a:gd name="csY9" fmla="*/ 61856 h 274997"/>
                <a:gd name="csX10" fmla="*/ 153631 w 288057"/>
                <a:gd name="csY10" fmla="*/ 72716 h 274997"/>
                <a:gd name="csX11" fmla="*/ 163993 w 288057"/>
                <a:gd name="csY11" fmla="*/ 102085 h 274997"/>
                <a:gd name="csX12" fmla="*/ 163993 w 288057"/>
                <a:gd name="csY12" fmla="*/ 109640 h 274997"/>
                <a:gd name="csX13" fmla="*/ 71872 w 288057"/>
                <a:gd name="csY13" fmla="*/ 128527 h 274997"/>
                <a:gd name="csX14" fmla="*/ 17303 w 288057"/>
                <a:gd name="csY14" fmla="*/ 154686 h 274997"/>
                <a:gd name="csX15" fmla="*/ 0 w 288057"/>
                <a:gd name="csY15" fmla="*/ 201998 h 274997"/>
                <a:gd name="csX16" fmla="*/ 10933 w 288057"/>
                <a:gd name="csY16" fmla="*/ 241945 h 274997"/>
                <a:gd name="csX17" fmla="*/ 42116 w 288057"/>
                <a:gd name="csY17" fmla="*/ 266498 h 274997"/>
                <a:gd name="csX18" fmla="*/ 89460 w 288057"/>
                <a:gd name="csY18" fmla="*/ 274997 h 274997"/>
                <a:gd name="csX19" fmla="*/ 134427 w 288057"/>
                <a:gd name="csY19" fmla="*/ 267631 h 274997"/>
                <a:gd name="csX20" fmla="*/ 169602 w 288057"/>
                <a:gd name="csY20" fmla="*/ 244872 h 274997"/>
                <a:gd name="csX21" fmla="*/ 176257 w 288057"/>
                <a:gd name="csY21" fmla="*/ 235240 h 274997"/>
                <a:gd name="csX22" fmla="*/ 182151 w 288057"/>
                <a:gd name="csY22" fmla="*/ 247800 h 274997"/>
                <a:gd name="csX23" fmla="*/ 207155 w 288057"/>
                <a:gd name="csY23" fmla="*/ 267915 h 274997"/>
                <a:gd name="csX24" fmla="*/ 243851 w 288057"/>
                <a:gd name="csY24" fmla="*/ 274525 h 274997"/>
                <a:gd name="csX25" fmla="*/ 282734 w 288057"/>
                <a:gd name="csY25" fmla="*/ 267159 h 274997"/>
                <a:gd name="csX26" fmla="*/ 288058 w 288057"/>
                <a:gd name="csY26" fmla="*/ 215880 h 274997"/>
                <a:gd name="csX27" fmla="*/ 272657 w 288057"/>
                <a:gd name="csY27" fmla="*/ 217958 h 274997"/>
                <a:gd name="csX28" fmla="*/ 254023 w 288057"/>
                <a:gd name="csY28" fmla="*/ 197371 h 274997"/>
                <a:gd name="csX29" fmla="*/ 160286 w 288057"/>
                <a:gd name="csY29" fmla="*/ 191894 h 274997"/>
                <a:gd name="csX30" fmla="*/ 150209 w 288057"/>
                <a:gd name="csY30" fmla="*/ 205870 h 274997"/>
                <a:gd name="csX31" fmla="*/ 135568 w 288057"/>
                <a:gd name="csY31" fmla="*/ 214086 h 274997"/>
                <a:gd name="csX32" fmla="*/ 118265 w 288057"/>
                <a:gd name="csY32" fmla="*/ 216730 h 274997"/>
                <a:gd name="csX33" fmla="*/ 98016 w 288057"/>
                <a:gd name="csY33" fmla="*/ 210875 h 274997"/>
                <a:gd name="csX34" fmla="*/ 89460 w 288057"/>
                <a:gd name="csY34" fmla="*/ 193405 h 274997"/>
                <a:gd name="csX35" fmla="*/ 97160 w 288057"/>
                <a:gd name="csY35" fmla="*/ 175179 h 274997"/>
                <a:gd name="csX36" fmla="*/ 120832 w 288057"/>
                <a:gd name="csY36" fmla="*/ 165924 h 274997"/>
                <a:gd name="csX37" fmla="*/ 163993 w 288057"/>
                <a:gd name="csY37" fmla="*/ 156952 h 274997"/>
                <a:gd name="csX38" fmla="*/ 163993 w 288057"/>
                <a:gd name="csY38" fmla="*/ 171684 h 274997"/>
                <a:gd name="csX39" fmla="*/ 160286 w 288057"/>
                <a:gd name="csY39" fmla="*/ 191799 h 2749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288057" h="274997">
                  <a:moveTo>
                    <a:pt x="253928" y="197182"/>
                  </a:moveTo>
                  <a:lnTo>
                    <a:pt x="253928" y="100385"/>
                  </a:lnTo>
                  <a:cubicBezTo>
                    <a:pt x="253928" y="78571"/>
                    <a:pt x="249080" y="60156"/>
                    <a:pt x="239288" y="45140"/>
                  </a:cubicBezTo>
                  <a:cubicBezTo>
                    <a:pt x="229496" y="30125"/>
                    <a:pt x="215521" y="18887"/>
                    <a:pt x="197267" y="11332"/>
                  </a:cubicBezTo>
                  <a:cubicBezTo>
                    <a:pt x="179014" y="3777"/>
                    <a:pt x="156863" y="0"/>
                    <a:pt x="131004" y="0"/>
                  </a:cubicBezTo>
                  <a:cubicBezTo>
                    <a:pt x="92312" y="0"/>
                    <a:pt x="62365" y="7555"/>
                    <a:pt x="41070" y="22759"/>
                  </a:cubicBezTo>
                  <a:cubicBezTo>
                    <a:pt x="19774" y="37963"/>
                    <a:pt x="6655" y="58173"/>
                    <a:pt x="1711" y="83576"/>
                  </a:cubicBezTo>
                  <a:lnTo>
                    <a:pt x="78337" y="101519"/>
                  </a:lnTo>
                  <a:cubicBezTo>
                    <a:pt x="81569" y="86692"/>
                    <a:pt x="87273" y="76399"/>
                    <a:pt x="95639" y="70544"/>
                  </a:cubicBezTo>
                  <a:cubicBezTo>
                    <a:pt x="104005" y="64689"/>
                    <a:pt x="113987" y="61856"/>
                    <a:pt x="125681" y="61856"/>
                  </a:cubicBezTo>
                  <a:cubicBezTo>
                    <a:pt x="137374" y="61856"/>
                    <a:pt x="146691" y="65444"/>
                    <a:pt x="153631" y="72716"/>
                  </a:cubicBezTo>
                  <a:cubicBezTo>
                    <a:pt x="160571" y="79987"/>
                    <a:pt x="163993" y="89714"/>
                    <a:pt x="163993" y="102085"/>
                  </a:cubicBezTo>
                  <a:lnTo>
                    <a:pt x="163993" y="109640"/>
                  </a:lnTo>
                  <a:lnTo>
                    <a:pt x="71872" y="128527"/>
                  </a:lnTo>
                  <a:cubicBezTo>
                    <a:pt x="47059" y="133438"/>
                    <a:pt x="28806" y="142220"/>
                    <a:pt x="17303" y="154686"/>
                  </a:cubicBezTo>
                  <a:cubicBezTo>
                    <a:pt x="5799" y="167246"/>
                    <a:pt x="0" y="183017"/>
                    <a:pt x="0" y="201998"/>
                  </a:cubicBezTo>
                  <a:cubicBezTo>
                    <a:pt x="0" y="217864"/>
                    <a:pt x="3613" y="231179"/>
                    <a:pt x="10933" y="241945"/>
                  </a:cubicBezTo>
                  <a:cubicBezTo>
                    <a:pt x="18158" y="252710"/>
                    <a:pt x="28616" y="260926"/>
                    <a:pt x="42116" y="266498"/>
                  </a:cubicBezTo>
                  <a:cubicBezTo>
                    <a:pt x="55615" y="272070"/>
                    <a:pt x="71397" y="274997"/>
                    <a:pt x="89460" y="274997"/>
                  </a:cubicBezTo>
                  <a:cubicBezTo>
                    <a:pt x="105051" y="274997"/>
                    <a:pt x="120072" y="272542"/>
                    <a:pt x="134427" y="267631"/>
                  </a:cubicBezTo>
                  <a:cubicBezTo>
                    <a:pt x="148783" y="262721"/>
                    <a:pt x="160476" y="255071"/>
                    <a:pt x="169602" y="244872"/>
                  </a:cubicBezTo>
                  <a:cubicBezTo>
                    <a:pt x="172264" y="241850"/>
                    <a:pt x="174356" y="238640"/>
                    <a:pt x="176257" y="235240"/>
                  </a:cubicBezTo>
                  <a:cubicBezTo>
                    <a:pt x="177683" y="239773"/>
                    <a:pt x="179585" y="244117"/>
                    <a:pt x="182151" y="247800"/>
                  </a:cubicBezTo>
                  <a:cubicBezTo>
                    <a:pt x="188141" y="256771"/>
                    <a:pt x="196507" y="263476"/>
                    <a:pt x="207155" y="267915"/>
                  </a:cubicBezTo>
                  <a:cubicBezTo>
                    <a:pt x="217802" y="272353"/>
                    <a:pt x="230066" y="274525"/>
                    <a:pt x="243851" y="274525"/>
                  </a:cubicBezTo>
                  <a:cubicBezTo>
                    <a:pt x="259062" y="274525"/>
                    <a:pt x="272086" y="272070"/>
                    <a:pt x="282734" y="267159"/>
                  </a:cubicBezTo>
                  <a:lnTo>
                    <a:pt x="288058" y="215880"/>
                  </a:lnTo>
                  <a:cubicBezTo>
                    <a:pt x="284160" y="217297"/>
                    <a:pt x="279026" y="217958"/>
                    <a:pt x="272657" y="217958"/>
                  </a:cubicBezTo>
                  <a:cubicBezTo>
                    <a:pt x="260203" y="217958"/>
                    <a:pt x="254023" y="211064"/>
                    <a:pt x="254023" y="197371"/>
                  </a:cubicBezTo>
                  <a:close/>
                  <a:moveTo>
                    <a:pt x="160286" y="191894"/>
                  </a:moveTo>
                  <a:cubicBezTo>
                    <a:pt x="157814" y="197560"/>
                    <a:pt x="154392" y="202187"/>
                    <a:pt x="150209" y="205870"/>
                  </a:cubicBezTo>
                  <a:cubicBezTo>
                    <a:pt x="146025" y="209553"/>
                    <a:pt x="141082" y="212292"/>
                    <a:pt x="135568" y="214086"/>
                  </a:cubicBezTo>
                  <a:cubicBezTo>
                    <a:pt x="130054" y="215880"/>
                    <a:pt x="124255" y="216730"/>
                    <a:pt x="118265" y="216730"/>
                  </a:cubicBezTo>
                  <a:cubicBezTo>
                    <a:pt x="110470" y="216730"/>
                    <a:pt x="103720" y="214747"/>
                    <a:pt x="98016" y="210875"/>
                  </a:cubicBezTo>
                  <a:cubicBezTo>
                    <a:pt x="92312" y="207004"/>
                    <a:pt x="89460" y="201148"/>
                    <a:pt x="89460" y="193405"/>
                  </a:cubicBezTo>
                  <a:cubicBezTo>
                    <a:pt x="89460" y="185661"/>
                    <a:pt x="92027" y="179239"/>
                    <a:pt x="97160" y="175179"/>
                  </a:cubicBezTo>
                  <a:cubicBezTo>
                    <a:pt x="102294" y="171118"/>
                    <a:pt x="110184" y="168001"/>
                    <a:pt x="120832" y="165924"/>
                  </a:cubicBezTo>
                  <a:lnTo>
                    <a:pt x="163993" y="156952"/>
                  </a:lnTo>
                  <a:lnTo>
                    <a:pt x="163993" y="171684"/>
                  </a:lnTo>
                  <a:cubicBezTo>
                    <a:pt x="163993" y="179428"/>
                    <a:pt x="162757" y="186133"/>
                    <a:pt x="160286" y="191799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CEF92ED-B42D-BF58-58E5-B603A2BE1648}"/>
                </a:ext>
              </a:extLst>
            </p:cNvPr>
            <p:cNvSpPr/>
            <p:nvPr/>
          </p:nvSpPr>
          <p:spPr>
            <a:xfrm>
              <a:off x="6876132" y="977464"/>
              <a:ext cx="298135" cy="376610"/>
            </a:xfrm>
            <a:custGeom>
              <a:avLst/>
              <a:gdLst>
                <a:gd name="csX0" fmla="*/ 292336 w 298135"/>
                <a:gd name="csY0" fmla="*/ 112190 h 376610"/>
                <a:gd name="csX1" fmla="*/ 191658 w 298135"/>
                <a:gd name="csY1" fmla="*/ 112190 h 376610"/>
                <a:gd name="csX2" fmla="*/ 90505 w 298135"/>
                <a:gd name="csY2" fmla="*/ 223246 h 376610"/>
                <a:gd name="csX3" fmla="*/ 90505 w 298135"/>
                <a:gd name="csY3" fmla="*/ 0 h 376610"/>
                <a:gd name="csX4" fmla="*/ 0 w 298135"/>
                <a:gd name="csY4" fmla="*/ 0 h 376610"/>
                <a:gd name="csX5" fmla="*/ 0 w 298135"/>
                <a:gd name="csY5" fmla="*/ 376610 h 376610"/>
                <a:gd name="csX6" fmla="*/ 90505 w 298135"/>
                <a:gd name="csY6" fmla="*/ 376610 h 376610"/>
                <a:gd name="csX7" fmla="*/ 90505 w 298135"/>
                <a:gd name="csY7" fmla="*/ 315605 h 376610"/>
                <a:gd name="csX8" fmla="*/ 133381 w 298135"/>
                <a:gd name="csY8" fmla="*/ 268009 h 376610"/>
                <a:gd name="csX9" fmla="*/ 198028 w 298135"/>
                <a:gd name="csY9" fmla="*/ 376610 h 376610"/>
                <a:gd name="csX10" fmla="*/ 298135 w 298135"/>
                <a:gd name="csY10" fmla="*/ 376610 h 376610"/>
                <a:gd name="csX11" fmla="*/ 194225 w 298135"/>
                <a:gd name="csY11" fmla="*/ 216069 h 376610"/>
                <a:gd name="csX12" fmla="*/ 292336 w 298135"/>
                <a:gd name="csY12" fmla="*/ 112190 h 3766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298135" h="376610">
                  <a:moveTo>
                    <a:pt x="292336" y="112190"/>
                  </a:moveTo>
                  <a:lnTo>
                    <a:pt x="191658" y="112190"/>
                  </a:lnTo>
                  <a:lnTo>
                    <a:pt x="90505" y="223246"/>
                  </a:lnTo>
                  <a:lnTo>
                    <a:pt x="90505" y="0"/>
                  </a:lnTo>
                  <a:lnTo>
                    <a:pt x="0" y="0"/>
                  </a:lnTo>
                  <a:lnTo>
                    <a:pt x="0" y="376610"/>
                  </a:lnTo>
                  <a:lnTo>
                    <a:pt x="90505" y="376610"/>
                  </a:lnTo>
                  <a:lnTo>
                    <a:pt x="90505" y="315605"/>
                  </a:lnTo>
                  <a:lnTo>
                    <a:pt x="133381" y="268009"/>
                  </a:lnTo>
                  <a:lnTo>
                    <a:pt x="198028" y="376610"/>
                  </a:lnTo>
                  <a:lnTo>
                    <a:pt x="298135" y="376610"/>
                  </a:lnTo>
                  <a:lnTo>
                    <a:pt x="194225" y="216069"/>
                  </a:lnTo>
                  <a:lnTo>
                    <a:pt x="292336" y="112190"/>
                  </a:ln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D6B9E15C-ECEF-D583-AA69-6077B3A65FB6}"/>
                </a:ext>
              </a:extLst>
            </p:cNvPr>
            <p:cNvSpPr/>
            <p:nvPr/>
          </p:nvSpPr>
          <p:spPr>
            <a:xfrm>
              <a:off x="7195753" y="972743"/>
              <a:ext cx="105431" cy="86125"/>
            </a:xfrm>
            <a:custGeom>
              <a:avLst/>
              <a:gdLst>
                <a:gd name="csX0" fmla="*/ 52763 w 105431"/>
                <a:gd name="csY0" fmla="*/ 0 h 86125"/>
                <a:gd name="csX1" fmla="*/ 12549 w 105431"/>
                <a:gd name="csY1" fmla="*/ 10294 h 86125"/>
                <a:gd name="csX2" fmla="*/ 0 w 105431"/>
                <a:gd name="csY2" fmla="*/ 43346 h 86125"/>
                <a:gd name="csX3" fmla="*/ 12549 w 105431"/>
                <a:gd name="csY3" fmla="*/ 75832 h 86125"/>
                <a:gd name="csX4" fmla="*/ 52763 w 105431"/>
                <a:gd name="csY4" fmla="*/ 86126 h 86125"/>
                <a:gd name="csX5" fmla="*/ 92692 w 105431"/>
                <a:gd name="csY5" fmla="*/ 75832 h 86125"/>
                <a:gd name="csX6" fmla="*/ 105431 w 105431"/>
                <a:gd name="csY6" fmla="*/ 43346 h 86125"/>
                <a:gd name="csX7" fmla="*/ 92692 w 105431"/>
                <a:gd name="csY7" fmla="*/ 10294 h 86125"/>
                <a:gd name="csX8" fmla="*/ 52763 w 105431"/>
                <a:gd name="csY8" fmla="*/ 0 h 861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5431" h="86125">
                  <a:moveTo>
                    <a:pt x="52763" y="0"/>
                  </a:moveTo>
                  <a:cubicBezTo>
                    <a:pt x="34320" y="0"/>
                    <a:pt x="20915" y="3400"/>
                    <a:pt x="12549" y="10294"/>
                  </a:cubicBezTo>
                  <a:cubicBezTo>
                    <a:pt x="4183" y="17187"/>
                    <a:pt x="0" y="28236"/>
                    <a:pt x="0" y="43346"/>
                  </a:cubicBezTo>
                  <a:cubicBezTo>
                    <a:pt x="0" y="58456"/>
                    <a:pt x="4183" y="69033"/>
                    <a:pt x="12549" y="75832"/>
                  </a:cubicBezTo>
                  <a:cubicBezTo>
                    <a:pt x="20915" y="82726"/>
                    <a:pt x="34320" y="86126"/>
                    <a:pt x="52763" y="86126"/>
                  </a:cubicBezTo>
                  <a:cubicBezTo>
                    <a:pt x="71207" y="86126"/>
                    <a:pt x="84136" y="82726"/>
                    <a:pt x="92692" y="75832"/>
                  </a:cubicBezTo>
                  <a:cubicBezTo>
                    <a:pt x="101248" y="68938"/>
                    <a:pt x="105431" y="58078"/>
                    <a:pt x="105431" y="43346"/>
                  </a:cubicBezTo>
                  <a:cubicBezTo>
                    <a:pt x="105431" y="28614"/>
                    <a:pt x="101153" y="17187"/>
                    <a:pt x="92692" y="10294"/>
                  </a:cubicBezTo>
                  <a:cubicBezTo>
                    <a:pt x="84136" y="3400"/>
                    <a:pt x="70826" y="0"/>
                    <a:pt x="52763" y="0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A7ED5BC-1517-8D3D-9A1B-2F6189B76EEF}"/>
                </a:ext>
              </a:extLst>
            </p:cNvPr>
            <p:cNvSpPr/>
            <p:nvPr/>
          </p:nvSpPr>
          <p:spPr>
            <a:xfrm>
              <a:off x="7203263" y="1089654"/>
              <a:ext cx="90505" cy="264420"/>
            </a:xfrm>
            <a:prstGeom prst="rect">
              <a:avLst/>
            </a:pr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26920C1E-266E-2E86-1F57-A748D2B05645}"/>
                </a:ext>
              </a:extLst>
            </p:cNvPr>
            <p:cNvSpPr/>
            <p:nvPr/>
          </p:nvSpPr>
          <p:spPr>
            <a:xfrm>
              <a:off x="7351665" y="1084366"/>
              <a:ext cx="266762" cy="269803"/>
            </a:xfrm>
            <a:custGeom>
              <a:avLst/>
              <a:gdLst>
                <a:gd name="csX0" fmla="*/ 222651 w 266762"/>
                <a:gd name="csY0" fmla="*/ 10577 h 269803"/>
                <a:gd name="csX1" fmla="*/ 174451 w 266762"/>
                <a:gd name="csY1" fmla="*/ 0 h 269803"/>
                <a:gd name="csX2" fmla="*/ 128438 w 266762"/>
                <a:gd name="csY2" fmla="*/ 9821 h 269803"/>
                <a:gd name="csX3" fmla="*/ 94403 w 266762"/>
                <a:gd name="csY3" fmla="*/ 38624 h 269803"/>
                <a:gd name="csX4" fmla="*/ 83661 w 266762"/>
                <a:gd name="csY4" fmla="*/ 58456 h 269803"/>
                <a:gd name="csX5" fmla="*/ 80903 w 266762"/>
                <a:gd name="csY5" fmla="*/ 5288 h 269803"/>
                <a:gd name="csX6" fmla="*/ 0 w 266762"/>
                <a:gd name="csY6" fmla="*/ 5288 h 269803"/>
                <a:gd name="csX7" fmla="*/ 0 w 266762"/>
                <a:gd name="csY7" fmla="*/ 269709 h 269803"/>
                <a:gd name="csX8" fmla="*/ 90505 w 266762"/>
                <a:gd name="csY8" fmla="*/ 269709 h 269803"/>
                <a:gd name="csX9" fmla="*/ 90505 w 266762"/>
                <a:gd name="csY9" fmla="*/ 129566 h 269803"/>
                <a:gd name="csX10" fmla="*/ 96875 w 266762"/>
                <a:gd name="csY10" fmla="*/ 94153 h 269803"/>
                <a:gd name="csX11" fmla="*/ 114463 w 266762"/>
                <a:gd name="csY11" fmla="*/ 74888 h 269803"/>
                <a:gd name="csX12" fmla="*/ 138420 w 266762"/>
                <a:gd name="csY12" fmla="*/ 68844 h 269803"/>
                <a:gd name="csX13" fmla="*/ 165610 w 266762"/>
                <a:gd name="csY13" fmla="*/ 79421 h 269803"/>
                <a:gd name="csX14" fmla="*/ 176257 w 266762"/>
                <a:gd name="csY14" fmla="*/ 117478 h 269803"/>
                <a:gd name="csX15" fmla="*/ 176257 w 266762"/>
                <a:gd name="csY15" fmla="*/ 269803 h 269803"/>
                <a:gd name="csX16" fmla="*/ 266763 w 266762"/>
                <a:gd name="csY16" fmla="*/ 269803 h 269803"/>
                <a:gd name="csX17" fmla="*/ 266763 w 266762"/>
                <a:gd name="csY17" fmla="*/ 93680 h 269803"/>
                <a:gd name="csX18" fmla="*/ 255069 w 266762"/>
                <a:gd name="csY18" fmla="*/ 41835 h 269803"/>
                <a:gd name="csX19" fmla="*/ 222841 w 266762"/>
                <a:gd name="csY19" fmla="*/ 10671 h 2698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266762" h="269803">
                  <a:moveTo>
                    <a:pt x="222651" y="10577"/>
                  </a:moveTo>
                  <a:cubicBezTo>
                    <a:pt x="208961" y="3494"/>
                    <a:pt x="192894" y="0"/>
                    <a:pt x="174451" y="0"/>
                  </a:cubicBezTo>
                  <a:cubicBezTo>
                    <a:pt x="157434" y="0"/>
                    <a:pt x="142032" y="3211"/>
                    <a:pt x="128438" y="9821"/>
                  </a:cubicBezTo>
                  <a:cubicBezTo>
                    <a:pt x="114748" y="16337"/>
                    <a:pt x="103435" y="25970"/>
                    <a:pt x="94403" y="38624"/>
                  </a:cubicBezTo>
                  <a:cubicBezTo>
                    <a:pt x="90220" y="44479"/>
                    <a:pt x="86608" y="51184"/>
                    <a:pt x="83661" y="58456"/>
                  </a:cubicBezTo>
                  <a:lnTo>
                    <a:pt x="80903" y="5288"/>
                  </a:lnTo>
                  <a:lnTo>
                    <a:pt x="0" y="5288"/>
                  </a:lnTo>
                  <a:lnTo>
                    <a:pt x="0" y="269709"/>
                  </a:lnTo>
                  <a:lnTo>
                    <a:pt x="90505" y="269709"/>
                  </a:lnTo>
                  <a:lnTo>
                    <a:pt x="90505" y="129566"/>
                  </a:lnTo>
                  <a:cubicBezTo>
                    <a:pt x="90505" y="114740"/>
                    <a:pt x="92597" y="102935"/>
                    <a:pt x="96875" y="94153"/>
                  </a:cubicBezTo>
                  <a:cubicBezTo>
                    <a:pt x="101153" y="85370"/>
                    <a:pt x="106952" y="78948"/>
                    <a:pt x="114463" y="74888"/>
                  </a:cubicBezTo>
                  <a:cubicBezTo>
                    <a:pt x="121878" y="70827"/>
                    <a:pt x="129864" y="68844"/>
                    <a:pt x="138420" y="68844"/>
                  </a:cubicBezTo>
                  <a:cubicBezTo>
                    <a:pt x="149448" y="68844"/>
                    <a:pt x="158479" y="72338"/>
                    <a:pt x="165610" y="79421"/>
                  </a:cubicBezTo>
                  <a:cubicBezTo>
                    <a:pt x="172740" y="86503"/>
                    <a:pt x="176257" y="99158"/>
                    <a:pt x="176257" y="117478"/>
                  </a:cubicBezTo>
                  <a:lnTo>
                    <a:pt x="176257" y="269803"/>
                  </a:lnTo>
                  <a:lnTo>
                    <a:pt x="266763" y="269803"/>
                  </a:lnTo>
                  <a:lnTo>
                    <a:pt x="266763" y="93680"/>
                  </a:lnTo>
                  <a:cubicBezTo>
                    <a:pt x="266763" y="72905"/>
                    <a:pt x="262865" y="55623"/>
                    <a:pt x="255069" y="41835"/>
                  </a:cubicBezTo>
                  <a:cubicBezTo>
                    <a:pt x="247273" y="28047"/>
                    <a:pt x="236531" y="17660"/>
                    <a:pt x="222841" y="10671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B83CBC67-8C18-07AB-7419-2C319D785216}"/>
                </a:ext>
              </a:extLst>
            </p:cNvPr>
            <p:cNvSpPr/>
            <p:nvPr/>
          </p:nvSpPr>
          <p:spPr>
            <a:xfrm>
              <a:off x="7664916" y="1084366"/>
              <a:ext cx="281022" cy="383315"/>
            </a:xfrm>
            <a:custGeom>
              <a:avLst/>
              <a:gdLst>
                <a:gd name="csX0" fmla="*/ 199644 w 281022"/>
                <a:gd name="csY0" fmla="*/ 5288 h 383315"/>
                <a:gd name="csX1" fmla="*/ 197552 w 281022"/>
                <a:gd name="csY1" fmla="*/ 61856 h 383315"/>
                <a:gd name="csX2" fmla="*/ 166655 w 281022"/>
                <a:gd name="csY2" fmla="*/ 17187 h 383315"/>
                <a:gd name="csX3" fmla="*/ 109709 w 281022"/>
                <a:gd name="csY3" fmla="*/ 0 h 383315"/>
                <a:gd name="csX4" fmla="*/ 53524 w 281022"/>
                <a:gd name="csY4" fmla="*/ 15582 h 383315"/>
                <a:gd name="csX5" fmla="*/ 14355 w 281022"/>
                <a:gd name="csY5" fmla="*/ 60817 h 383315"/>
                <a:gd name="csX6" fmla="*/ 0 w 281022"/>
                <a:gd name="csY6" fmla="*/ 132210 h 383315"/>
                <a:gd name="csX7" fmla="*/ 13310 w 281022"/>
                <a:gd name="csY7" fmla="*/ 202282 h 383315"/>
                <a:gd name="csX8" fmla="*/ 51337 w 281022"/>
                <a:gd name="csY8" fmla="*/ 246950 h 383315"/>
                <a:gd name="csX9" fmla="*/ 109614 w 281022"/>
                <a:gd name="csY9" fmla="*/ 262249 h 383315"/>
                <a:gd name="csX10" fmla="*/ 157814 w 281022"/>
                <a:gd name="csY10" fmla="*/ 250350 h 383315"/>
                <a:gd name="csX11" fmla="*/ 190042 w 281022"/>
                <a:gd name="csY11" fmla="*/ 218902 h 383315"/>
                <a:gd name="csX12" fmla="*/ 190042 w 281022"/>
                <a:gd name="csY12" fmla="*/ 270181 h 383315"/>
                <a:gd name="csX13" fmla="*/ 177493 w 281022"/>
                <a:gd name="csY13" fmla="*/ 311922 h 383315"/>
                <a:gd name="csX14" fmla="*/ 141557 w 281022"/>
                <a:gd name="csY14" fmla="*/ 326748 h 383315"/>
                <a:gd name="csX15" fmla="*/ 103530 w 281022"/>
                <a:gd name="csY15" fmla="*/ 314283 h 383315"/>
                <a:gd name="csX16" fmla="*/ 88319 w 281022"/>
                <a:gd name="csY16" fmla="*/ 278586 h 383315"/>
                <a:gd name="csX17" fmla="*/ 1046 w 281022"/>
                <a:gd name="csY17" fmla="*/ 289729 h 383315"/>
                <a:gd name="csX18" fmla="*/ 25288 w 281022"/>
                <a:gd name="csY18" fmla="*/ 346580 h 383315"/>
                <a:gd name="csX19" fmla="*/ 72918 w 281022"/>
                <a:gd name="csY19" fmla="*/ 375099 h 383315"/>
                <a:gd name="csX20" fmla="*/ 136233 w 281022"/>
                <a:gd name="csY20" fmla="*/ 383315 h 383315"/>
                <a:gd name="csX21" fmla="*/ 213429 w 281022"/>
                <a:gd name="csY21" fmla="*/ 369811 h 383315"/>
                <a:gd name="csX22" fmla="*/ 263435 w 281022"/>
                <a:gd name="csY22" fmla="*/ 326937 h 383315"/>
                <a:gd name="csX23" fmla="*/ 281023 w 281022"/>
                <a:gd name="csY23" fmla="*/ 248366 h 383315"/>
                <a:gd name="csX24" fmla="*/ 281023 w 281022"/>
                <a:gd name="csY24" fmla="*/ 5288 h 383315"/>
                <a:gd name="csX25" fmla="*/ 199549 w 281022"/>
                <a:gd name="csY25" fmla="*/ 5288 h 383315"/>
                <a:gd name="csX26" fmla="*/ 176732 w 281022"/>
                <a:gd name="csY26" fmla="*/ 180278 h 383315"/>
                <a:gd name="csX27" fmla="*/ 141082 w 281022"/>
                <a:gd name="csY27" fmla="*/ 196710 h 383315"/>
                <a:gd name="csX28" fmla="*/ 104385 w 281022"/>
                <a:gd name="csY28" fmla="*/ 180845 h 383315"/>
                <a:gd name="csX29" fmla="*/ 91076 w 281022"/>
                <a:gd name="csY29" fmla="*/ 131171 h 383315"/>
                <a:gd name="csX30" fmla="*/ 97160 w 281022"/>
                <a:gd name="csY30" fmla="*/ 95191 h 383315"/>
                <a:gd name="csX31" fmla="*/ 114463 w 281022"/>
                <a:gd name="csY31" fmla="*/ 73471 h 383315"/>
                <a:gd name="csX32" fmla="*/ 141082 w 281022"/>
                <a:gd name="csY32" fmla="*/ 66105 h 383315"/>
                <a:gd name="csX33" fmla="*/ 177303 w 281022"/>
                <a:gd name="csY33" fmla="*/ 82726 h 383315"/>
                <a:gd name="csX34" fmla="*/ 190042 w 281022"/>
                <a:gd name="csY34" fmla="*/ 131077 h 383315"/>
                <a:gd name="csX35" fmla="*/ 176732 w 281022"/>
                <a:gd name="csY35" fmla="*/ 180278 h 3833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281022" h="383315">
                  <a:moveTo>
                    <a:pt x="199644" y="5288"/>
                  </a:moveTo>
                  <a:lnTo>
                    <a:pt x="197552" y="61856"/>
                  </a:lnTo>
                  <a:cubicBezTo>
                    <a:pt x="191563" y="43535"/>
                    <a:pt x="181201" y="28614"/>
                    <a:pt x="166655" y="17187"/>
                  </a:cubicBezTo>
                  <a:cubicBezTo>
                    <a:pt x="152110" y="5761"/>
                    <a:pt x="133096" y="0"/>
                    <a:pt x="109709" y="0"/>
                  </a:cubicBezTo>
                  <a:cubicBezTo>
                    <a:pt x="88794" y="0"/>
                    <a:pt x="70065" y="5194"/>
                    <a:pt x="53524" y="15582"/>
                  </a:cubicBezTo>
                  <a:cubicBezTo>
                    <a:pt x="36982" y="25970"/>
                    <a:pt x="23957" y="41080"/>
                    <a:pt x="14355" y="60817"/>
                  </a:cubicBezTo>
                  <a:cubicBezTo>
                    <a:pt x="4753" y="80554"/>
                    <a:pt x="0" y="104352"/>
                    <a:pt x="0" y="132210"/>
                  </a:cubicBezTo>
                  <a:cubicBezTo>
                    <a:pt x="0" y="160069"/>
                    <a:pt x="4468" y="182733"/>
                    <a:pt x="13310" y="202282"/>
                  </a:cubicBezTo>
                  <a:cubicBezTo>
                    <a:pt x="22151" y="221830"/>
                    <a:pt x="34890" y="236751"/>
                    <a:pt x="51337" y="246950"/>
                  </a:cubicBezTo>
                  <a:cubicBezTo>
                    <a:pt x="67879" y="257149"/>
                    <a:pt x="87273" y="262249"/>
                    <a:pt x="109614" y="262249"/>
                  </a:cubicBezTo>
                  <a:cubicBezTo>
                    <a:pt x="128057" y="262249"/>
                    <a:pt x="144124" y="258282"/>
                    <a:pt x="157814" y="250350"/>
                  </a:cubicBezTo>
                  <a:cubicBezTo>
                    <a:pt x="171504" y="242417"/>
                    <a:pt x="182247" y="231935"/>
                    <a:pt x="190042" y="218902"/>
                  </a:cubicBezTo>
                  <a:lnTo>
                    <a:pt x="190042" y="270181"/>
                  </a:lnTo>
                  <a:cubicBezTo>
                    <a:pt x="190042" y="288124"/>
                    <a:pt x="185859" y="302100"/>
                    <a:pt x="177493" y="311922"/>
                  </a:cubicBezTo>
                  <a:cubicBezTo>
                    <a:pt x="169127" y="321743"/>
                    <a:pt x="157148" y="326748"/>
                    <a:pt x="141557" y="326748"/>
                  </a:cubicBezTo>
                  <a:cubicBezTo>
                    <a:pt x="124920" y="326748"/>
                    <a:pt x="112181" y="322593"/>
                    <a:pt x="103530" y="314283"/>
                  </a:cubicBezTo>
                  <a:cubicBezTo>
                    <a:pt x="94783" y="305972"/>
                    <a:pt x="89745" y="294073"/>
                    <a:pt x="88319" y="278586"/>
                  </a:cubicBezTo>
                  <a:lnTo>
                    <a:pt x="1046" y="289729"/>
                  </a:lnTo>
                  <a:cubicBezTo>
                    <a:pt x="4563" y="314094"/>
                    <a:pt x="12644" y="332981"/>
                    <a:pt x="25288" y="346580"/>
                  </a:cubicBezTo>
                  <a:cubicBezTo>
                    <a:pt x="37837" y="360179"/>
                    <a:pt x="53809" y="369622"/>
                    <a:pt x="72918" y="375099"/>
                  </a:cubicBezTo>
                  <a:cubicBezTo>
                    <a:pt x="92121" y="380577"/>
                    <a:pt x="113227" y="383315"/>
                    <a:pt x="136233" y="383315"/>
                  </a:cubicBezTo>
                  <a:cubicBezTo>
                    <a:pt x="166085" y="383315"/>
                    <a:pt x="191753" y="378782"/>
                    <a:pt x="213429" y="369811"/>
                  </a:cubicBezTo>
                  <a:cubicBezTo>
                    <a:pt x="235105" y="360840"/>
                    <a:pt x="251742" y="346580"/>
                    <a:pt x="263435" y="326937"/>
                  </a:cubicBezTo>
                  <a:cubicBezTo>
                    <a:pt x="275128" y="307294"/>
                    <a:pt x="281023" y="281230"/>
                    <a:pt x="281023" y="248366"/>
                  </a:cubicBezTo>
                  <a:lnTo>
                    <a:pt x="281023" y="5288"/>
                  </a:lnTo>
                  <a:lnTo>
                    <a:pt x="199549" y="5288"/>
                  </a:lnTo>
                  <a:close/>
                  <a:moveTo>
                    <a:pt x="176732" y="180278"/>
                  </a:moveTo>
                  <a:cubicBezTo>
                    <a:pt x="167891" y="191233"/>
                    <a:pt x="156008" y="196710"/>
                    <a:pt x="141082" y="196710"/>
                  </a:cubicBezTo>
                  <a:cubicBezTo>
                    <a:pt x="126156" y="196710"/>
                    <a:pt x="113227" y="191422"/>
                    <a:pt x="104385" y="180845"/>
                  </a:cubicBezTo>
                  <a:cubicBezTo>
                    <a:pt x="95544" y="170268"/>
                    <a:pt x="91076" y="153742"/>
                    <a:pt x="91076" y="131171"/>
                  </a:cubicBezTo>
                  <a:cubicBezTo>
                    <a:pt x="91076" y="116723"/>
                    <a:pt x="93072" y="104729"/>
                    <a:pt x="97160" y="95191"/>
                  </a:cubicBezTo>
                  <a:cubicBezTo>
                    <a:pt x="101248" y="85653"/>
                    <a:pt x="107047" y="78476"/>
                    <a:pt x="114463" y="73471"/>
                  </a:cubicBezTo>
                  <a:cubicBezTo>
                    <a:pt x="121878" y="68560"/>
                    <a:pt x="130814" y="66105"/>
                    <a:pt x="141082" y="66105"/>
                  </a:cubicBezTo>
                  <a:cubicBezTo>
                    <a:pt x="156673" y="66105"/>
                    <a:pt x="168747" y="71677"/>
                    <a:pt x="177303" y="82726"/>
                  </a:cubicBezTo>
                  <a:cubicBezTo>
                    <a:pt x="185859" y="93869"/>
                    <a:pt x="190042" y="109923"/>
                    <a:pt x="190042" y="131077"/>
                  </a:cubicBezTo>
                  <a:cubicBezTo>
                    <a:pt x="190042" y="152231"/>
                    <a:pt x="185574" y="169324"/>
                    <a:pt x="176732" y="180278"/>
                  </a:cubicBezTo>
                  <a:close/>
                </a:path>
              </a:pathLst>
            </a:custGeom>
            <a:solidFill>
              <a:srgbClr val="F06543"/>
            </a:solidFill>
            <a:ln w="0" cap="flat">
              <a:noFill/>
              <a:prstDash val="solid"/>
              <a:miter/>
            </a:ln>
          </p:spPr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9C20237E-F02A-7014-8FE0-4840B34133BD}"/>
                </a:ext>
              </a:extLst>
            </p:cNvPr>
            <p:cNvSpPr/>
            <p:nvPr/>
          </p:nvSpPr>
          <p:spPr>
            <a:xfrm>
              <a:off x="8086355" y="1084366"/>
              <a:ext cx="288057" cy="274997"/>
            </a:xfrm>
            <a:custGeom>
              <a:avLst/>
              <a:gdLst>
                <a:gd name="csX0" fmla="*/ 253928 w 288057"/>
                <a:gd name="csY0" fmla="*/ 197182 h 274997"/>
                <a:gd name="csX1" fmla="*/ 253928 w 288057"/>
                <a:gd name="csY1" fmla="*/ 100385 h 274997"/>
                <a:gd name="csX2" fmla="*/ 239288 w 288057"/>
                <a:gd name="csY2" fmla="*/ 45140 h 274997"/>
                <a:gd name="csX3" fmla="*/ 197267 w 288057"/>
                <a:gd name="csY3" fmla="*/ 11332 h 274997"/>
                <a:gd name="csX4" fmla="*/ 131005 w 288057"/>
                <a:gd name="csY4" fmla="*/ 0 h 274997"/>
                <a:gd name="csX5" fmla="*/ 41070 w 288057"/>
                <a:gd name="csY5" fmla="*/ 22759 h 274997"/>
                <a:gd name="csX6" fmla="*/ 1711 w 288057"/>
                <a:gd name="csY6" fmla="*/ 83576 h 274997"/>
                <a:gd name="csX7" fmla="*/ 78337 w 288057"/>
                <a:gd name="csY7" fmla="*/ 101519 h 274997"/>
                <a:gd name="csX8" fmla="*/ 95639 w 288057"/>
                <a:gd name="csY8" fmla="*/ 70544 h 274997"/>
                <a:gd name="csX9" fmla="*/ 125681 w 288057"/>
                <a:gd name="csY9" fmla="*/ 61856 h 274997"/>
                <a:gd name="csX10" fmla="*/ 153631 w 288057"/>
                <a:gd name="csY10" fmla="*/ 72716 h 274997"/>
                <a:gd name="csX11" fmla="*/ 163993 w 288057"/>
                <a:gd name="csY11" fmla="*/ 102085 h 274997"/>
                <a:gd name="csX12" fmla="*/ 163993 w 288057"/>
                <a:gd name="csY12" fmla="*/ 109640 h 274997"/>
                <a:gd name="csX13" fmla="*/ 71872 w 288057"/>
                <a:gd name="csY13" fmla="*/ 128527 h 274997"/>
                <a:gd name="csX14" fmla="*/ 17303 w 288057"/>
                <a:gd name="csY14" fmla="*/ 154686 h 274997"/>
                <a:gd name="csX15" fmla="*/ 0 w 288057"/>
                <a:gd name="csY15" fmla="*/ 201998 h 274997"/>
                <a:gd name="csX16" fmla="*/ 10933 w 288057"/>
                <a:gd name="csY16" fmla="*/ 241945 h 274997"/>
                <a:gd name="csX17" fmla="*/ 42116 w 288057"/>
                <a:gd name="csY17" fmla="*/ 266498 h 274997"/>
                <a:gd name="csX18" fmla="*/ 89460 w 288057"/>
                <a:gd name="csY18" fmla="*/ 274997 h 274997"/>
                <a:gd name="csX19" fmla="*/ 134427 w 288057"/>
                <a:gd name="csY19" fmla="*/ 267631 h 274997"/>
                <a:gd name="csX20" fmla="*/ 169603 w 288057"/>
                <a:gd name="csY20" fmla="*/ 244872 h 274997"/>
                <a:gd name="csX21" fmla="*/ 176257 w 288057"/>
                <a:gd name="csY21" fmla="*/ 235240 h 274997"/>
                <a:gd name="csX22" fmla="*/ 182151 w 288057"/>
                <a:gd name="csY22" fmla="*/ 247800 h 274997"/>
                <a:gd name="csX23" fmla="*/ 207155 w 288057"/>
                <a:gd name="csY23" fmla="*/ 267915 h 274997"/>
                <a:gd name="csX24" fmla="*/ 243851 w 288057"/>
                <a:gd name="csY24" fmla="*/ 274525 h 274997"/>
                <a:gd name="csX25" fmla="*/ 282734 w 288057"/>
                <a:gd name="csY25" fmla="*/ 267159 h 274997"/>
                <a:gd name="csX26" fmla="*/ 288058 w 288057"/>
                <a:gd name="csY26" fmla="*/ 215880 h 274997"/>
                <a:gd name="csX27" fmla="*/ 272657 w 288057"/>
                <a:gd name="csY27" fmla="*/ 217958 h 274997"/>
                <a:gd name="csX28" fmla="*/ 254023 w 288057"/>
                <a:gd name="csY28" fmla="*/ 197371 h 274997"/>
                <a:gd name="csX29" fmla="*/ 160191 w 288057"/>
                <a:gd name="csY29" fmla="*/ 191894 h 274997"/>
                <a:gd name="csX30" fmla="*/ 150113 w 288057"/>
                <a:gd name="csY30" fmla="*/ 205870 h 274997"/>
                <a:gd name="csX31" fmla="*/ 135473 w 288057"/>
                <a:gd name="csY31" fmla="*/ 214086 h 274997"/>
                <a:gd name="csX32" fmla="*/ 118170 w 288057"/>
                <a:gd name="csY32" fmla="*/ 216730 h 274997"/>
                <a:gd name="csX33" fmla="*/ 97921 w 288057"/>
                <a:gd name="csY33" fmla="*/ 210875 h 274997"/>
                <a:gd name="csX34" fmla="*/ 89365 w 288057"/>
                <a:gd name="csY34" fmla="*/ 193405 h 274997"/>
                <a:gd name="csX35" fmla="*/ 97065 w 288057"/>
                <a:gd name="csY35" fmla="*/ 175179 h 274997"/>
                <a:gd name="csX36" fmla="*/ 120737 w 288057"/>
                <a:gd name="csY36" fmla="*/ 165924 h 274997"/>
                <a:gd name="csX37" fmla="*/ 163898 w 288057"/>
                <a:gd name="csY37" fmla="*/ 156952 h 274997"/>
                <a:gd name="csX38" fmla="*/ 163898 w 288057"/>
                <a:gd name="csY38" fmla="*/ 171684 h 274997"/>
                <a:gd name="csX39" fmla="*/ 160191 w 288057"/>
                <a:gd name="csY39" fmla="*/ 191799 h 2749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288057" h="274997">
                  <a:moveTo>
                    <a:pt x="253928" y="197182"/>
                  </a:moveTo>
                  <a:lnTo>
                    <a:pt x="253928" y="100385"/>
                  </a:lnTo>
                  <a:cubicBezTo>
                    <a:pt x="253928" y="78571"/>
                    <a:pt x="249080" y="60156"/>
                    <a:pt x="239288" y="45140"/>
                  </a:cubicBezTo>
                  <a:cubicBezTo>
                    <a:pt x="229496" y="30125"/>
                    <a:pt x="215521" y="18887"/>
                    <a:pt x="197267" y="11332"/>
                  </a:cubicBezTo>
                  <a:cubicBezTo>
                    <a:pt x="179014" y="3777"/>
                    <a:pt x="156863" y="0"/>
                    <a:pt x="131005" y="0"/>
                  </a:cubicBezTo>
                  <a:cubicBezTo>
                    <a:pt x="92312" y="0"/>
                    <a:pt x="62365" y="7555"/>
                    <a:pt x="41070" y="22759"/>
                  </a:cubicBezTo>
                  <a:cubicBezTo>
                    <a:pt x="19774" y="37963"/>
                    <a:pt x="6655" y="58173"/>
                    <a:pt x="1711" y="83576"/>
                  </a:cubicBezTo>
                  <a:lnTo>
                    <a:pt x="78337" y="101519"/>
                  </a:lnTo>
                  <a:cubicBezTo>
                    <a:pt x="81569" y="86692"/>
                    <a:pt x="87273" y="76399"/>
                    <a:pt x="95639" y="70544"/>
                  </a:cubicBezTo>
                  <a:cubicBezTo>
                    <a:pt x="104005" y="64689"/>
                    <a:pt x="113987" y="61856"/>
                    <a:pt x="125681" y="61856"/>
                  </a:cubicBezTo>
                  <a:cubicBezTo>
                    <a:pt x="137374" y="61856"/>
                    <a:pt x="146691" y="65444"/>
                    <a:pt x="153631" y="72716"/>
                  </a:cubicBezTo>
                  <a:cubicBezTo>
                    <a:pt x="160571" y="79987"/>
                    <a:pt x="163993" y="89714"/>
                    <a:pt x="163993" y="102085"/>
                  </a:cubicBezTo>
                  <a:lnTo>
                    <a:pt x="163993" y="109640"/>
                  </a:lnTo>
                  <a:lnTo>
                    <a:pt x="71872" y="128527"/>
                  </a:lnTo>
                  <a:cubicBezTo>
                    <a:pt x="47059" y="133438"/>
                    <a:pt x="28806" y="142220"/>
                    <a:pt x="17303" y="154686"/>
                  </a:cubicBezTo>
                  <a:cubicBezTo>
                    <a:pt x="5799" y="167246"/>
                    <a:pt x="0" y="183017"/>
                    <a:pt x="0" y="201998"/>
                  </a:cubicBezTo>
                  <a:cubicBezTo>
                    <a:pt x="0" y="217864"/>
                    <a:pt x="3613" y="231179"/>
                    <a:pt x="10933" y="241945"/>
                  </a:cubicBezTo>
                  <a:cubicBezTo>
                    <a:pt x="18158" y="252710"/>
                    <a:pt x="28616" y="260926"/>
                    <a:pt x="42116" y="266498"/>
                  </a:cubicBezTo>
                  <a:cubicBezTo>
                    <a:pt x="55615" y="272070"/>
                    <a:pt x="71397" y="274997"/>
                    <a:pt x="89460" y="274997"/>
                  </a:cubicBezTo>
                  <a:cubicBezTo>
                    <a:pt x="105051" y="274997"/>
                    <a:pt x="120072" y="272542"/>
                    <a:pt x="134427" y="267631"/>
                  </a:cubicBezTo>
                  <a:cubicBezTo>
                    <a:pt x="148783" y="262721"/>
                    <a:pt x="160476" y="255071"/>
                    <a:pt x="169603" y="244872"/>
                  </a:cubicBezTo>
                  <a:cubicBezTo>
                    <a:pt x="172265" y="241850"/>
                    <a:pt x="174356" y="238640"/>
                    <a:pt x="176257" y="235240"/>
                  </a:cubicBezTo>
                  <a:cubicBezTo>
                    <a:pt x="177683" y="239773"/>
                    <a:pt x="179585" y="244117"/>
                    <a:pt x="182151" y="247800"/>
                  </a:cubicBezTo>
                  <a:cubicBezTo>
                    <a:pt x="188141" y="256771"/>
                    <a:pt x="196507" y="263476"/>
                    <a:pt x="207155" y="267915"/>
                  </a:cubicBezTo>
                  <a:cubicBezTo>
                    <a:pt x="217802" y="272353"/>
                    <a:pt x="230066" y="274525"/>
                    <a:pt x="243851" y="274525"/>
                  </a:cubicBezTo>
                  <a:cubicBezTo>
                    <a:pt x="259062" y="274525"/>
                    <a:pt x="272087" y="272070"/>
                    <a:pt x="282734" y="267159"/>
                  </a:cubicBezTo>
                  <a:lnTo>
                    <a:pt x="288058" y="215880"/>
                  </a:lnTo>
                  <a:cubicBezTo>
                    <a:pt x="284160" y="217297"/>
                    <a:pt x="279026" y="217958"/>
                    <a:pt x="272657" y="217958"/>
                  </a:cubicBezTo>
                  <a:cubicBezTo>
                    <a:pt x="260203" y="217958"/>
                    <a:pt x="254023" y="211064"/>
                    <a:pt x="254023" y="197371"/>
                  </a:cubicBezTo>
                  <a:close/>
                  <a:moveTo>
                    <a:pt x="160191" y="191894"/>
                  </a:moveTo>
                  <a:cubicBezTo>
                    <a:pt x="157719" y="197560"/>
                    <a:pt x="154296" y="202187"/>
                    <a:pt x="150113" y="205870"/>
                  </a:cubicBezTo>
                  <a:cubicBezTo>
                    <a:pt x="145930" y="209553"/>
                    <a:pt x="140987" y="212292"/>
                    <a:pt x="135473" y="214086"/>
                  </a:cubicBezTo>
                  <a:cubicBezTo>
                    <a:pt x="129959" y="215880"/>
                    <a:pt x="124160" y="216730"/>
                    <a:pt x="118170" y="216730"/>
                  </a:cubicBezTo>
                  <a:cubicBezTo>
                    <a:pt x="110375" y="216730"/>
                    <a:pt x="103625" y="214747"/>
                    <a:pt x="97921" y="210875"/>
                  </a:cubicBezTo>
                  <a:cubicBezTo>
                    <a:pt x="92217" y="207004"/>
                    <a:pt x="89365" y="201148"/>
                    <a:pt x="89365" y="193405"/>
                  </a:cubicBezTo>
                  <a:cubicBezTo>
                    <a:pt x="89365" y="185661"/>
                    <a:pt x="91931" y="179239"/>
                    <a:pt x="97065" y="175179"/>
                  </a:cubicBezTo>
                  <a:cubicBezTo>
                    <a:pt x="102199" y="171118"/>
                    <a:pt x="110090" y="168001"/>
                    <a:pt x="120737" y="165924"/>
                  </a:cubicBezTo>
                  <a:lnTo>
                    <a:pt x="163898" y="156952"/>
                  </a:lnTo>
                  <a:lnTo>
                    <a:pt x="163898" y="171684"/>
                  </a:lnTo>
                  <a:cubicBezTo>
                    <a:pt x="163898" y="179428"/>
                    <a:pt x="162662" y="186133"/>
                    <a:pt x="160191" y="191799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533315-C4E6-C19F-8DBA-B9C5D16F9A00}"/>
                </a:ext>
              </a:extLst>
            </p:cNvPr>
            <p:cNvSpPr/>
            <p:nvPr/>
          </p:nvSpPr>
          <p:spPr>
            <a:xfrm>
              <a:off x="8373557" y="1005512"/>
              <a:ext cx="219988" cy="353851"/>
            </a:xfrm>
            <a:custGeom>
              <a:avLst/>
              <a:gdLst>
                <a:gd name="csX0" fmla="*/ 210292 w 219988"/>
                <a:gd name="csY0" fmla="*/ 278208 h 353851"/>
                <a:gd name="csX1" fmla="*/ 193559 w 219988"/>
                <a:gd name="csY1" fmla="*/ 286896 h 353851"/>
                <a:gd name="csX2" fmla="*/ 171504 w 219988"/>
                <a:gd name="csY2" fmla="*/ 289824 h 353851"/>
                <a:gd name="csX3" fmla="*/ 145645 w 219988"/>
                <a:gd name="csY3" fmla="*/ 281608 h 353851"/>
                <a:gd name="csX4" fmla="*/ 136328 w 219988"/>
                <a:gd name="csY4" fmla="*/ 254410 h 353851"/>
                <a:gd name="csX5" fmla="*/ 136328 w 219988"/>
                <a:gd name="csY5" fmla="*/ 148075 h 353851"/>
                <a:gd name="csX6" fmla="*/ 215615 w 219988"/>
                <a:gd name="csY6" fmla="*/ 148075 h 353851"/>
                <a:gd name="csX7" fmla="*/ 215615 w 219988"/>
                <a:gd name="csY7" fmla="*/ 84048 h 353851"/>
                <a:gd name="csX8" fmla="*/ 136328 w 219988"/>
                <a:gd name="csY8" fmla="*/ 84048 h 353851"/>
                <a:gd name="csX9" fmla="*/ 136328 w 219988"/>
                <a:gd name="csY9" fmla="*/ 0 h 353851"/>
                <a:gd name="csX10" fmla="*/ 45823 w 219988"/>
                <a:gd name="csY10" fmla="*/ 24837 h 353851"/>
                <a:gd name="csX11" fmla="*/ 45823 w 219988"/>
                <a:gd name="csY11" fmla="*/ 84048 h 353851"/>
                <a:gd name="csX12" fmla="*/ 0 w 219988"/>
                <a:gd name="csY12" fmla="*/ 84048 h 353851"/>
                <a:gd name="csX13" fmla="*/ 0 w 219988"/>
                <a:gd name="csY13" fmla="*/ 148075 h 353851"/>
                <a:gd name="csX14" fmla="*/ 45823 w 219988"/>
                <a:gd name="csY14" fmla="*/ 148075 h 353851"/>
                <a:gd name="csX15" fmla="*/ 45823 w 219988"/>
                <a:gd name="csY15" fmla="*/ 269142 h 353851"/>
                <a:gd name="csX16" fmla="*/ 58372 w 219988"/>
                <a:gd name="csY16" fmla="*/ 318343 h 353851"/>
                <a:gd name="csX17" fmla="*/ 92407 w 219988"/>
                <a:gd name="csY17" fmla="*/ 345352 h 353851"/>
                <a:gd name="csX18" fmla="*/ 144884 w 219988"/>
                <a:gd name="csY18" fmla="*/ 353851 h 353851"/>
                <a:gd name="csX19" fmla="*/ 186429 w 219988"/>
                <a:gd name="csY19" fmla="*/ 348563 h 353851"/>
                <a:gd name="csX20" fmla="*/ 219989 w 219988"/>
                <a:gd name="csY20" fmla="*/ 333736 h 353851"/>
                <a:gd name="csX21" fmla="*/ 210387 w 219988"/>
                <a:gd name="csY21" fmla="*/ 278208 h 3538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219988" h="353851">
                  <a:moveTo>
                    <a:pt x="210292" y="278208"/>
                  </a:moveTo>
                  <a:cubicBezTo>
                    <a:pt x="205348" y="282080"/>
                    <a:pt x="199739" y="285008"/>
                    <a:pt x="193559" y="286896"/>
                  </a:cubicBezTo>
                  <a:cubicBezTo>
                    <a:pt x="187380" y="288879"/>
                    <a:pt x="179965" y="289824"/>
                    <a:pt x="171504" y="289824"/>
                  </a:cubicBezTo>
                  <a:cubicBezTo>
                    <a:pt x="160476" y="289824"/>
                    <a:pt x="151919" y="287085"/>
                    <a:pt x="145645" y="281608"/>
                  </a:cubicBezTo>
                  <a:cubicBezTo>
                    <a:pt x="139465" y="276131"/>
                    <a:pt x="136328" y="267065"/>
                    <a:pt x="136328" y="254410"/>
                  </a:cubicBezTo>
                  <a:lnTo>
                    <a:pt x="136328" y="148075"/>
                  </a:lnTo>
                  <a:lnTo>
                    <a:pt x="215615" y="148075"/>
                  </a:lnTo>
                  <a:lnTo>
                    <a:pt x="215615" y="84048"/>
                  </a:lnTo>
                  <a:lnTo>
                    <a:pt x="136328" y="84048"/>
                  </a:lnTo>
                  <a:lnTo>
                    <a:pt x="136328" y="0"/>
                  </a:lnTo>
                  <a:lnTo>
                    <a:pt x="45823" y="24837"/>
                  </a:lnTo>
                  <a:lnTo>
                    <a:pt x="45823" y="84048"/>
                  </a:lnTo>
                  <a:lnTo>
                    <a:pt x="0" y="84048"/>
                  </a:lnTo>
                  <a:lnTo>
                    <a:pt x="0" y="148075"/>
                  </a:lnTo>
                  <a:lnTo>
                    <a:pt x="45823" y="148075"/>
                  </a:lnTo>
                  <a:lnTo>
                    <a:pt x="45823" y="269142"/>
                  </a:lnTo>
                  <a:cubicBezTo>
                    <a:pt x="46203" y="289635"/>
                    <a:pt x="50386" y="305972"/>
                    <a:pt x="58372" y="318343"/>
                  </a:cubicBezTo>
                  <a:cubicBezTo>
                    <a:pt x="66358" y="330715"/>
                    <a:pt x="77671" y="339686"/>
                    <a:pt x="92407" y="345352"/>
                  </a:cubicBezTo>
                  <a:cubicBezTo>
                    <a:pt x="107142" y="351018"/>
                    <a:pt x="124635" y="353851"/>
                    <a:pt x="144884" y="353851"/>
                  </a:cubicBezTo>
                  <a:cubicBezTo>
                    <a:pt x="159050" y="353851"/>
                    <a:pt x="172930" y="352057"/>
                    <a:pt x="186429" y="348563"/>
                  </a:cubicBezTo>
                  <a:cubicBezTo>
                    <a:pt x="199929" y="345069"/>
                    <a:pt x="211052" y="340064"/>
                    <a:pt x="219989" y="333736"/>
                  </a:cubicBezTo>
                  <a:lnTo>
                    <a:pt x="210387" y="278208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54EFB72-663A-9621-57D8-B15187FFD15C}"/>
              </a:ext>
            </a:extLst>
          </p:cNvPr>
          <p:cNvGrpSpPr/>
          <p:nvPr userDrawn="1"/>
        </p:nvGrpSpPr>
        <p:grpSpPr>
          <a:xfrm>
            <a:off x="3983481" y="1659825"/>
            <a:ext cx="4190242" cy="102840"/>
            <a:chOff x="3983481" y="1609335"/>
            <a:chExt cx="4190242" cy="102840"/>
          </a:xfrm>
        </p:grpSpPr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CDF4983-C12A-BAC7-3407-EC7890C67E8B}"/>
                </a:ext>
              </a:extLst>
            </p:cNvPr>
            <p:cNvSpPr/>
            <p:nvPr/>
          </p:nvSpPr>
          <p:spPr>
            <a:xfrm>
              <a:off x="3983481" y="1610846"/>
              <a:ext cx="82139" cy="99724"/>
            </a:xfrm>
            <a:custGeom>
              <a:avLst/>
              <a:gdLst>
                <a:gd name="csX0" fmla="*/ 0 w 82139"/>
                <a:gd name="csY0" fmla="*/ 11332 h 99724"/>
                <a:gd name="csX1" fmla="*/ 34985 w 82139"/>
                <a:gd name="csY1" fmla="*/ 11332 h 99724"/>
                <a:gd name="csX2" fmla="*/ 34985 w 82139"/>
                <a:gd name="csY2" fmla="*/ 99724 h 99724"/>
                <a:gd name="csX3" fmla="*/ 47154 w 82139"/>
                <a:gd name="csY3" fmla="*/ 99724 h 99724"/>
                <a:gd name="csX4" fmla="*/ 47154 w 82139"/>
                <a:gd name="csY4" fmla="*/ 11332 h 99724"/>
                <a:gd name="csX5" fmla="*/ 82139 w 82139"/>
                <a:gd name="csY5" fmla="*/ 11332 h 99724"/>
                <a:gd name="csX6" fmla="*/ 82139 w 82139"/>
                <a:gd name="csY6" fmla="*/ 0 h 99724"/>
                <a:gd name="csX7" fmla="*/ 0 w 82139"/>
                <a:gd name="csY7" fmla="*/ 0 h 99724"/>
                <a:gd name="csX8" fmla="*/ 0 w 82139"/>
                <a:gd name="csY8" fmla="*/ 11332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82139" h="99724">
                  <a:moveTo>
                    <a:pt x="0" y="11332"/>
                  </a:moveTo>
                  <a:lnTo>
                    <a:pt x="34985" y="11332"/>
                  </a:lnTo>
                  <a:lnTo>
                    <a:pt x="34985" y="99724"/>
                  </a:lnTo>
                  <a:lnTo>
                    <a:pt x="47154" y="99724"/>
                  </a:lnTo>
                  <a:lnTo>
                    <a:pt x="47154" y="11332"/>
                  </a:lnTo>
                  <a:lnTo>
                    <a:pt x="82139" y="11332"/>
                  </a:lnTo>
                  <a:lnTo>
                    <a:pt x="82139" y="0"/>
                  </a:lnTo>
                  <a:lnTo>
                    <a:pt x="0" y="0"/>
                  </a:lnTo>
                  <a:lnTo>
                    <a:pt x="0" y="11332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AB72C9E-E7A0-72FB-2BC1-311BC8597791}"/>
                </a:ext>
              </a:extLst>
            </p:cNvPr>
            <p:cNvSpPr/>
            <p:nvPr/>
          </p:nvSpPr>
          <p:spPr>
            <a:xfrm>
              <a:off x="4086345" y="1610846"/>
              <a:ext cx="78811" cy="99724"/>
            </a:xfrm>
            <a:custGeom>
              <a:avLst/>
              <a:gdLst>
                <a:gd name="csX0" fmla="*/ 66643 w 78811"/>
                <a:gd name="csY0" fmla="*/ 43535 h 99724"/>
                <a:gd name="csX1" fmla="*/ 12169 w 78811"/>
                <a:gd name="csY1" fmla="*/ 43535 h 99724"/>
                <a:gd name="csX2" fmla="*/ 12169 w 78811"/>
                <a:gd name="csY2" fmla="*/ 0 h 99724"/>
                <a:gd name="csX3" fmla="*/ 0 w 78811"/>
                <a:gd name="csY3" fmla="*/ 0 h 99724"/>
                <a:gd name="csX4" fmla="*/ 0 w 78811"/>
                <a:gd name="csY4" fmla="*/ 99724 h 99724"/>
                <a:gd name="csX5" fmla="*/ 12169 w 78811"/>
                <a:gd name="csY5" fmla="*/ 99724 h 99724"/>
                <a:gd name="csX6" fmla="*/ 12169 w 78811"/>
                <a:gd name="csY6" fmla="*/ 54867 h 99724"/>
                <a:gd name="csX7" fmla="*/ 66643 w 78811"/>
                <a:gd name="csY7" fmla="*/ 54867 h 99724"/>
                <a:gd name="csX8" fmla="*/ 66643 w 78811"/>
                <a:gd name="csY8" fmla="*/ 99724 h 99724"/>
                <a:gd name="csX9" fmla="*/ 78812 w 78811"/>
                <a:gd name="csY9" fmla="*/ 99724 h 99724"/>
                <a:gd name="csX10" fmla="*/ 78812 w 78811"/>
                <a:gd name="csY10" fmla="*/ 0 h 99724"/>
                <a:gd name="csX11" fmla="*/ 66643 w 78811"/>
                <a:gd name="csY11" fmla="*/ 0 h 99724"/>
                <a:gd name="csX12" fmla="*/ 66643 w 78811"/>
                <a:gd name="csY12" fmla="*/ 43535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8811" h="99724">
                  <a:moveTo>
                    <a:pt x="66643" y="43535"/>
                  </a:moveTo>
                  <a:lnTo>
                    <a:pt x="12169" y="43535"/>
                  </a:lnTo>
                  <a:lnTo>
                    <a:pt x="12169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54867"/>
                  </a:lnTo>
                  <a:lnTo>
                    <a:pt x="66643" y="54867"/>
                  </a:lnTo>
                  <a:lnTo>
                    <a:pt x="66643" y="99724"/>
                  </a:lnTo>
                  <a:lnTo>
                    <a:pt x="78812" y="99724"/>
                  </a:lnTo>
                  <a:lnTo>
                    <a:pt x="78812" y="0"/>
                  </a:lnTo>
                  <a:lnTo>
                    <a:pt x="66643" y="0"/>
                  </a:lnTo>
                  <a:lnTo>
                    <a:pt x="66643" y="43535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FBFABD5-1842-E322-1535-7B0FDF80D688}"/>
                </a:ext>
              </a:extLst>
            </p:cNvPr>
            <p:cNvSpPr/>
            <p:nvPr/>
          </p:nvSpPr>
          <p:spPr>
            <a:xfrm>
              <a:off x="4196529" y="1610846"/>
              <a:ext cx="72727" cy="99724"/>
            </a:xfrm>
            <a:custGeom>
              <a:avLst/>
              <a:gdLst>
                <a:gd name="csX0" fmla="*/ 12169 w 72727"/>
                <a:gd name="csY0" fmla="*/ 54867 h 99724"/>
                <a:gd name="csX1" fmla="*/ 57516 w 72727"/>
                <a:gd name="csY1" fmla="*/ 54867 h 99724"/>
                <a:gd name="csX2" fmla="*/ 57516 w 72727"/>
                <a:gd name="csY2" fmla="*/ 43535 h 99724"/>
                <a:gd name="csX3" fmla="*/ 12169 w 72727"/>
                <a:gd name="csY3" fmla="*/ 43535 h 99724"/>
                <a:gd name="csX4" fmla="*/ 12169 w 72727"/>
                <a:gd name="csY4" fmla="*/ 11332 h 99724"/>
                <a:gd name="csX5" fmla="*/ 70446 w 72727"/>
                <a:gd name="csY5" fmla="*/ 11332 h 99724"/>
                <a:gd name="csX6" fmla="*/ 70446 w 72727"/>
                <a:gd name="csY6" fmla="*/ 0 h 99724"/>
                <a:gd name="csX7" fmla="*/ 0 w 72727"/>
                <a:gd name="csY7" fmla="*/ 0 h 99724"/>
                <a:gd name="csX8" fmla="*/ 0 w 72727"/>
                <a:gd name="csY8" fmla="*/ 99724 h 99724"/>
                <a:gd name="csX9" fmla="*/ 72727 w 72727"/>
                <a:gd name="csY9" fmla="*/ 99724 h 99724"/>
                <a:gd name="csX10" fmla="*/ 72727 w 72727"/>
                <a:gd name="csY10" fmla="*/ 88392 h 99724"/>
                <a:gd name="csX11" fmla="*/ 12169 w 72727"/>
                <a:gd name="csY11" fmla="*/ 88392 h 99724"/>
                <a:gd name="csX12" fmla="*/ 12169 w 72727"/>
                <a:gd name="csY12" fmla="*/ 54867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2727" h="99724">
                  <a:moveTo>
                    <a:pt x="12169" y="54867"/>
                  </a:moveTo>
                  <a:lnTo>
                    <a:pt x="57516" y="54867"/>
                  </a:lnTo>
                  <a:lnTo>
                    <a:pt x="57516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446" y="11332"/>
                  </a:lnTo>
                  <a:lnTo>
                    <a:pt x="7044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72727" y="99724"/>
                  </a:lnTo>
                  <a:lnTo>
                    <a:pt x="72727" y="88392"/>
                  </a:lnTo>
                  <a:lnTo>
                    <a:pt x="12169" y="88392"/>
                  </a:lnTo>
                  <a:lnTo>
                    <a:pt x="12169" y="54867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2657DAA-8CF1-275D-A7F4-AA86451BE276}"/>
                </a:ext>
              </a:extLst>
            </p:cNvPr>
            <p:cNvSpPr/>
            <p:nvPr/>
          </p:nvSpPr>
          <p:spPr>
            <a:xfrm>
              <a:off x="4345407" y="1610846"/>
              <a:ext cx="12168" cy="99724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256B14A-A9D8-7887-FA6F-B8FBA46E28E3}"/>
                </a:ext>
              </a:extLst>
            </p:cNvPr>
            <p:cNvSpPr/>
            <p:nvPr/>
          </p:nvSpPr>
          <p:spPr>
            <a:xfrm>
              <a:off x="4388948" y="1610846"/>
              <a:ext cx="78716" cy="99724"/>
            </a:xfrm>
            <a:custGeom>
              <a:avLst/>
              <a:gdLst>
                <a:gd name="csX0" fmla="*/ 67213 w 78716"/>
                <a:gd name="csY0" fmla="*/ 70449 h 99724"/>
                <a:gd name="csX1" fmla="*/ 67784 w 78716"/>
                <a:gd name="csY1" fmla="*/ 85653 h 99724"/>
                <a:gd name="csX2" fmla="*/ 67689 w 78716"/>
                <a:gd name="csY2" fmla="*/ 85653 h 99724"/>
                <a:gd name="csX3" fmla="*/ 56851 w 78716"/>
                <a:gd name="csY3" fmla="*/ 66483 h 99724"/>
                <a:gd name="csX4" fmla="*/ 15021 w 78716"/>
                <a:gd name="csY4" fmla="*/ 0 h 99724"/>
                <a:gd name="csX5" fmla="*/ 0 w 78716"/>
                <a:gd name="csY5" fmla="*/ 0 h 99724"/>
                <a:gd name="csX6" fmla="*/ 0 w 78716"/>
                <a:gd name="csY6" fmla="*/ 99724 h 99724"/>
                <a:gd name="csX7" fmla="*/ 11503 w 78716"/>
                <a:gd name="csY7" fmla="*/ 99724 h 99724"/>
                <a:gd name="csX8" fmla="*/ 11503 w 78716"/>
                <a:gd name="csY8" fmla="*/ 29370 h 99724"/>
                <a:gd name="csX9" fmla="*/ 10933 w 78716"/>
                <a:gd name="csY9" fmla="*/ 14260 h 99724"/>
                <a:gd name="csX10" fmla="*/ 11123 w 78716"/>
                <a:gd name="csY10" fmla="*/ 14260 h 99724"/>
                <a:gd name="csX11" fmla="*/ 21676 w 78716"/>
                <a:gd name="csY11" fmla="*/ 32958 h 99724"/>
                <a:gd name="csX12" fmla="*/ 63696 w 78716"/>
                <a:gd name="csY12" fmla="*/ 99724 h 99724"/>
                <a:gd name="csX13" fmla="*/ 78717 w 78716"/>
                <a:gd name="csY13" fmla="*/ 99724 h 99724"/>
                <a:gd name="csX14" fmla="*/ 78717 w 78716"/>
                <a:gd name="csY14" fmla="*/ 0 h 99724"/>
                <a:gd name="csX15" fmla="*/ 67213 w 78716"/>
                <a:gd name="csY15" fmla="*/ 0 h 99724"/>
                <a:gd name="csX16" fmla="*/ 67213 w 78716"/>
                <a:gd name="csY16" fmla="*/ 7044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8716" h="99724">
                  <a:moveTo>
                    <a:pt x="67213" y="70449"/>
                  </a:moveTo>
                  <a:lnTo>
                    <a:pt x="67784" y="85653"/>
                  </a:lnTo>
                  <a:lnTo>
                    <a:pt x="67689" y="85653"/>
                  </a:lnTo>
                  <a:lnTo>
                    <a:pt x="56851" y="66483"/>
                  </a:lnTo>
                  <a:lnTo>
                    <a:pt x="15021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1503" y="99724"/>
                  </a:lnTo>
                  <a:lnTo>
                    <a:pt x="11503" y="29370"/>
                  </a:lnTo>
                  <a:lnTo>
                    <a:pt x="10933" y="14260"/>
                  </a:lnTo>
                  <a:lnTo>
                    <a:pt x="11123" y="14260"/>
                  </a:lnTo>
                  <a:lnTo>
                    <a:pt x="21676" y="32958"/>
                  </a:lnTo>
                  <a:lnTo>
                    <a:pt x="63696" y="99724"/>
                  </a:lnTo>
                  <a:lnTo>
                    <a:pt x="78717" y="99724"/>
                  </a:lnTo>
                  <a:lnTo>
                    <a:pt x="78717" y="0"/>
                  </a:lnTo>
                  <a:lnTo>
                    <a:pt x="67213" y="0"/>
                  </a:lnTo>
                  <a:lnTo>
                    <a:pt x="67213" y="70449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153F111F-BD31-A003-504A-0C5000D7B81D}"/>
                </a:ext>
              </a:extLst>
            </p:cNvPr>
            <p:cNvSpPr/>
            <p:nvPr/>
          </p:nvSpPr>
          <p:spPr>
            <a:xfrm>
              <a:off x="4488485" y="1610846"/>
              <a:ext cx="82139" cy="99724"/>
            </a:xfrm>
            <a:custGeom>
              <a:avLst/>
              <a:gdLst>
                <a:gd name="csX0" fmla="*/ 0 w 82139"/>
                <a:gd name="csY0" fmla="*/ 11332 h 99724"/>
                <a:gd name="csX1" fmla="*/ 34985 w 82139"/>
                <a:gd name="csY1" fmla="*/ 11332 h 99724"/>
                <a:gd name="csX2" fmla="*/ 34985 w 82139"/>
                <a:gd name="csY2" fmla="*/ 99724 h 99724"/>
                <a:gd name="csX3" fmla="*/ 47154 w 82139"/>
                <a:gd name="csY3" fmla="*/ 99724 h 99724"/>
                <a:gd name="csX4" fmla="*/ 47154 w 82139"/>
                <a:gd name="csY4" fmla="*/ 11332 h 99724"/>
                <a:gd name="csX5" fmla="*/ 82139 w 82139"/>
                <a:gd name="csY5" fmla="*/ 11332 h 99724"/>
                <a:gd name="csX6" fmla="*/ 82139 w 82139"/>
                <a:gd name="csY6" fmla="*/ 0 h 99724"/>
                <a:gd name="csX7" fmla="*/ 0 w 82139"/>
                <a:gd name="csY7" fmla="*/ 0 h 99724"/>
                <a:gd name="csX8" fmla="*/ 0 w 82139"/>
                <a:gd name="csY8" fmla="*/ 11332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82139" h="99724">
                  <a:moveTo>
                    <a:pt x="0" y="11332"/>
                  </a:moveTo>
                  <a:lnTo>
                    <a:pt x="34985" y="11332"/>
                  </a:lnTo>
                  <a:lnTo>
                    <a:pt x="34985" y="99724"/>
                  </a:lnTo>
                  <a:lnTo>
                    <a:pt x="47154" y="99724"/>
                  </a:lnTo>
                  <a:lnTo>
                    <a:pt x="47154" y="11332"/>
                  </a:lnTo>
                  <a:lnTo>
                    <a:pt x="82139" y="11332"/>
                  </a:lnTo>
                  <a:lnTo>
                    <a:pt x="82139" y="0"/>
                  </a:lnTo>
                  <a:lnTo>
                    <a:pt x="0" y="0"/>
                  </a:lnTo>
                  <a:lnTo>
                    <a:pt x="0" y="11332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AFE38D51-1BFF-00C4-81EE-666FF275962C}"/>
                </a:ext>
              </a:extLst>
            </p:cNvPr>
            <p:cNvSpPr/>
            <p:nvPr/>
          </p:nvSpPr>
          <p:spPr>
            <a:xfrm>
              <a:off x="4591349" y="1610846"/>
              <a:ext cx="72727" cy="99724"/>
            </a:xfrm>
            <a:custGeom>
              <a:avLst/>
              <a:gdLst>
                <a:gd name="csX0" fmla="*/ 12169 w 72727"/>
                <a:gd name="csY0" fmla="*/ 54867 h 99724"/>
                <a:gd name="csX1" fmla="*/ 57516 w 72727"/>
                <a:gd name="csY1" fmla="*/ 54867 h 99724"/>
                <a:gd name="csX2" fmla="*/ 57516 w 72727"/>
                <a:gd name="csY2" fmla="*/ 43535 h 99724"/>
                <a:gd name="csX3" fmla="*/ 12169 w 72727"/>
                <a:gd name="csY3" fmla="*/ 43535 h 99724"/>
                <a:gd name="csX4" fmla="*/ 12169 w 72727"/>
                <a:gd name="csY4" fmla="*/ 11332 h 99724"/>
                <a:gd name="csX5" fmla="*/ 70446 w 72727"/>
                <a:gd name="csY5" fmla="*/ 11332 h 99724"/>
                <a:gd name="csX6" fmla="*/ 70446 w 72727"/>
                <a:gd name="csY6" fmla="*/ 0 h 99724"/>
                <a:gd name="csX7" fmla="*/ 0 w 72727"/>
                <a:gd name="csY7" fmla="*/ 0 h 99724"/>
                <a:gd name="csX8" fmla="*/ 0 w 72727"/>
                <a:gd name="csY8" fmla="*/ 99724 h 99724"/>
                <a:gd name="csX9" fmla="*/ 72727 w 72727"/>
                <a:gd name="csY9" fmla="*/ 99724 h 99724"/>
                <a:gd name="csX10" fmla="*/ 72727 w 72727"/>
                <a:gd name="csY10" fmla="*/ 88392 h 99724"/>
                <a:gd name="csX11" fmla="*/ 12169 w 72727"/>
                <a:gd name="csY11" fmla="*/ 88392 h 99724"/>
                <a:gd name="csX12" fmla="*/ 12169 w 72727"/>
                <a:gd name="csY12" fmla="*/ 54867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2727" h="99724">
                  <a:moveTo>
                    <a:pt x="12169" y="54867"/>
                  </a:moveTo>
                  <a:lnTo>
                    <a:pt x="57516" y="54867"/>
                  </a:lnTo>
                  <a:lnTo>
                    <a:pt x="57516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446" y="11332"/>
                  </a:lnTo>
                  <a:lnTo>
                    <a:pt x="7044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72727" y="99724"/>
                  </a:lnTo>
                  <a:lnTo>
                    <a:pt x="72727" y="88392"/>
                  </a:lnTo>
                  <a:lnTo>
                    <a:pt x="12169" y="88392"/>
                  </a:lnTo>
                  <a:lnTo>
                    <a:pt x="12169" y="54867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A9FDAE49-E488-4B5A-59EC-1611BD4C6F4F}"/>
                </a:ext>
              </a:extLst>
            </p:cNvPr>
            <p:cNvSpPr/>
            <p:nvPr/>
          </p:nvSpPr>
          <p:spPr>
            <a:xfrm>
              <a:off x="4686323" y="1611035"/>
              <a:ext cx="73487" cy="99724"/>
            </a:xfrm>
            <a:custGeom>
              <a:avLst/>
              <a:gdLst>
                <a:gd name="csX0" fmla="*/ 70731 w 73487"/>
                <a:gd name="csY0" fmla="*/ 92547 h 99724"/>
                <a:gd name="csX1" fmla="*/ 69685 w 73487"/>
                <a:gd name="csY1" fmla="*/ 85842 h 99724"/>
                <a:gd name="csX2" fmla="*/ 68735 w 73487"/>
                <a:gd name="csY2" fmla="*/ 74793 h 99724"/>
                <a:gd name="csX3" fmla="*/ 64076 w 73487"/>
                <a:gd name="csY3" fmla="*/ 61383 h 99724"/>
                <a:gd name="csX4" fmla="*/ 50957 w 73487"/>
                <a:gd name="csY4" fmla="*/ 54584 h 99724"/>
                <a:gd name="csX5" fmla="*/ 50957 w 73487"/>
                <a:gd name="csY5" fmla="*/ 54301 h 99724"/>
                <a:gd name="csX6" fmla="*/ 62460 w 73487"/>
                <a:gd name="csY6" fmla="*/ 49201 h 99724"/>
                <a:gd name="csX7" fmla="*/ 69495 w 73487"/>
                <a:gd name="csY7" fmla="*/ 40702 h 99724"/>
                <a:gd name="csX8" fmla="*/ 71967 w 73487"/>
                <a:gd name="csY8" fmla="*/ 29181 h 99724"/>
                <a:gd name="csX9" fmla="*/ 62650 w 73487"/>
                <a:gd name="csY9" fmla="*/ 7838 h 99724"/>
                <a:gd name="csX10" fmla="*/ 38027 w 73487"/>
                <a:gd name="csY10" fmla="*/ 0 h 99724"/>
                <a:gd name="csX11" fmla="*/ 0 w 73487"/>
                <a:gd name="csY11" fmla="*/ 0 h 99724"/>
                <a:gd name="csX12" fmla="*/ 0 w 73487"/>
                <a:gd name="csY12" fmla="*/ 99724 h 99724"/>
                <a:gd name="csX13" fmla="*/ 12169 w 73487"/>
                <a:gd name="csY13" fmla="*/ 99724 h 99724"/>
                <a:gd name="csX14" fmla="*/ 12169 w 73487"/>
                <a:gd name="csY14" fmla="*/ 58361 h 99724"/>
                <a:gd name="csX15" fmla="*/ 33464 w 73487"/>
                <a:gd name="csY15" fmla="*/ 58361 h 99724"/>
                <a:gd name="csX16" fmla="*/ 50767 w 73487"/>
                <a:gd name="csY16" fmla="*/ 62894 h 99724"/>
                <a:gd name="csX17" fmla="*/ 56756 w 73487"/>
                <a:gd name="csY17" fmla="*/ 76210 h 99724"/>
                <a:gd name="csX18" fmla="*/ 57707 w 73487"/>
                <a:gd name="csY18" fmla="*/ 87731 h 99724"/>
                <a:gd name="csX19" fmla="*/ 58942 w 73487"/>
                <a:gd name="csY19" fmla="*/ 95097 h 99724"/>
                <a:gd name="csX20" fmla="*/ 60369 w 73487"/>
                <a:gd name="csY20" fmla="*/ 99724 h 99724"/>
                <a:gd name="csX21" fmla="*/ 73488 w 73487"/>
                <a:gd name="csY21" fmla="*/ 99724 h 99724"/>
                <a:gd name="csX22" fmla="*/ 73488 w 73487"/>
                <a:gd name="csY22" fmla="*/ 99252 h 99724"/>
                <a:gd name="csX23" fmla="*/ 72062 w 73487"/>
                <a:gd name="csY23" fmla="*/ 96608 h 99724"/>
                <a:gd name="csX24" fmla="*/ 70731 w 73487"/>
                <a:gd name="csY24" fmla="*/ 92642 h 99724"/>
                <a:gd name="csX25" fmla="*/ 37932 w 73487"/>
                <a:gd name="csY25" fmla="*/ 46840 h 99724"/>
                <a:gd name="csX26" fmla="*/ 12264 w 73487"/>
                <a:gd name="csY26" fmla="*/ 46840 h 99724"/>
                <a:gd name="csX27" fmla="*/ 12264 w 73487"/>
                <a:gd name="csY27" fmla="*/ 11143 h 99724"/>
                <a:gd name="csX28" fmla="*/ 37932 w 73487"/>
                <a:gd name="csY28" fmla="*/ 11143 h 99724"/>
                <a:gd name="csX29" fmla="*/ 53999 w 73487"/>
                <a:gd name="csY29" fmla="*/ 15582 h 99724"/>
                <a:gd name="csX30" fmla="*/ 59228 w 73487"/>
                <a:gd name="csY30" fmla="*/ 28992 h 99724"/>
                <a:gd name="csX31" fmla="*/ 53999 w 73487"/>
                <a:gd name="csY31" fmla="*/ 42402 h 99724"/>
                <a:gd name="csX32" fmla="*/ 37932 w 73487"/>
                <a:gd name="csY32" fmla="*/ 46840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</a:cxnLst>
              <a:rect l="l" t="t" r="r" b="b"/>
              <a:pathLst>
                <a:path w="73487" h="99724">
                  <a:moveTo>
                    <a:pt x="70731" y="92547"/>
                  </a:moveTo>
                  <a:cubicBezTo>
                    <a:pt x="70351" y="90847"/>
                    <a:pt x="69970" y="88675"/>
                    <a:pt x="69685" y="85842"/>
                  </a:cubicBezTo>
                  <a:cubicBezTo>
                    <a:pt x="69400" y="83009"/>
                    <a:pt x="69115" y="79326"/>
                    <a:pt x="68735" y="74793"/>
                  </a:cubicBezTo>
                  <a:cubicBezTo>
                    <a:pt x="68544" y="69316"/>
                    <a:pt x="67023" y="64877"/>
                    <a:pt x="64076" y="61383"/>
                  </a:cubicBezTo>
                  <a:cubicBezTo>
                    <a:pt x="61224" y="57889"/>
                    <a:pt x="56756" y="55623"/>
                    <a:pt x="50957" y="54584"/>
                  </a:cubicBezTo>
                  <a:lnTo>
                    <a:pt x="50957" y="54301"/>
                  </a:lnTo>
                  <a:cubicBezTo>
                    <a:pt x="55520" y="53167"/>
                    <a:pt x="59323" y="51468"/>
                    <a:pt x="62460" y="49201"/>
                  </a:cubicBezTo>
                  <a:cubicBezTo>
                    <a:pt x="65597" y="46935"/>
                    <a:pt x="67879" y="44007"/>
                    <a:pt x="69495" y="40702"/>
                  </a:cubicBezTo>
                  <a:cubicBezTo>
                    <a:pt x="71111" y="37397"/>
                    <a:pt x="71967" y="33430"/>
                    <a:pt x="71967" y="29181"/>
                  </a:cubicBezTo>
                  <a:cubicBezTo>
                    <a:pt x="71967" y="20209"/>
                    <a:pt x="68830" y="13127"/>
                    <a:pt x="62650" y="7838"/>
                  </a:cubicBezTo>
                  <a:cubicBezTo>
                    <a:pt x="56471" y="2644"/>
                    <a:pt x="48295" y="0"/>
                    <a:pt x="38027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58361"/>
                  </a:lnTo>
                  <a:lnTo>
                    <a:pt x="33464" y="58361"/>
                  </a:lnTo>
                  <a:cubicBezTo>
                    <a:pt x="41260" y="58361"/>
                    <a:pt x="47059" y="59872"/>
                    <a:pt x="50767" y="62894"/>
                  </a:cubicBezTo>
                  <a:cubicBezTo>
                    <a:pt x="54474" y="65916"/>
                    <a:pt x="56471" y="70355"/>
                    <a:pt x="56756" y="76210"/>
                  </a:cubicBezTo>
                  <a:cubicBezTo>
                    <a:pt x="57041" y="80837"/>
                    <a:pt x="57421" y="84709"/>
                    <a:pt x="57707" y="87731"/>
                  </a:cubicBezTo>
                  <a:cubicBezTo>
                    <a:pt x="58087" y="90847"/>
                    <a:pt x="58467" y="93303"/>
                    <a:pt x="58942" y="95097"/>
                  </a:cubicBezTo>
                  <a:cubicBezTo>
                    <a:pt x="59418" y="96986"/>
                    <a:pt x="59893" y="98497"/>
                    <a:pt x="60369" y="99724"/>
                  </a:cubicBezTo>
                  <a:lnTo>
                    <a:pt x="73488" y="99724"/>
                  </a:lnTo>
                  <a:lnTo>
                    <a:pt x="73488" y="99252"/>
                  </a:lnTo>
                  <a:cubicBezTo>
                    <a:pt x="73013" y="98497"/>
                    <a:pt x="72537" y="97552"/>
                    <a:pt x="72062" y="96608"/>
                  </a:cubicBezTo>
                  <a:cubicBezTo>
                    <a:pt x="71587" y="95664"/>
                    <a:pt x="71206" y="94342"/>
                    <a:pt x="70731" y="92642"/>
                  </a:cubicBezTo>
                  <a:close/>
                  <a:moveTo>
                    <a:pt x="37932" y="46840"/>
                  </a:moveTo>
                  <a:lnTo>
                    <a:pt x="12264" y="46840"/>
                  </a:lnTo>
                  <a:lnTo>
                    <a:pt x="12264" y="11143"/>
                  </a:lnTo>
                  <a:lnTo>
                    <a:pt x="37932" y="11143"/>
                  </a:lnTo>
                  <a:cubicBezTo>
                    <a:pt x="45158" y="11143"/>
                    <a:pt x="50481" y="12654"/>
                    <a:pt x="53999" y="15582"/>
                  </a:cubicBezTo>
                  <a:cubicBezTo>
                    <a:pt x="57516" y="18510"/>
                    <a:pt x="59228" y="23042"/>
                    <a:pt x="59228" y="28992"/>
                  </a:cubicBezTo>
                  <a:cubicBezTo>
                    <a:pt x="59228" y="34941"/>
                    <a:pt x="57516" y="39380"/>
                    <a:pt x="53999" y="42402"/>
                  </a:cubicBezTo>
                  <a:cubicBezTo>
                    <a:pt x="50481" y="45329"/>
                    <a:pt x="45158" y="46840"/>
                    <a:pt x="37932" y="4684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2D26298A-31A6-7916-4BFA-C917739EE944}"/>
                </a:ext>
              </a:extLst>
            </p:cNvPr>
            <p:cNvSpPr/>
            <p:nvPr/>
          </p:nvSpPr>
          <p:spPr>
            <a:xfrm>
              <a:off x="4785479" y="1610846"/>
              <a:ext cx="78811" cy="99724"/>
            </a:xfrm>
            <a:custGeom>
              <a:avLst/>
              <a:gdLst>
                <a:gd name="csX0" fmla="*/ 67308 w 78811"/>
                <a:gd name="csY0" fmla="*/ 70449 h 99724"/>
                <a:gd name="csX1" fmla="*/ 67879 w 78811"/>
                <a:gd name="csY1" fmla="*/ 85653 h 99724"/>
                <a:gd name="csX2" fmla="*/ 67689 w 78811"/>
                <a:gd name="csY2" fmla="*/ 85653 h 99724"/>
                <a:gd name="csX3" fmla="*/ 56946 w 78811"/>
                <a:gd name="csY3" fmla="*/ 66483 h 99724"/>
                <a:gd name="csX4" fmla="*/ 15116 w 78811"/>
                <a:gd name="csY4" fmla="*/ 0 h 99724"/>
                <a:gd name="csX5" fmla="*/ 0 w 78811"/>
                <a:gd name="csY5" fmla="*/ 0 h 99724"/>
                <a:gd name="csX6" fmla="*/ 0 w 78811"/>
                <a:gd name="csY6" fmla="*/ 99724 h 99724"/>
                <a:gd name="csX7" fmla="*/ 11598 w 78811"/>
                <a:gd name="csY7" fmla="*/ 99724 h 99724"/>
                <a:gd name="csX8" fmla="*/ 11598 w 78811"/>
                <a:gd name="csY8" fmla="*/ 29370 h 99724"/>
                <a:gd name="csX9" fmla="*/ 11028 w 78811"/>
                <a:gd name="csY9" fmla="*/ 14260 h 99724"/>
                <a:gd name="csX10" fmla="*/ 11123 w 78811"/>
                <a:gd name="csY10" fmla="*/ 14260 h 99724"/>
                <a:gd name="csX11" fmla="*/ 21771 w 78811"/>
                <a:gd name="csY11" fmla="*/ 32958 h 99724"/>
                <a:gd name="csX12" fmla="*/ 63791 w 78811"/>
                <a:gd name="csY12" fmla="*/ 99724 h 99724"/>
                <a:gd name="csX13" fmla="*/ 78812 w 78811"/>
                <a:gd name="csY13" fmla="*/ 99724 h 99724"/>
                <a:gd name="csX14" fmla="*/ 78812 w 78811"/>
                <a:gd name="csY14" fmla="*/ 0 h 99724"/>
                <a:gd name="csX15" fmla="*/ 67308 w 78811"/>
                <a:gd name="csY15" fmla="*/ 0 h 99724"/>
                <a:gd name="csX16" fmla="*/ 67308 w 78811"/>
                <a:gd name="csY16" fmla="*/ 7044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8811" h="99724">
                  <a:moveTo>
                    <a:pt x="67308" y="70449"/>
                  </a:moveTo>
                  <a:lnTo>
                    <a:pt x="67879" y="85653"/>
                  </a:lnTo>
                  <a:lnTo>
                    <a:pt x="67689" y="85653"/>
                  </a:lnTo>
                  <a:lnTo>
                    <a:pt x="56946" y="66483"/>
                  </a:lnTo>
                  <a:lnTo>
                    <a:pt x="1511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1598" y="99724"/>
                  </a:lnTo>
                  <a:lnTo>
                    <a:pt x="11598" y="29370"/>
                  </a:lnTo>
                  <a:lnTo>
                    <a:pt x="11028" y="14260"/>
                  </a:lnTo>
                  <a:lnTo>
                    <a:pt x="11123" y="14260"/>
                  </a:lnTo>
                  <a:lnTo>
                    <a:pt x="21771" y="32958"/>
                  </a:lnTo>
                  <a:lnTo>
                    <a:pt x="63791" y="99724"/>
                  </a:lnTo>
                  <a:lnTo>
                    <a:pt x="78812" y="99724"/>
                  </a:lnTo>
                  <a:lnTo>
                    <a:pt x="78812" y="0"/>
                  </a:lnTo>
                  <a:lnTo>
                    <a:pt x="67308" y="0"/>
                  </a:lnTo>
                  <a:lnTo>
                    <a:pt x="67308" y="70449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F3B61C0B-AFEE-DA77-47CE-F38ACA7943CB}"/>
                </a:ext>
              </a:extLst>
            </p:cNvPr>
            <p:cNvSpPr/>
            <p:nvPr/>
          </p:nvSpPr>
          <p:spPr>
            <a:xfrm>
              <a:off x="4884731" y="1610846"/>
              <a:ext cx="92406" cy="99724"/>
            </a:xfrm>
            <a:custGeom>
              <a:avLst/>
              <a:gdLst>
                <a:gd name="csX0" fmla="*/ 39073 w 92406"/>
                <a:gd name="csY0" fmla="*/ 0 h 99724"/>
                <a:gd name="csX1" fmla="*/ 0 w 92406"/>
                <a:gd name="csY1" fmla="*/ 99724 h 99724"/>
                <a:gd name="csX2" fmla="*/ 12739 w 92406"/>
                <a:gd name="csY2" fmla="*/ 99724 h 99724"/>
                <a:gd name="csX3" fmla="*/ 23387 w 92406"/>
                <a:gd name="csY3" fmla="*/ 72055 h 99724"/>
                <a:gd name="csX4" fmla="*/ 68830 w 92406"/>
                <a:gd name="csY4" fmla="*/ 72055 h 99724"/>
                <a:gd name="csX5" fmla="*/ 79477 w 92406"/>
                <a:gd name="csY5" fmla="*/ 99724 h 99724"/>
                <a:gd name="csX6" fmla="*/ 92407 w 92406"/>
                <a:gd name="csY6" fmla="*/ 99724 h 99724"/>
                <a:gd name="csX7" fmla="*/ 53429 w 92406"/>
                <a:gd name="csY7" fmla="*/ 0 h 99724"/>
                <a:gd name="csX8" fmla="*/ 38978 w 92406"/>
                <a:gd name="csY8" fmla="*/ 0 h 99724"/>
                <a:gd name="csX9" fmla="*/ 27760 w 92406"/>
                <a:gd name="csY9" fmla="*/ 60722 h 99724"/>
                <a:gd name="csX10" fmla="*/ 46013 w 92406"/>
                <a:gd name="csY10" fmla="*/ 11616 h 99724"/>
                <a:gd name="csX11" fmla="*/ 64456 w 92406"/>
                <a:gd name="csY11" fmla="*/ 60722 h 99724"/>
                <a:gd name="csX12" fmla="*/ 27760 w 92406"/>
                <a:gd name="csY12" fmla="*/ 60722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92406" h="99724">
                  <a:moveTo>
                    <a:pt x="39073" y="0"/>
                  </a:moveTo>
                  <a:lnTo>
                    <a:pt x="0" y="99724"/>
                  </a:lnTo>
                  <a:lnTo>
                    <a:pt x="12739" y="99724"/>
                  </a:lnTo>
                  <a:lnTo>
                    <a:pt x="23387" y="72055"/>
                  </a:lnTo>
                  <a:lnTo>
                    <a:pt x="68830" y="72055"/>
                  </a:lnTo>
                  <a:lnTo>
                    <a:pt x="79477" y="99724"/>
                  </a:lnTo>
                  <a:lnTo>
                    <a:pt x="92407" y="99724"/>
                  </a:lnTo>
                  <a:lnTo>
                    <a:pt x="53429" y="0"/>
                  </a:lnTo>
                  <a:lnTo>
                    <a:pt x="38978" y="0"/>
                  </a:lnTo>
                  <a:close/>
                  <a:moveTo>
                    <a:pt x="27760" y="60722"/>
                  </a:moveTo>
                  <a:lnTo>
                    <a:pt x="46013" y="11616"/>
                  </a:lnTo>
                  <a:lnTo>
                    <a:pt x="64456" y="60722"/>
                  </a:lnTo>
                  <a:lnTo>
                    <a:pt x="27760" y="60722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DD2C63F-7AE0-4763-B39B-0D2D174AF31E}"/>
                </a:ext>
              </a:extLst>
            </p:cNvPr>
            <p:cNvSpPr/>
            <p:nvPr/>
          </p:nvSpPr>
          <p:spPr>
            <a:xfrm>
              <a:off x="4974761" y="1610846"/>
              <a:ext cx="82234" cy="99724"/>
            </a:xfrm>
            <a:custGeom>
              <a:avLst/>
              <a:gdLst>
                <a:gd name="csX0" fmla="*/ 0 w 82234"/>
                <a:gd name="csY0" fmla="*/ 11332 h 99724"/>
                <a:gd name="csX1" fmla="*/ 35080 w 82234"/>
                <a:gd name="csY1" fmla="*/ 11332 h 99724"/>
                <a:gd name="csX2" fmla="*/ 35080 w 82234"/>
                <a:gd name="csY2" fmla="*/ 99724 h 99724"/>
                <a:gd name="csX3" fmla="*/ 47154 w 82234"/>
                <a:gd name="csY3" fmla="*/ 99724 h 99724"/>
                <a:gd name="csX4" fmla="*/ 47154 w 82234"/>
                <a:gd name="csY4" fmla="*/ 11332 h 99724"/>
                <a:gd name="csX5" fmla="*/ 82234 w 82234"/>
                <a:gd name="csY5" fmla="*/ 11332 h 99724"/>
                <a:gd name="csX6" fmla="*/ 82234 w 82234"/>
                <a:gd name="csY6" fmla="*/ 0 h 99724"/>
                <a:gd name="csX7" fmla="*/ 0 w 82234"/>
                <a:gd name="csY7" fmla="*/ 0 h 99724"/>
                <a:gd name="csX8" fmla="*/ 0 w 82234"/>
                <a:gd name="csY8" fmla="*/ 11332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82234" h="99724">
                  <a:moveTo>
                    <a:pt x="0" y="11332"/>
                  </a:moveTo>
                  <a:lnTo>
                    <a:pt x="35080" y="11332"/>
                  </a:lnTo>
                  <a:lnTo>
                    <a:pt x="35080" y="99724"/>
                  </a:lnTo>
                  <a:lnTo>
                    <a:pt x="47154" y="99724"/>
                  </a:lnTo>
                  <a:lnTo>
                    <a:pt x="47154" y="11332"/>
                  </a:lnTo>
                  <a:lnTo>
                    <a:pt x="82234" y="11332"/>
                  </a:lnTo>
                  <a:lnTo>
                    <a:pt x="82234" y="0"/>
                  </a:lnTo>
                  <a:lnTo>
                    <a:pt x="0" y="0"/>
                  </a:lnTo>
                  <a:lnTo>
                    <a:pt x="0" y="11332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2BF9358-7468-09E3-8BAB-97CA5B864BA4}"/>
                </a:ext>
              </a:extLst>
            </p:cNvPr>
            <p:cNvSpPr/>
            <p:nvPr/>
          </p:nvSpPr>
          <p:spPr>
            <a:xfrm>
              <a:off x="5077625" y="1610846"/>
              <a:ext cx="12168" cy="99724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2642988F-7A46-8192-A905-F6A92541A1D1}"/>
                </a:ext>
              </a:extLst>
            </p:cNvPr>
            <p:cNvSpPr/>
            <p:nvPr/>
          </p:nvSpPr>
          <p:spPr>
            <a:xfrm>
              <a:off x="5115842" y="1609429"/>
              <a:ext cx="93167" cy="102746"/>
            </a:xfrm>
            <a:custGeom>
              <a:avLst/>
              <a:gdLst>
                <a:gd name="csX0" fmla="*/ 71301 w 93167"/>
                <a:gd name="csY0" fmla="*/ 6233 h 102746"/>
                <a:gd name="csX1" fmla="*/ 46584 w 93167"/>
                <a:gd name="csY1" fmla="*/ 0 h 102746"/>
                <a:gd name="csX2" fmla="*/ 21866 w 93167"/>
                <a:gd name="csY2" fmla="*/ 6233 h 102746"/>
                <a:gd name="csX3" fmla="*/ 5704 w 93167"/>
                <a:gd name="csY3" fmla="*/ 23987 h 102746"/>
                <a:gd name="csX4" fmla="*/ 0 w 93167"/>
                <a:gd name="csY4" fmla="*/ 51373 h 102746"/>
                <a:gd name="csX5" fmla="*/ 5704 w 93167"/>
                <a:gd name="csY5" fmla="*/ 78760 h 102746"/>
                <a:gd name="csX6" fmla="*/ 21866 w 93167"/>
                <a:gd name="csY6" fmla="*/ 96514 h 102746"/>
                <a:gd name="csX7" fmla="*/ 46584 w 93167"/>
                <a:gd name="csY7" fmla="*/ 102746 h 102746"/>
                <a:gd name="csX8" fmla="*/ 71301 w 93167"/>
                <a:gd name="csY8" fmla="*/ 96514 h 102746"/>
                <a:gd name="csX9" fmla="*/ 87463 w 93167"/>
                <a:gd name="csY9" fmla="*/ 78760 h 102746"/>
                <a:gd name="csX10" fmla="*/ 93167 w 93167"/>
                <a:gd name="csY10" fmla="*/ 51373 h 102746"/>
                <a:gd name="csX11" fmla="*/ 87463 w 93167"/>
                <a:gd name="csY11" fmla="*/ 23987 h 102746"/>
                <a:gd name="csX12" fmla="*/ 71301 w 93167"/>
                <a:gd name="csY12" fmla="*/ 6233 h 102746"/>
                <a:gd name="csX13" fmla="*/ 76245 w 93167"/>
                <a:gd name="csY13" fmla="*/ 72810 h 102746"/>
                <a:gd name="csX14" fmla="*/ 64647 w 93167"/>
                <a:gd name="csY14" fmla="*/ 86598 h 102746"/>
                <a:gd name="csX15" fmla="*/ 46584 w 93167"/>
                <a:gd name="csY15" fmla="*/ 91319 h 102746"/>
                <a:gd name="csX16" fmla="*/ 28616 w 93167"/>
                <a:gd name="csY16" fmla="*/ 86598 h 102746"/>
                <a:gd name="csX17" fmla="*/ 16922 w 93167"/>
                <a:gd name="csY17" fmla="*/ 72810 h 102746"/>
                <a:gd name="csX18" fmla="*/ 12834 w 93167"/>
                <a:gd name="csY18" fmla="*/ 51279 h 102746"/>
                <a:gd name="csX19" fmla="*/ 16922 w 93167"/>
                <a:gd name="csY19" fmla="*/ 29747 h 102746"/>
                <a:gd name="csX20" fmla="*/ 28616 w 93167"/>
                <a:gd name="csY20" fmla="*/ 15960 h 102746"/>
                <a:gd name="csX21" fmla="*/ 46584 w 93167"/>
                <a:gd name="csY21" fmla="*/ 11238 h 102746"/>
                <a:gd name="csX22" fmla="*/ 64647 w 93167"/>
                <a:gd name="csY22" fmla="*/ 15960 h 102746"/>
                <a:gd name="csX23" fmla="*/ 76245 w 93167"/>
                <a:gd name="csY23" fmla="*/ 29747 h 102746"/>
                <a:gd name="csX24" fmla="*/ 80333 w 93167"/>
                <a:gd name="csY24" fmla="*/ 51279 h 102746"/>
                <a:gd name="csX25" fmla="*/ 76245 w 93167"/>
                <a:gd name="csY25" fmla="*/ 72810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93167" h="102746">
                  <a:moveTo>
                    <a:pt x="71301" y="6233"/>
                  </a:moveTo>
                  <a:cubicBezTo>
                    <a:pt x="64361" y="2078"/>
                    <a:pt x="56091" y="0"/>
                    <a:pt x="46584" y="0"/>
                  </a:cubicBezTo>
                  <a:cubicBezTo>
                    <a:pt x="37077" y="0"/>
                    <a:pt x="28806" y="2078"/>
                    <a:pt x="21866" y="6233"/>
                  </a:cubicBezTo>
                  <a:cubicBezTo>
                    <a:pt x="14926" y="10388"/>
                    <a:pt x="9507" y="16337"/>
                    <a:pt x="5704" y="23987"/>
                  </a:cubicBezTo>
                  <a:cubicBezTo>
                    <a:pt x="1901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4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6091" y="102746"/>
                    <a:pt x="64361" y="100669"/>
                    <a:pt x="71301" y="96514"/>
                  </a:cubicBezTo>
                  <a:cubicBezTo>
                    <a:pt x="78242" y="92358"/>
                    <a:pt x="83660" y="86409"/>
                    <a:pt x="87463" y="78760"/>
                  </a:cubicBezTo>
                  <a:cubicBezTo>
                    <a:pt x="91266" y="71110"/>
                    <a:pt x="93167" y="61950"/>
                    <a:pt x="93167" y="51373"/>
                  </a:cubicBezTo>
                  <a:cubicBezTo>
                    <a:pt x="93167" y="40796"/>
                    <a:pt x="91266" y="31730"/>
                    <a:pt x="87463" y="23987"/>
                  </a:cubicBezTo>
                  <a:cubicBezTo>
                    <a:pt x="83660" y="16337"/>
                    <a:pt x="78242" y="10388"/>
                    <a:pt x="71301" y="6233"/>
                  </a:cubicBezTo>
                  <a:close/>
                  <a:moveTo>
                    <a:pt x="76245" y="72810"/>
                  </a:moveTo>
                  <a:cubicBezTo>
                    <a:pt x="73488" y="78760"/>
                    <a:pt x="69590" y="83387"/>
                    <a:pt x="64647" y="86598"/>
                  </a:cubicBezTo>
                  <a:cubicBezTo>
                    <a:pt x="59703" y="89809"/>
                    <a:pt x="53619" y="91319"/>
                    <a:pt x="46584" y="91319"/>
                  </a:cubicBezTo>
                  <a:cubicBezTo>
                    <a:pt x="39549" y="91319"/>
                    <a:pt x="33654" y="89714"/>
                    <a:pt x="28616" y="86598"/>
                  </a:cubicBezTo>
                  <a:cubicBezTo>
                    <a:pt x="23577" y="83481"/>
                    <a:pt x="19679" y="78854"/>
                    <a:pt x="16922" y="72810"/>
                  </a:cubicBezTo>
                  <a:cubicBezTo>
                    <a:pt x="14165" y="66766"/>
                    <a:pt x="12834" y="59683"/>
                    <a:pt x="12834" y="51279"/>
                  </a:cubicBezTo>
                  <a:cubicBezTo>
                    <a:pt x="12834" y="42874"/>
                    <a:pt x="14165" y="35791"/>
                    <a:pt x="16922" y="29747"/>
                  </a:cubicBezTo>
                  <a:cubicBezTo>
                    <a:pt x="19679" y="23703"/>
                    <a:pt x="23577" y="19170"/>
                    <a:pt x="28616" y="15960"/>
                  </a:cubicBezTo>
                  <a:cubicBezTo>
                    <a:pt x="33654" y="12749"/>
                    <a:pt x="39644" y="11238"/>
                    <a:pt x="46584" y="11238"/>
                  </a:cubicBezTo>
                  <a:cubicBezTo>
                    <a:pt x="53524" y="11238"/>
                    <a:pt x="59608" y="12843"/>
                    <a:pt x="64647" y="15960"/>
                  </a:cubicBezTo>
                  <a:cubicBezTo>
                    <a:pt x="69685" y="19076"/>
                    <a:pt x="73583" y="23703"/>
                    <a:pt x="76245" y="29747"/>
                  </a:cubicBezTo>
                  <a:cubicBezTo>
                    <a:pt x="79002" y="35697"/>
                    <a:pt x="80333" y="42874"/>
                    <a:pt x="80333" y="51279"/>
                  </a:cubicBezTo>
                  <a:cubicBezTo>
                    <a:pt x="80333" y="59683"/>
                    <a:pt x="79002" y="66861"/>
                    <a:pt x="76245" y="7281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4815A93-54CD-ED35-B5A8-9726DB23AD87}"/>
                </a:ext>
              </a:extLst>
            </p:cNvPr>
            <p:cNvSpPr/>
            <p:nvPr/>
          </p:nvSpPr>
          <p:spPr>
            <a:xfrm>
              <a:off x="5234963" y="1610846"/>
              <a:ext cx="78811" cy="99724"/>
            </a:xfrm>
            <a:custGeom>
              <a:avLst/>
              <a:gdLst>
                <a:gd name="csX0" fmla="*/ 67214 w 78811"/>
                <a:gd name="csY0" fmla="*/ 70449 h 99724"/>
                <a:gd name="csX1" fmla="*/ 67879 w 78811"/>
                <a:gd name="csY1" fmla="*/ 85653 h 99724"/>
                <a:gd name="csX2" fmla="*/ 67689 w 78811"/>
                <a:gd name="csY2" fmla="*/ 85653 h 99724"/>
                <a:gd name="csX3" fmla="*/ 56946 w 78811"/>
                <a:gd name="csY3" fmla="*/ 66483 h 99724"/>
                <a:gd name="csX4" fmla="*/ 15116 w 78811"/>
                <a:gd name="csY4" fmla="*/ 0 h 99724"/>
                <a:gd name="csX5" fmla="*/ 0 w 78811"/>
                <a:gd name="csY5" fmla="*/ 0 h 99724"/>
                <a:gd name="csX6" fmla="*/ 0 w 78811"/>
                <a:gd name="csY6" fmla="*/ 99724 h 99724"/>
                <a:gd name="csX7" fmla="*/ 11598 w 78811"/>
                <a:gd name="csY7" fmla="*/ 99724 h 99724"/>
                <a:gd name="csX8" fmla="*/ 11598 w 78811"/>
                <a:gd name="csY8" fmla="*/ 29370 h 99724"/>
                <a:gd name="csX9" fmla="*/ 10933 w 78811"/>
                <a:gd name="csY9" fmla="*/ 14260 h 99724"/>
                <a:gd name="csX10" fmla="*/ 11123 w 78811"/>
                <a:gd name="csY10" fmla="*/ 14260 h 99724"/>
                <a:gd name="csX11" fmla="*/ 21771 w 78811"/>
                <a:gd name="csY11" fmla="*/ 32958 h 99724"/>
                <a:gd name="csX12" fmla="*/ 63791 w 78811"/>
                <a:gd name="csY12" fmla="*/ 99724 h 99724"/>
                <a:gd name="csX13" fmla="*/ 78812 w 78811"/>
                <a:gd name="csY13" fmla="*/ 99724 h 99724"/>
                <a:gd name="csX14" fmla="*/ 78812 w 78811"/>
                <a:gd name="csY14" fmla="*/ 0 h 99724"/>
                <a:gd name="csX15" fmla="*/ 67214 w 78811"/>
                <a:gd name="csY15" fmla="*/ 0 h 99724"/>
                <a:gd name="csX16" fmla="*/ 67214 w 78811"/>
                <a:gd name="csY16" fmla="*/ 7044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8811" h="99724">
                  <a:moveTo>
                    <a:pt x="67214" y="70449"/>
                  </a:moveTo>
                  <a:lnTo>
                    <a:pt x="67879" y="85653"/>
                  </a:lnTo>
                  <a:lnTo>
                    <a:pt x="67689" y="85653"/>
                  </a:lnTo>
                  <a:lnTo>
                    <a:pt x="56946" y="66483"/>
                  </a:lnTo>
                  <a:lnTo>
                    <a:pt x="1511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1598" y="99724"/>
                  </a:lnTo>
                  <a:lnTo>
                    <a:pt x="11598" y="29370"/>
                  </a:lnTo>
                  <a:lnTo>
                    <a:pt x="10933" y="14260"/>
                  </a:lnTo>
                  <a:lnTo>
                    <a:pt x="11123" y="14260"/>
                  </a:lnTo>
                  <a:lnTo>
                    <a:pt x="21771" y="32958"/>
                  </a:lnTo>
                  <a:lnTo>
                    <a:pt x="63791" y="99724"/>
                  </a:lnTo>
                  <a:lnTo>
                    <a:pt x="78812" y="99724"/>
                  </a:lnTo>
                  <a:lnTo>
                    <a:pt x="78812" y="0"/>
                  </a:lnTo>
                  <a:lnTo>
                    <a:pt x="67214" y="0"/>
                  </a:lnTo>
                  <a:lnTo>
                    <a:pt x="67214" y="70449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AE57D2F1-8713-7CC7-6E6A-FC958CD9FB47}"/>
                </a:ext>
              </a:extLst>
            </p:cNvPr>
            <p:cNvSpPr/>
            <p:nvPr/>
          </p:nvSpPr>
          <p:spPr>
            <a:xfrm>
              <a:off x="5334215" y="1610846"/>
              <a:ext cx="92406" cy="99724"/>
            </a:xfrm>
            <a:custGeom>
              <a:avLst/>
              <a:gdLst>
                <a:gd name="csX0" fmla="*/ 39073 w 92406"/>
                <a:gd name="csY0" fmla="*/ 0 h 99724"/>
                <a:gd name="csX1" fmla="*/ 0 w 92406"/>
                <a:gd name="csY1" fmla="*/ 99724 h 99724"/>
                <a:gd name="csX2" fmla="*/ 12739 w 92406"/>
                <a:gd name="csY2" fmla="*/ 99724 h 99724"/>
                <a:gd name="csX3" fmla="*/ 23387 w 92406"/>
                <a:gd name="csY3" fmla="*/ 72055 h 99724"/>
                <a:gd name="csX4" fmla="*/ 68830 w 92406"/>
                <a:gd name="csY4" fmla="*/ 72055 h 99724"/>
                <a:gd name="csX5" fmla="*/ 79477 w 92406"/>
                <a:gd name="csY5" fmla="*/ 99724 h 99724"/>
                <a:gd name="csX6" fmla="*/ 92407 w 92406"/>
                <a:gd name="csY6" fmla="*/ 99724 h 99724"/>
                <a:gd name="csX7" fmla="*/ 53429 w 92406"/>
                <a:gd name="csY7" fmla="*/ 0 h 99724"/>
                <a:gd name="csX8" fmla="*/ 38978 w 92406"/>
                <a:gd name="csY8" fmla="*/ 0 h 99724"/>
                <a:gd name="csX9" fmla="*/ 27760 w 92406"/>
                <a:gd name="csY9" fmla="*/ 60722 h 99724"/>
                <a:gd name="csX10" fmla="*/ 46013 w 92406"/>
                <a:gd name="csY10" fmla="*/ 11616 h 99724"/>
                <a:gd name="csX11" fmla="*/ 64456 w 92406"/>
                <a:gd name="csY11" fmla="*/ 60722 h 99724"/>
                <a:gd name="csX12" fmla="*/ 27760 w 92406"/>
                <a:gd name="csY12" fmla="*/ 60722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92406" h="99724">
                  <a:moveTo>
                    <a:pt x="39073" y="0"/>
                  </a:moveTo>
                  <a:lnTo>
                    <a:pt x="0" y="99724"/>
                  </a:lnTo>
                  <a:lnTo>
                    <a:pt x="12739" y="99724"/>
                  </a:lnTo>
                  <a:lnTo>
                    <a:pt x="23387" y="72055"/>
                  </a:lnTo>
                  <a:lnTo>
                    <a:pt x="68830" y="72055"/>
                  </a:lnTo>
                  <a:lnTo>
                    <a:pt x="79477" y="99724"/>
                  </a:lnTo>
                  <a:lnTo>
                    <a:pt x="92407" y="99724"/>
                  </a:lnTo>
                  <a:lnTo>
                    <a:pt x="53429" y="0"/>
                  </a:lnTo>
                  <a:lnTo>
                    <a:pt x="38978" y="0"/>
                  </a:lnTo>
                  <a:close/>
                  <a:moveTo>
                    <a:pt x="27760" y="60722"/>
                  </a:moveTo>
                  <a:lnTo>
                    <a:pt x="46013" y="11616"/>
                  </a:lnTo>
                  <a:lnTo>
                    <a:pt x="64456" y="60722"/>
                  </a:lnTo>
                  <a:lnTo>
                    <a:pt x="27760" y="60722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BA5B12D-BC4F-EE12-3E26-64FEF004516B}"/>
                </a:ext>
              </a:extLst>
            </p:cNvPr>
            <p:cNvSpPr/>
            <p:nvPr/>
          </p:nvSpPr>
          <p:spPr>
            <a:xfrm>
              <a:off x="5446871" y="1610846"/>
              <a:ext cx="69685" cy="99724"/>
            </a:xfrm>
            <a:custGeom>
              <a:avLst/>
              <a:gdLst>
                <a:gd name="csX0" fmla="*/ 12169 w 69685"/>
                <a:gd name="csY0" fmla="*/ 0 h 99724"/>
                <a:gd name="csX1" fmla="*/ 0 w 69685"/>
                <a:gd name="csY1" fmla="*/ 0 h 99724"/>
                <a:gd name="csX2" fmla="*/ 0 w 69685"/>
                <a:gd name="csY2" fmla="*/ 99724 h 99724"/>
                <a:gd name="csX3" fmla="*/ 69685 w 69685"/>
                <a:gd name="csY3" fmla="*/ 99724 h 99724"/>
                <a:gd name="csX4" fmla="*/ 69685 w 69685"/>
                <a:gd name="csY4" fmla="*/ 88392 h 99724"/>
                <a:gd name="csX5" fmla="*/ 12169 w 69685"/>
                <a:gd name="csY5" fmla="*/ 88392 h 99724"/>
                <a:gd name="csX6" fmla="*/ 12169 w 69685"/>
                <a:gd name="csY6" fmla="*/ 0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9685" h="99724">
                  <a:moveTo>
                    <a:pt x="12169" y="0"/>
                  </a:moveTo>
                  <a:lnTo>
                    <a:pt x="0" y="0"/>
                  </a:lnTo>
                  <a:lnTo>
                    <a:pt x="0" y="99724"/>
                  </a:lnTo>
                  <a:lnTo>
                    <a:pt x="69685" y="99724"/>
                  </a:lnTo>
                  <a:lnTo>
                    <a:pt x="69685" y="88392"/>
                  </a:lnTo>
                  <a:lnTo>
                    <a:pt x="12169" y="88392"/>
                  </a:lnTo>
                  <a:lnTo>
                    <a:pt x="12169" y="0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CADBB43C-8139-3119-5E4F-23BCA5CA3CA0}"/>
                </a:ext>
              </a:extLst>
            </p:cNvPr>
            <p:cNvSpPr/>
            <p:nvPr/>
          </p:nvSpPr>
          <p:spPr>
            <a:xfrm>
              <a:off x="5589759" y="1610846"/>
              <a:ext cx="82994" cy="99724"/>
            </a:xfrm>
            <a:custGeom>
              <a:avLst/>
              <a:gdLst>
                <a:gd name="csX0" fmla="*/ 32418 w 82994"/>
                <a:gd name="csY0" fmla="*/ 0 h 99724"/>
                <a:gd name="csX1" fmla="*/ 0 w 82994"/>
                <a:gd name="csY1" fmla="*/ 0 h 99724"/>
                <a:gd name="csX2" fmla="*/ 0 w 82994"/>
                <a:gd name="csY2" fmla="*/ 99724 h 99724"/>
                <a:gd name="csX3" fmla="*/ 32418 w 82994"/>
                <a:gd name="csY3" fmla="*/ 99724 h 99724"/>
                <a:gd name="csX4" fmla="*/ 69495 w 82994"/>
                <a:gd name="csY4" fmla="*/ 86787 h 99724"/>
                <a:gd name="csX5" fmla="*/ 82995 w 82994"/>
                <a:gd name="csY5" fmla="*/ 49862 h 99724"/>
                <a:gd name="csX6" fmla="*/ 69495 w 82994"/>
                <a:gd name="csY6" fmla="*/ 12938 h 99724"/>
                <a:gd name="csX7" fmla="*/ 32418 w 82994"/>
                <a:gd name="csY7" fmla="*/ 0 h 99724"/>
                <a:gd name="csX8" fmla="*/ 60464 w 82994"/>
                <a:gd name="csY8" fmla="*/ 78193 h 99724"/>
                <a:gd name="csX9" fmla="*/ 33654 w 82994"/>
                <a:gd name="csY9" fmla="*/ 88392 h 99724"/>
                <a:gd name="csX10" fmla="*/ 12169 w 82994"/>
                <a:gd name="csY10" fmla="*/ 88392 h 99724"/>
                <a:gd name="csX11" fmla="*/ 12169 w 82994"/>
                <a:gd name="csY11" fmla="*/ 11332 h 99724"/>
                <a:gd name="csX12" fmla="*/ 33654 w 82994"/>
                <a:gd name="csY12" fmla="*/ 11332 h 99724"/>
                <a:gd name="csX13" fmla="*/ 60464 w 82994"/>
                <a:gd name="csY13" fmla="*/ 21531 h 99724"/>
                <a:gd name="csX14" fmla="*/ 70161 w 82994"/>
                <a:gd name="csY14" fmla="*/ 49862 h 99724"/>
                <a:gd name="csX15" fmla="*/ 60464 w 82994"/>
                <a:gd name="csY15" fmla="*/ 78193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82994" h="99724">
                  <a:moveTo>
                    <a:pt x="32418" y="0"/>
                  </a:moveTo>
                  <a:lnTo>
                    <a:pt x="0" y="0"/>
                  </a:lnTo>
                  <a:lnTo>
                    <a:pt x="0" y="99724"/>
                  </a:lnTo>
                  <a:lnTo>
                    <a:pt x="32418" y="99724"/>
                  </a:lnTo>
                  <a:cubicBezTo>
                    <a:pt x="48105" y="99724"/>
                    <a:pt x="60464" y="95380"/>
                    <a:pt x="69495" y="86787"/>
                  </a:cubicBezTo>
                  <a:cubicBezTo>
                    <a:pt x="78432" y="78193"/>
                    <a:pt x="82995" y="65822"/>
                    <a:pt x="82995" y="49862"/>
                  </a:cubicBezTo>
                  <a:cubicBezTo>
                    <a:pt x="82995" y="33903"/>
                    <a:pt x="78527" y="21531"/>
                    <a:pt x="69495" y="12938"/>
                  </a:cubicBezTo>
                  <a:cubicBezTo>
                    <a:pt x="60559" y="4344"/>
                    <a:pt x="48200" y="0"/>
                    <a:pt x="32418" y="0"/>
                  </a:cubicBezTo>
                  <a:close/>
                  <a:moveTo>
                    <a:pt x="60464" y="78193"/>
                  </a:moveTo>
                  <a:cubicBezTo>
                    <a:pt x="53999" y="84992"/>
                    <a:pt x="45063" y="88392"/>
                    <a:pt x="33654" y="88392"/>
                  </a:cubicBezTo>
                  <a:lnTo>
                    <a:pt x="12169" y="88392"/>
                  </a:lnTo>
                  <a:lnTo>
                    <a:pt x="12169" y="11332"/>
                  </a:lnTo>
                  <a:lnTo>
                    <a:pt x="33654" y="11332"/>
                  </a:lnTo>
                  <a:cubicBezTo>
                    <a:pt x="45158" y="11332"/>
                    <a:pt x="54094" y="14732"/>
                    <a:pt x="60464" y="21531"/>
                  </a:cubicBezTo>
                  <a:cubicBezTo>
                    <a:pt x="66928" y="28331"/>
                    <a:pt x="70161" y="37774"/>
                    <a:pt x="70161" y="49862"/>
                  </a:cubicBezTo>
                  <a:cubicBezTo>
                    <a:pt x="70161" y="61950"/>
                    <a:pt x="66928" y="71394"/>
                    <a:pt x="60464" y="78193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C6030EE2-47BE-50AC-0225-7921AEFAD07A}"/>
                </a:ext>
              </a:extLst>
            </p:cNvPr>
            <p:cNvSpPr/>
            <p:nvPr/>
          </p:nvSpPr>
          <p:spPr>
            <a:xfrm>
              <a:off x="5698233" y="1611035"/>
              <a:ext cx="73487" cy="99724"/>
            </a:xfrm>
            <a:custGeom>
              <a:avLst/>
              <a:gdLst>
                <a:gd name="csX0" fmla="*/ 70731 w 73487"/>
                <a:gd name="csY0" fmla="*/ 92547 h 99724"/>
                <a:gd name="csX1" fmla="*/ 69685 w 73487"/>
                <a:gd name="csY1" fmla="*/ 85842 h 99724"/>
                <a:gd name="csX2" fmla="*/ 68735 w 73487"/>
                <a:gd name="csY2" fmla="*/ 74793 h 99724"/>
                <a:gd name="csX3" fmla="*/ 64076 w 73487"/>
                <a:gd name="csY3" fmla="*/ 61383 h 99724"/>
                <a:gd name="csX4" fmla="*/ 50957 w 73487"/>
                <a:gd name="csY4" fmla="*/ 54584 h 99724"/>
                <a:gd name="csX5" fmla="*/ 50957 w 73487"/>
                <a:gd name="csY5" fmla="*/ 54301 h 99724"/>
                <a:gd name="csX6" fmla="*/ 62460 w 73487"/>
                <a:gd name="csY6" fmla="*/ 49201 h 99724"/>
                <a:gd name="csX7" fmla="*/ 69495 w 73487"/>
                <a:gd name="csY7" fmla="*/ 40702 h 99724"/>
                <a:gd name="csX8" fmla="*/ 71967 w 73487"/>
                <a:gd name="csY8" fmla="*/ 29181 h 99724"/>
                <a:gd name="csX9" fmla="*/ 62650 w 73487"/>
                <a:gd name="csY9" fmla="*/ 7838 h 99724"/>
                <a:gd name="csX10" fmla="*/ 38027 w 73487"/>
                <a:gd name="csY10" fmla="*/ 0 h 99724"/>
                <a:gd name="csX11" fmla="*/ 0 w 73487"/>
                <a:gd name="csY11" fmla="*/ 0 h 99724"/>
                <a:gd name="csX12" fmla="*/ 0 w 73487"/>
                <a:gd name="csY12" fmla="*/ 99724 h 99724"/>
                <a:gd name="csX13" fmla="*/ 12169 w 73487"/>
                <a:gd name="csY13" fmla="*/ 99724 h 99724"/>
                <a:gd name="csX14" fmla="*/ 12169 w 73487"/>
                <a:gd name="csY14" fmla="*/ 58361 h 99724"/>
                <a:gd name="csX15" fmla="*/ 33464 w 73487"/>
                <a:gd name="csY15" fmla="*/ 58361 h 99724"/>
                <a:gd name="csX16" fmla="*/ 50767 w 73487"/>
                <a:gd name="csY16" fmla="*/ 62894 h 99724"/>
                <a:gd name="csX17" fmla="*/ 56756 w 73487"/>
                <a:gd name="csY17" fmla="*/ 76210 h 99724"/>
                <a:gd name="csX18" fmla="*/ 57707 w 73487"/>
                <a:gd name="csY18" fmla="*/ 87731 h 99724"/>
                <a:gd name="csX19" fmla="*/ 58942 w 73487"/>
                <a:gd name="csY19" fmla="*/ 95097 h 99724"/>
                <a:gd name="csX20" fmla="*/ 60368 w 73487"/>
                <a:gd name="csY20" fmla="*/ 99724 h 99724"/>
                <a:gd name="csX21" fmla="*/ 73488 w 73487"/>
                <a:gd name="csY21" fmla="*/ 99724 h 99724"/>
                <a:gd name="csX22" fmla="*/ 73488 w 73487"/>
                <a:gd name="csY22" fmla="*/ 99252 h 99724"/>
                <a:gd name="csX23" fmla="*/ 72062 w 73487"/>
                <a:gd name="csY23" fmla="*/ 96608 h 99724"/>
                <a:gd name="csX24" fmla="*/ 70731 w 73487"/>
                <a:gd name="csY24" fmla="*/ 92642 h 99724"/>
                <a:gd name="csX25" fmla="*/ 37837 w 73487"/>
                <a:gd name="csY25" fmla="*/ 46840 h 99724"/>
                <a:gd name="csX26" fmla="*/ 12169 w 73487"/>
                <a:gd name="csY26" fmla="*/ 46840 h 99724"/>
                <a:gd name="csX27" fmla="*/ 12169 w 73487"/>
                <a:gd name="csY27" fmla="*/ 11143 h 99724"/>
                <a:gd name="csX28" fmla="*/ 37837 w 73487"/>
                <a:gd name="csY28" fmla="*/ 11143 h 99724"/>
                <a:gd name="csX29" fmla="*/ 53904 w 73487"/>
                <a:gd name="csY29" fmla="*/ 15582 h 99724"/>
                <a:gd name="csX30" fmla="*/ 59133 w 73487"/>
                <a:gd name="csY30" fmla="*/ 28992 h 99724"/>
                <a:gd name="csX31" fmla="*/ 53904 w 73487"/>
                <a:gd name="csY31" fmla="*/ 42402 h 99724"/>
                <a:gd name="csX32" fmla="*/ 37837 w 73487"/>
                <a:gd name="csY32" fmla="*/ 46840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</a:cxnLst>
              <a:rect l="l" t="t" r="r" b="b"/>
              <a:pathLst>
                <a:path w="73487" h="99724">
                  <a:moveTo>
                    <a:pt x="70731" y="92547"/>
                  </a:moveTo>
                  <a:cubicBezTo>
                    <a:pt x="70351" y="90847"/>
                    <a:pt x="69970" y="88675"/>
                    <a:pt x="69685" y="85842"/>
                  </a:cubicBezTo>
                  <a:cubicBezTo>
                    <a:pt x="69400" y="83009"/>
                    <a:pt x="69115" y="79326"/>
                    <a:pt x="68735" y="74793"/>
                  </a:cubicBezTo>
                  <a:cubicBezTo>
                    <a:pt x="68544" y="69316"/>
                    <a:pt x="67023" y="64877"/>
                    <a:pt x="64076" y="61383"/>
                  </a:cubicBezTo>
                  <a:cubicBezTo>
                    <a:pt x="61224" y="57889"/>
                    <a:pt x="56756" y="55623"/>
                    <a:pt x="50957" y="54584"/>
                  </a:cubicBezTo>
                  <a:lnTo>
                    <a:pt x="50957" y="54301"/>
                  </a:lnTo>
                  <a:cubicBezTo>
                    <a:pt x="55520" y="53167"/>
                    <a:pt x="59323" y="51468"/>
                    <a:pt x="62460" y="49201"/>
                  </a:cubicBezTo>
                  <a:cubicBezTo>
                    <a:pt x="65597" y="46935"/>
                    <a:pt x="67879" y="44007"/>
                    <a:pt x="69495" y="40702"/>
                  </a:cubicBezTo>
                  <a:cubicBezTo>
                    <a:pt x="71111" y="37397"/>
                    <a:pt x="71967" y="33430"/>
                    <a:pt x="71967" y="29181"/>
                  </a:cubicBezTo>
                  <a:cubicBezTo>
                    <a:pt x="71967" y="20209"/>
                    <a:pt x="68830" y="13127"/>
                    <a:pt x="62650" y="7838"/>
                  </a:cubicBezTo>
                  <a:cubicBezTo>
                    <a:pt x="56471" y="2644"/>
                    <a:pt x="48295" y="0"/>
                    <a:pt x="38027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58361"/>
                  </a:lnTo>
                  <a:lnTo>
                    <a:pt x="33464" y="58361"/>
                  </a:lnTo>
                  <a:cubicBezTo>
                    <a:pt x="41260" y="58361"/>
                    <a:pt x="47059" y="59872"/>
                    <a:pt x="50767" y="62894"/>
                  </a:cubicBezTo>
                  <a:cubicBezTo>
                    <a:pt x="54474" y="65916"/>
                    <a:pt x="56471" y="70355"/>
                    <a:pt x="56756" y="76210"/>
                  </a:cubicBezTo>
                  <a:cubicBezTo>
                    <a:pt x="57041" y="80837"/>
                    <a:pt x="57421" y="84709"/>
                    <a:pt x="57707" y="87731"/>
                  </a:cubicBezTo>
                  <a:cubicBezTo>
                    <a:pt x="58087" y="90847"/>
                    <a:pt x="58467" y="93303"/>
                    <a:pt x="58942" y="95097"/>
                  </a:cubicBezTo>
                  <a:cubicBezTo>
                    <a:pt x="59418" y="96986"/>
                    <a:pt x="59893" y="98497"/>
                    <a:pt x="60368" y="99724"/>
                  </a:cubicBezTo>
                  <a:lnTo>
                    <a:pt x="73488" y="99724"/>
                  </a:lnTo>
                  <a:lnTo>
                    <a:pt x="73488" y="99252"/>
                  </a:lnTo>
                  <a:cubicBezTo>
                    <a:pt x="73013" y="98497"/>
                    <a:pt x="72537" y="97552"/>
                    <a:pt x="72062" y="96608"/>
                  </a:cubicBezTo>
                  <a:cubicBezTo>
                    <a:pt x="71587" y="95664"/>
                    <a:pt x="71206" y="94342"/>
                    <a:pt x="70731" y="92642"/>
                  </a:cubicBezTo>
                  <a:close/>
                  <a:moveTo>
                    <a:pt x="37837" y="46840"/>
                  </a:moveTo>
                  <a:lnTo>
                    <a:pt x="12169" y="46840"/>
                  </a:lnTo>
                  <a:lnTo>
                    <a:pt x="12169" y="11143"/>
                  </a:lnTo>
                  <a:lnTo>
                    <a:pt x="37837" y="11143"/>
                  </a:lnTo>
                  <a:cubicBezTo>
                    <a:pt x="45062" y="11143"/>
                    <a:pt x="50386" y="12654"/>
                    <a:pt x="53904" y="15582"/>
                  </a:cubicBezTo>
                  <a:cubicBezTo>
                    <a:pt x="57421" y="18510"/>
                    <a:pt x="59133" y="23042"/>
                    <a:pt x="59133" y="28992"/>
                  </a:cubicBezTo>
                  <a:cubicBezTo>
                    <a:pt x="59133" y="34941"/>
                    <a:pt x="57421" y="39380"/>
                    <a:pt x="53904" y="42402"/>
                  </a:cubicBezTo>
                  <a:cubicBezTo>
                    <a:pt x="50386" y="45329"/>
                    <a:pt x="45062" y="46840"/>
                    <a:pt x="37837" y="4684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F2AB4CF-DB82-3681-F87E-E35CE46469BA}"/>
                </a:ext>
              </a:extLst>
            </p:cNvPr>
            <p:cNvSpPr/>
            <p:nvPr/>
          </p:nvSpPr>
          <p:spPr>
            <a:xfrm>
              <a:off x="5795108" y="1610940"/>
              <a:ext cx="78716" cy="101140"/>
            </a:xfrm>
            <a:custGeom>
              <a:avLst/>
              <a:gdLst>
                <a:gd name="csX0" fmla="*/ 66738 w 78716"/>
                <a:gd name="csY0" fmla="*/ 59495 h 101140"/>
                <a:gd name="csX1" fmla="*/ 60083 w 78716"/>
                <a:gd name="csY1" fmla="*/ 82443 h 101140"/>
                <a:gd name="csX2" fmla="*/ 39453 w 78716"/>
                <a:gd name="csY2" fmla="*/ 89808 h 101140"/>
                <a:gd name="csX3" fmla="*/ 18824 w 78716"/>
                <a:gd name="csY3" fmla="*/ 82443 h 101140"/>
                <a:gd name="csX4" fmla="*/ 12169 w 78716"/>
                <a:gd name="csY4" fmla="*/ 59495 h 101140"/>
                <a:gd name="csX5" fmla="*/ 12169 w 78716"/>
                <a:gd name="csY5" fmla="*/ 0 h 101140"/>
                <a:gd name="csX6" fmla="*/ 0 w 78716"/>
                <a:gd name="csY6" fmla="*/ 0 h 101140"/>
                <a:gd name="csX7" fmla="*/ 0 w 78716"/>
                <a:gd name="csY7" fmla="*/ 62517 h 101140"/>
                <a:gd name="csX8" fmla="*/ 10267 w 78716"/>
                <a:gd name="csY8" fmla="*/ 91414 h 101140"/>
                <a:gd name="csX9" fmla="*/ 39358 w 78716"/>
                <a:gd name="csY9" fmla="*/ 101141 h 101140"/>
                <a:gd name="csX10" fmla="*/ 68544 w 78716"/>
                <a:gd name="csY10" fmla="*/ 91414 h 101140"/>
                <a:gd name="csX11" fmla="*/ 78717 w 78716"/>
                <a:gd name="csY11" fmla="*/ 62517 h 101140"/>
                <a:gd name="csX12" fmla="*/ 78717 w 78716"/>
                <a:gd name="csY12" fmla="*/ 0 h 101140"/>
                <a:gd name="csX13" fmla="*/ 66548 w 78716"/>
                <a:gd name="csY13" fmla="*/ 0 h 101140"/>
                <a:gd name="csX14" fmla="*/ 66548 w 78716"/>
                <a:gd name="csY14" fmla="*/ 59495 h 1011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78716" h="101140">
                  <a:moveTo>
                    <a:pt x="66738" y="59495"/>
                  </a:moveTo>
                  <a:cubicBezTo>
                    <a:pt x="66738" y="69883"/>
                    <a:pt x="64551" y="77532"/>
                    <a:pt x="60083" y="82443"/>
                  </a:cubicBezTo>
                  <a:cubicBezTo>
                    <a:pt x="55710" y="87353"/>
                    <a:pt x="48770" y="89808"/>
                    <a:pt x="39453" y="89808"/>
                  </a:cubicBezTo>
                  <a:cubicBezTo>
                    <a:pt x="30137" y="89808"/>
                    <a:pt x="23292" y="87353"/>
                    <a:pt x="18824" y="82443"/>
                  </a:cubicBezTo>
                  <a:cubicBezTo>
                    <a:pt x="14450" y="77532"/>
                    <a:pt x="12169" y="69883"/>
                    <a:pt x="12169" y="59495"/>
                  </a:cubicBezTo>
                  <a:lnTo>
                    <a:pt x="12169" y="0"/>
                  </a:lnTo>
                  <a:lnTo>
                    <a:pt x="0" y="0"/>
                  </a:lnTo>
                  <a:lnTo>
                    <a:pt x="0" y="62517"/>
                  </a:lnTo>
                  <a:cubicBezTo>
                    <a:pt x="0" y="75265"/>
                    <a:pt x="3422" y="84992"/>
                    <a:pt x="10267" y="91414"/>
                  </a:cubicBezTo>
                  <a:cubicBezTo>
                    <a:pt x="17112" y="97930"/>
                    <a:pt x="26809" y="101141"/>
                    <a:pt x="39358" y="101141"/>
                  </a:cubicBezTo>
                  <a:cubicBezTo>
                    <a:pt x="51907" y="101141"/>
                    <a:pt x="61795" y="97930"/>
                    <a:pt x="68544" y="91414"/>
                  </a:cubicBezTo>
                  <a:cubicBezTo>
                    <a:pt x="75294" y="84898"/>
                    <a:pt x="78717" y="75265"/>
                    <a:pt x="78717" y="62517"/>
                  </a:cubicBezTo>
                  <a:lnTo>
                    <a:pt x="78717" y="0"/>
                  </a:lnTo>
                  <a:lnTo>
                    <a:pt x="66548" y="0"/>
                  </a:lnTo>
                  <a:lnTo>
                    <a:pt x="66548" y="59495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6EA620D-D6AD-EF3C-CE9B-F42EF786B669}"/>
                </a:ext>
              </a:extLst>
            </p:cNvPr>
            <p:cNvSpPr/>
            <p:nvPr/>
          </p:nvSpPr>
          <p:spPr>
            <a:xfrm>
              <a:off x="5898637" y="1609335"/>
              <a:ext cx="89744" cy="102746"/>
            </a:xfrm>
            <a:custGeom>
              <a:avLst/>
              <a:gdLst>
                <a:gd name="csX0" fmla="*/ 44682 w 89744"/>
                <a:gd name="csY0" fmla="*/ 62233 h 102746"/>
                <a:gd name="csX1" fmla="*/ 78146 w 89744"/>
                <a:gd name="csY1" fmla="*/ 62233 h 102746"/>
                <a:gd name="csX2" fmla="*/ 78146 w 89744"/>
                <a:gd name="csY2" fmla="*/ 63178 h 102746"/>
                <a:gd name="csX3" fmla="*/ 76530 w 89744"/>
                <a:gd name="csY3" fmla="*/ 72810 h 102746"/>
                <a:gd name="csX4" fmla="*/ 71301 w 89744"/>
                <a:gd name="csY4" fmla="*/ 82065 h 102746"/>
                <a:gd name="csX5" fmla="*/ 61795 w 89744"/>
                <a:gd name="csY5" fmla="*/ 88864 h 102746"/>
                <a:gd name="csX6" fmla="*/ 47439 w 89744"/>
                <a:gd name="csY6" fmla="*/ 91414 h 102746"/>
                <a:gd name="csX7" fmla="*/ 28425 w 89744"/>
                <a:gd name="csY7" fmla="*/ 86692 h 102746"/>
                <a:gd name="csX8" fmla="*/ 16732 w 89744"/>
                <a:gd name="csY8" fmla="*/ 72904 h 102746"/>
                <a:gd name="csX9" fmla="*/ 12739 w 89744"/>
                <a:gd name="csY9" fmla="*/ 51373 h 102746"/>
                <a:gd name="csX10" fmla="*/ 17017 w 89744"/>
                <a:gd name="csY10" fmla="*/ 29842 h 102746"/>
                <a:gd name="csX11" fmla="*/ 28996 w 89744"/>
                <a:gd name="csY11" fmla="*/ 16054 h 102746"/>
                <a:gd name="csX12" fmla="*/ 46869 w 89744"/>
                <a:gd name="csY12" fmla="*/ 11332 h 102746"/>
                <a:gd name="csX13" fmla="*/ 64932 w 89744"/>
                <a:gd name="csY13" fmla="*/ 15771 h 102746"/>
                <a:gd name="csX14" fmla="*/ 75865 w 89744"/>
                <a:gd name="csY14" fmla="*/ 28803 h 102746"/>
                <a:gd name="csX15" fmla="*/ 86988 w 89744"/>
                <a:gd name="csY15" fmla="*/ 22759 h 102746"/>
                <a:gd name="csX16" fmla="*/ 71491 w 89744"/>
                <a:gd name="csY16" fmla="*/ 5572 h 102746"/>
                <a:gd name="csX17" fmla="*/ 46869 w 89744"/>
                <a:gd name="csY17" fmla="*/ 0 h 102746"/>
                <a:gd name="csX18" fmla="*/ 22341 w 89744"/>
                <a:gd name="csY18" fmla="*/ 6233 h 102746"/>
                <a:gd name="csX19" fmla="*/ 5894 w 89744"/>
                <a:gd name="csY19" fmla="*/ 23987 h 102746"/>
                <a:gd name="csX20" fmla="*/ 0 w 89744"/>
                <a:gd name="csY20" fmla="*/ 51373 h 102746"/>
                <a:gd name="csX21" fmla="*/ 5704 w 89744"/>
                <a:gd name="csY21" fmla="*/ 78760 h 102746"/>
                <a:gd name="csX22" fmla="*/ 21866 w 89744"/>
                <a:gd name="csY22" fmla="*/ 96513 h 102746"/>
                <a:gd name="csX23" fmla="*/ 46584 w 89744"/>
                <a:gd name="csY23" fmla="*/ 102746 h 102746"/>
                <a:gd name="csX24" fmla="*/ 65312 w 89744"/>
                <a:gd name="csY24" fmla="*/ 99724 h 102746"/>
                <a:gd name="csX25" fmla="*/ 78812 w 89744"/>
                <a:gd name="csY25" fmla="*/ 91036 h 102746"/>
                <a:gd name="csX26" fmla="*/ 86988 w 89744"/>
                <a:gd name="csY26" fmla="*/ 77532 h 102746"/>
                <a:gd name="csX27" fmla="*/ 89745 w 89744"/>
                <a:gd name="csY27" fmla="*/ 60156 h 102746"/>
                <a:gd name="csX28" fmla="*/ 89745 w 89744"/>
                <a:gd name="csY28" fmla="*/ 50901 h 102746"/>
                <a:gd name="csX29" fmla="*/ 44682 w 89744"/>
                <a:gd name="csY29" fmla="*/ 50901 h 102746"/>
                <a:gd name="csX30" fmla="*/ 44682 w 89744"/>
                <a:gd name="csY30" fmla="*/ 62233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89744" h="102746">
                  <a:moveTo>
                    <a:pt x="44682" y="62233"/>
                  </a:moveTo>
                  <a:lnTo>
                    <a:pt x="78146" y="62233"/>
                  </a:lnTo>
                  <a:lnTo>
                    <a:pt x="78146" y="63178"/>
                  </a:lnTo>
                  <a:cubicBezTo>
                    <a:pt x="78146" y="66294"/>
                    <a:pt x="77576" y="69505"/>
                    <a:pt x="76530" y="72810"/>
                  </a:cubicBezTo>
                  <a:cubicBezTo>
                    <a:pt x="75484" y="76115"/>
                    <a:pt x="73678" y="79232"/>
                    <a:pt x="71301" y="82065"/>
                  </a:cubicBezTo>
                  <a:cubicBezTo>
                    <a:pt x="68830" y="84898"/>
                    <a:pt x="65692" y="87164"/>
                    <a:pt x="61795" y="88864"/>
                  </a:cubicBezTo>
                  <a:cubicBezTo>
                    <a:pt x="57897" y="90564"/>
                    <a:pt x="53143" y="91414"/>
                    <a:pt x="47439" y="91414"/>
                  </a:cubicBezTo>
                  <a:cubicBezTo>
                    <a:pt x="39929" y="91414"/>
                    <a:pt x="33559" y="89808"/>
                    <a:pt x="28425" y="86692"/>
                  </a:cubicBezTo>
                  <a:cubicBezTo>
                    <a:pt x="23292" y="83576"/>
                    <a:pt x="19299" y="78948"/>
                    <a:pt x="16732" y="72904"/>
                  </a:cubicBezTo>
                  <a:cubicBezTo>
                    <a:pt x="14165" y="66861"/>
                    <a:pt x="12739" y="59778"/>
                    <a:pt x="12739" y="51373"/>
                  </a:cubicBezTo>
                  <a:cubicBezTo>
                    <a:pt x="12739" y="42968"/>
                    <a:pt x="14165" y="35886"/>
                    <a:pt x="17017" y="29842"/>
                  </a:cubicBezTo>
                  <a:cubicBezTo>
                    <a:pt x="19869" y="23798"/>
                    <a:pt x="23862" y="19265"/>
                    <a:pt x="28996" y="16054"/>
                  </a:cubicBezTo>
                  <a:cubicBezTo>
                    <a:pt x="34130" y="12843"/>
                    <a:pt x="40119" y="11332"/>
                    <a:pt x="46869" y="11332"/>
                  </a:cubicBezTo>
                  <a:cubicBezTo>
                    <a:pt x="53619" y="11332"/>
                    <a:pt x="59893" y="12843"/>
                    <a:pt x="64932" y="15771"/>
                  </a:cubicBezTo>
                  <a:cubicBezTo>
                    <a:pt x="69970" y="18698"/>
                    <a:pt x="73678" y="23137"/>
                    <a:pt x="75865" y="28803"/>
                  </a:cubicBezTo>
                  <a:lnTo>
                    <a:pt x="86988" y="22759"/>
                  </a:lnTo>
                  <a:cubicBezTo>
                    <a:pt x="83090" y="15015"/>
                    <a:pt x="77956" y="9255"/>
                    <a:pt x="71491" y="5572"/>
                  </a:cubicBezTo>
                  <a:cubicBezTo>
                    <a:pt x="65027" y="1889"/>
                    <a:pt x="56756" y="0"/>
                    <a:pt x="46869" y="0"/>
                  </a:cubicBezTo>
                  <a:cubicBezTo>
                    <a:pt x="37552" y="0"/>
                    <a:pt x="29376" y="2078"/>
                    <a:pt x="22341" y="6233"/>
                  </a:cubicBezTo>
                  <a:cubicBezTo>
                    <a:pt x="15306" y="10388"/>
                    <a:pt x="9792" y="16337"/>
                    <a:pt x="5894" y="23987"/>
                  </a:cubicBezTo>
                  <a:cubicBezTo>
                    <a:pt x="1996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3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3714" y="102746"/>
                    <a:pt x="59893" y="101707"/>
                    <a:pt x="65312" y="99724"/>
                  </a:cubicBezTo>
                  <a:cubicBezTo>
                    <a:pt x="70731" y="97741"/>
                    <a:pt x="75199" y="94814"/>
                    <a:pt x="78812" y="91036"/>
                  </a:cubicBezTo>
                  <a:cubicBezTo>
                    <a:pt x="82424" y="87259"/>
                    <a:pt x="85181" y="82726"/>
                    <a:pt x="86988" y="77532"/>
                  </a:cubicBezTo>
                  <a:cubicBezTo>
                    <a:pt x="88794" y="72338"/>
                    <a:pt x="89745" y="66483"/>
                    <a:pt x="89745" y="60156"/>
                  </a:cubicBezTo>
                  <a:lnTo>
                    <a:pt x="89745" y="50901"/>
                  </a:lnTo>
                  <a:lnTo>
                    <a:pt x="44682" y="50901"/>
                  </a:lnTo>
                  <a:lnTo>
                    <a:pt x="44682" y="62233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C66F8F52-F3DF-7087-39C0-DF420B48752A}"/>
                </a:ext>
              </a:extLst>
            </p:cNvPr>
            <p:cNvSpPr/>
            <p:nvPr/>
          </p:nvSpPr>
          <p:spPr>
            <a:xfrm>
              <a:off x="6066719" y="1611035"/>
              <a:ext cx="73487" cy="99724"/>
            </a:xfrm>
            <a:custGeom>
              <a:avLst/>
              <a:gdLst>
                <a:gd name="csX0" fmla="*/ 70731 w 73487"/>
                <a:gd name="csY0" fmla="*/ 92547 h 99724"/>
                <a:gd name="csX1" fmla="*/ 69685 w 73487"/>
                <a:gd name="csY1" fmla="*/ 85842 h 99724"/>
                <a:gd name="csX2" fmla="*/ 68734 w 73487"/>
                <a:gd name="csY2" fmla="*/ 74793 h 99724"/>
                <a:gd name="csX3" fmla="*/ 64076 w 73487"/>
                <a:gd name="csY3" fmla="*/ 61383 h 99724"/>
                <a:gd name="csX4" fmla="*/ 50957 w 73487"/>
                <a:gd name="csY4" fmla="*/ 54584 h 99724"/>
                <a:gd name="csX5" fmla="*/ 50957 w 73487"/>
                <a:gd name="csY5" fmla="*/ 54301 h 99724"/>
                <a:gd name="csX6" fmla="*/ 62460 w 73487"/>
                <a:gd name="csY6" fmla="*/ 49201 h 99724"/>
                <a:gd name="csX7" fmla="*/ 69495 w 73487"/>
                <a:gd name="csY7" fmla="*/ 40702 h 99724"/>
                <a:gd name="csX8" fmla="*/ 71967 w 73487"/>
                <a:gd name="csY8" fmla="*/ 29181 h 99724"/>
                <a:gd name="csX9" fmla="*/ 62650 w 73487"/>
                <a:gd name="csY9" fmla="*/ 7838 h 99724"/>
                <a:gd name="csX10" fmla="*/ 38027 w 73487"/>
                <a:gd name="csY10" fmla="*/ 0 h 99724"/>
                <a:gd name="csX11" fmla="*/ 0 w 73487"/>
                <a:gd name="csY11" fmla="*/ 0 h 99724"/>
                <a:gd name="csX12" fmla="*/ 0 w 73487"/>
                <a:gd name="csY12" fmla="*/ 99724 h 99724"/>
                <a:gd name="csX13" fmla="*/ 12169 w 73487"/>
                <a:gd name="csY13" fmla="*/ 99724 h 99724"/>
                <a:gd name="csX14" fmla="*/ 12169 w 73487"/>
                <a:gd name="csY14" fmla="*/ 58361 h 99724"/>
                <a:gd name="csX15" fmla="*/ 33464 w 73487"/>
                <a:gd name="csY15" fmla="*/ 58361 h 99724"/>
                <a:gd name="csX16" fmla="*/ 50767 w 73487"/>
                <a:gd name="csY16" fmla="*/ 62894 h 99724"/>
                <a:gd name="csX17" fmla="*/ 56756 w 73487"/>
                <a:gd name="csY17" fmla="*/ 76210 h 99724"/>
                <a:gd name="csX18" fmla="*/ 57706 w 73487"/>
                <a:gd name="csY18" fmla="*/ 87731 h 99724"/>
                <a:gd name="csX19" fmla="*/ 58942 w 73487"/>
                <a:gd name="csY19" fmla="*/ 95097 h 99724"/>
                <a:gd name="csX20" fmla="*/ 60368 w 73487"/>
                <a:gd name="csY20" fmla="*/ 99724 h 99724"/>
                <a:gd name="csX21" fmla="*/ 73488 w 73487"/>
                <a:gd name="csY21" fmla="*/ 99724 h 99724"/>
                <a:gd name="csX22" fmla="*/ 73488 w 73487"/>
                <a:gd name="csY22" fmla="*/ 99252 h 99724"/>
                <a:gd name="csX23" fmla="*/ 72062 w 73487"/>
                <a:gd name="csY23" fmla="*/ 96608 h 99724"/>
                <a:gd name="csX24" fmla="*/ 70731 w 73487"/>
                <a:gd name="csY24" fmla="*/ 92642 h 99724"/>
                <a:gd name="csX25" fmla="*/ 37837 w 73487"/>
                <a:gd name="csY25" fmla="*/ 46840 h 99724"/>
                <a:gd name="csX26" fmla="*/ 12169 w 73487"/>
                <a:gd name="csY26" fmla="*/ 46840 h 99724"/>
                <a:gd name="csX27" fmla="*/ 12169 w 73487"/>
                <a:gd name="csY27" fmla="*/ 11143 h 99724"/>
                <a:gd name="csX28" fmla="*/ 37837 w 73487"/>
                <a:gd name="csY28" fmla="*/ 11143 h 99724"/>
                <a:gd name="csX29" fmla="*/ 53904 w 73487"/>
                <a:gd name="csY29" fmla="*/ 15582 h 99724"/>
                <a:gd name="csX30" fmla="*/ 59133 w 73487"/>
                <a:gd name="csY30" fmla="*/ 28992 h 99724"/>
                <a:gd name="csX31" fmla="*/ 53904 w 73487"/>
                <a:gd name="csY31" fmla="*/ 42402 h 99724"/>
                <a:gd name="csX32" fmla="*/ 37837 w 73487"/>
                <a:gd name="csY32" fmla="*/ 46840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</a:cxnLst>
              <a:rect l="l" t="t" r="r" b="b"/>
              <a:pathLst>
                <a:path w="73487" h="99724">
                  <a:moveTo>
                    <a:pt x="70731" y="92547"/>
                  </a:moveTo>
                  <a:cubicBezTo>
                    <a:pt x="70351" y="90847"/>
                    <a:pt x="69970" y="88675"/>
                    <a:pt x="69685" y="85842"/>
                  </a:cubicBezTo>
                  <a:cubicBezTo>
                    <a:pt x="69400" y="83009"/>
                    <a:pt x="69115" y="79326"/>
                    <a:pt x="68734" y="74793"/>
                  </a:cubicBezTo>
                  <a:cubicBezTo>
                    <a:pt x="68544" y="69316"/>
                    <a:pt x="67023" y="64877"/>
                    <a:pt x="64076" y="61383"/>
                  </a:cubicBezTo>
                  <a:cubicBezTo>
                    <a:pt x="61224" y="57889"/>
                    <a:pt x="56756" y="55623"/>
                    <a:pt x="50957" y="54584"/>
                  </a:cubicBezTo>
                  <a:lnTo>
                    <a:pt x="50957" y="54301"/>
                  </a:lnTo>
                  <a:cubicBezTo>
                    <a:pt x="55520" y="53167"/>
                    <a:pt x="59323" y="51468"/>
                    <a:pt x="62460" y="49201"/>
                  </a:cubicBezTo>
                  <a:cubicBezTo>
                    <a:pt x="65597" y="46935"/>
                    <a:pt x="67879" y="44007"/>
                    <a:pt x="69495" y="40702"/>
                  </a:cubicBezTo>
                  <a:cubicBezTo>
                    <a:pt x="71111" y="37397"/>
                    <a:pt x="71967" y="33430"/>
                    <a:pt x="71967" y="29181"/>
                  </a:cubicBezTo>
                  <a:cubicBezTo>
                    <a:pt x="71967" y="20209"/>
                    <a:pt x="68830" y="13127"/>
                    <a:pt x="62650" y="7838"/>
                  </a:cubicBezTo>
                  <a:cubicBezTo>
                    <a:pt x="56470" y="2644"/>
                    <a:pt x="48295" y="0"/>
                    <a:pt x="38027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58361"/>
                  </a:lnTo>
                  <a:lnTo>
                    <a:pt x="33464" y="58361"/>
                  </a:lnTo>
                  <a:cubicBezTo>
                    <a:pt x="41260" y="58361"/>
                    <a:pt x="47059" y="59872"/>
                    <a:pt x="50767" y="62894"/>
                  </a:cubicBezTo>
                  <a:cubicBezTo>
                    <a:pt x="54474" y="65916"/>
                    <a:pt x="56470" y="70355"/>
                    <a:pt x="56756" y="76210"/>
                  </a:cubicBezTo>
                  <a:cubicBezTo>
                    <a:pt x="57041" y="80837"/>
                    <a:pt x="57421" y="84709"/>
                    <a:pt x="57706" y="87731"/>
                  </a:cubicBezTo>
                  <a:cubicBezTo>
                    <a:pt x="58087" y="90847"/>
                    <a:pt x="58467" y="93303"/>
                    <a:pt x="58942" y="95097"/>
                  </a:cubicBezTo>
                  <a:cubicBezTo>
                    <a:pt x="59418" y="96986"/>
                    <a:pt x="59893" y="98497"/>
                    <a:pt x="60368" y="99724"/>
                  </a:cubicBezTo>
                  <a:lnTo>
                    <a:pt x="73488" y="99724"/>
                  </a:lnTo>
                  <a:lnTo>
                    <a:pt x="73488" y="99252"/>
                  </a:lnTo>
                  <a:cubicBezTo>
                    <a:pt x="73013" y="98497"/>
                    <a:pt x="72537" y="97552"/>
                    <a:pt x="72062" y="96608"/>
                  </a:cubicBezTo>
                  <a:cubicBezTo>
                    <a:pt x="71587" y="95664"/>
                    <a:pt x="71206" y="94342"/>
                    <a:pt x="70731" y="92642"/>
                  </a:cubicBezTo>
                  <a:close/>
                  <a:moveTo>
                    <a:pt x="37837" y="46840"/>
                  </a:moveTo>
                  <a:lnTo>
                    <a:pt x="12169" y="46840"/>
                  </a:lnTo>
                  <a:lnTo>
                    <a:pt x="12169" y="11143"/>
                  </a:lnTo>
                  <a:lnTo>
                    <a:pt x="37837" y="11143"/>
                  </a:lnTo>
                  <a:cubicBezTo>
                    <a:pt x="45062" y="11143"/>
                    <a:pt x="50386" y="12654"/>
                    <a:pt x="53904" y="15582"/>
                  </a:cubicBezTo>
                  <a:cubicBezTo>
                    <a:pt x="57421" y="18510"/>
                    <a:pt x="59133" y="23042"/>
                    <a:pt x="59133" y="28992"/>
                  </a:cubicBezTo>
                  <a:cubicBezTo>
                    <a:pt x="59133" y="34941"/>
                    <a:pt x="57421" y="39380"/>
                    <a:pt x="53904" y="42402"/>
                  </a:cubicBezTo>
                  <a:cubicBezTo>
                    <a:pt x="50386" y="45329"/>
                    <a:pt x="45062" y="46840"/>
                    <a:pt x="37837" y="4684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9A14FBA4-5E93-CF74-BAFA-E9BBA67D914F}"/>
                </a:ext>
              </a:extLst>
            </p:cNvPr>
            <p:cNvSpPr/>
            <p:nvPr/>
          </p:nvSpPr>
          <p:spPr>
            <a:xfrm>
              <a:off x="6165875" y="1610846"/>
              <a:ext cx="72727" cy="99724"/>
            </a:xfrm>
            <a:custGeom>
              <a:avLst/>
              <a:gdLst>
                <a:gd name="csX0" fmla="*/ 12169 w 72727"/>
                <a:gd name="csY0" fmla="*/ 54867 h 99724"/>
                <a:gd name="csX1" fmla="*/ 57516 w 72727"/>
                <a:gd name="csY1" fmla="*/ 54867 h 99724"/>
                <a:gd name="csX2" fmla="*/ 57516 w 72727"/>
                <a:gd name="csY2" fmla="*/ 43535 h 99724"/>
                <a:gd name="csX3" fmla="*/ 12169 w 72727"/>
                <a:gd name="csY3" fmla="*/ 43535 h 99724"/>
                <a:gd name="csX4" fmla="*/ 12169 w 72727"/>
                <a:gd name="csY4" fmla="*/ 11332 h 99724"/>
                <a:gd name="csX5" fmla="*/ 70446 w 72727"/>
                <a:gd name="csY5" fmla="*/ 11332 h 99724"/>
                <a:gd name="csX6" fmla="*/ 70446 w 72727"/>
                <a:gd name="csY6" fmla="*/ 0 h 99724"/>
                <a:gd name="csX7" fmla="*/ 0 w 72727"/>
                <a:gd name="csY7" fmla="*/ 0 h 99724"/>
                <a:gd name="csX8" fmla="*/ 0 w 72727"/>
                <a:gd name="csY8" fmla="*/ 99724 h 99724"/>
                <a:gd name="csX9" fmla="*/ 72727 w 72727"/>
                <a:gd name="csY9" fmla="*/ 99724 h 99724"/>
                <a:gd name="csX10" fmla="*/ 72727 w 72727"/>
                <a:gd name="csY10" fmla="*/ 88392 h 99724"/>
                <a:gd name="csX11" fmla="*/ 12169 w 72727"/>
                <a:gd name="csY11" fmla="*/ 88392 h 99724"/>
                <a:gd name="csX12" fmla="*/ 12169 w 72727"/>
                <a:gd name="csY12" fmla="*/ 54867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2727" h="99724">
                  <a:moveTo>
                    <a:pt x="12169" y="54867"/>
                  </a:moveTo>
                  <a:lnTo>
                    <a:pt x="57516" y="54867"/>
                  </a:lnTo>
                  <a:lnTo>
                    <a:pt x="57516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446" y="11332"/>
                  </a:lnTo>
                  <a:lnTo>
                    <a:pt x="7044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72727" y="99724"/>
                  </a:lnTo>
                  <a:lnTo>
                    <a:pt x="72727" y="88392"/>
                  </a:lnTo>
                  <a:lnTo>
                    <a:pt x="12169" y="88392"/>
                  </a:lnTo>
                  <a:lnTo>
                    <a:pt x="12169" y="54867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9CC445A0-1497-2B4B-8025-F1A5A37588FF}"/>
                </a:ext>
              </a:extLst>
            </p:cNvPr>
            <p:cNvSpPr/>
            <p:nvPr/>
          </p:nvSpPr>
          <p:spPr>
            <a:xfrm>
              <a:off x="6260848" y="1610846"/>
              <a:ext cx="69209" cy="99724"/>
            </a:xfrm>
            <a:custGeom>
              <a:avLst/>
              <a:gdLst>
                <a:gd name="csX0" fmla="*/ 53143 w 69209"/>
                <a:gd name="csY0" fmla="*/ 3683 h 99724"/>
                <a:gd name="csX1" fmla="*/ 35461 w 69209"/>
                <a:gd name="csY1" fmla="*/ 0 h 99724"/>
                <a:gd name="csX2" fmla="*/ 0 w 69209"/>
                <a:gd name="csY2" fmla="*/ 0 h 99724"/>
                <a:gd name="csX3" fmla="*/ 0 w 69209"/>
                <a:gd name="csY3" fmla="*/ 99724 h 99724"/>
                <a:gd name="csX4" fmla="*/ 12169 w 69209"/>
                <a:gd name="csY4" fmla="*/ 99724 h 99724"/>
                <a:gd name="csX5" fmla="*/ 12169 w 69209"/>
                <a:gd name="csY5" fmla="*/ 60722 h 99724"/>
                <a:gd name="csX6" fmla="*/ 35461 w 69209"/>
                <a:gd name="csY6" fmla="*/ 60722 h 99724"/>
                <a:gd name="csX7" fmla="*/ 53143 w 69209"/>
                <a:gd name="csY7" fmla="*/ 57039 h 99724"/>
                <a:gd name="csX8" fmla="*/ 64932 w 69209"/>
                <a:gd name="csY8" fmla="*/ 46557 h 99724"/>
                <a:gd name="csX9" fmla="*/ 69210 w 69209"/>
                <a:gd name="csY9" fmla="*/ 30408 h 99724"/>
                <a:gd name="csX10" fmla="*/ 64932 w 69209"/>
                <a:gd name="csY10" fmla="*/ 14260 h 99724"/>
                <a:gd name="csX11" fmla="*/ 53143 w 69209"/>
                <a:gd name="csY11" fmla="*/ 3777 h 99724"/>
                <a:gd name="csX12" fmla="*/ 50957 w 69209"/>
                <a:gd name="csY12" fmla="*/ 44479 h 99724"/>
                <a:gd name="csX13" fmla="*/ 33654 w 69209"/>
                <a:gd name="csY13" fmla="*/ 49390 h 99724"/>
                <a:gd name="csX14" fmla="*/ 12169 w 69209"/>
                <a:gd name="csY14" fmla="*/ 49390 h 99724"/>
                <a:gd name="csX15" fmla="*/ 12169 w 69209"/>
                <a:gd name="csY15" fmla="*/ 11332 h 99724"/>
                <a:gd name="csX16" fmla="*/ 33654 w 69209"/>
                <a:gd name="csY16" fmla="*/ 11332 h 99724"/>
                <a:gd name="csX17" fmla="*/ 50957 w 69209"/>
                <a:gd name="csY17" fmla="*/ 16149 h 99724"/>
                <a:gd name="csX18" fmla="*/ 56471 w 69209"/>
                <a:gd name="csY18" fmla="*/ 30314 h 99724"/>
                <a:gd name="csX19" fmla="*/ 50957 w 69209"/>
                <a:gd name="csY19" fmla="*/ 4447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69209" h="99724">
                  <a:moveTo>
                    <a:pt x="53143" y="3683"/>
                  </a:moveTo>
                  <a:cubicBezTo>
                    <a:pt x="48105" y="1228"/>
                    <a:pt x="42210" y="0"/>
                    <a:pt x="35461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60722"/>
                  </a:lnTo>
                  <a:lnTo>
                    <a:pt x="35461" y="60722"/>
                  </a:lnTo>
                  <a:cubicBezTo>
                    <a:pt x="42210" y="60722"/>
                    <a:pt x="48200" y="59495"/>
                    <a:pt x="53143" y="57039"/>
                  </a:cubicBezTo>
                  <a:cubicBezTo>
                    <a:pt x="58182" y="54584"/>
                    <a:pt x="62080" y="51090"/>
                    <a:pt x="64932" y="46557"/>
                  </a:cubicBezTo>
                  <a:cubicBezTo>
                    <a:pt x="67784" y="42024"/>
                    <a:pt x="69210" y="36641"/>
                    <a:pt x="69210" y="30408"/>
                  </a:cubicBezTo>
                  <a:cubicBezTo>
                    <a:pt x="69210" y="24176"/>
                    <a:pt x="67784" y="18793"/>
                    <a:pt x="64932" y="14260"/>
                  </a:cubicBezTo>
                  <a:cubicBezTo>
                    <a:pt x="62080" y="9727"/>
                    <a:pt x="58182" y="6233"/>
                    <a:pt x="53143" y="3777"/>
                  </a:cubicBezTo>
                  <a:close/>
                  <a:moveTo>
                    <a:pt x="50957" y="44479"/>
                  </a:moveTo>
                  <a:cubicBezTo>
                    <a:pt x="47344" y="47785"/>
                    <a:pt x="41545" y="49390"/>
                    <a:pt x="33654" y="49390"/>
                  </a:cubicBezTo>
                  <a:lnTo>
                    <a:pt x="12169" y="49390"/>
                  </a:lnTo>
                  <a:lnTo>
                    <a:pt x="12169" y="11332"/>
                  </a:lnTo>
                  <a:lnTo>
                    <a:pt x="33654" y="11332"/>
                  </a:lnTo>
                  <a:cubicBezTo>
                    <a:pt x="41545" y="11332"/>
                    <a:pt x="47344" y="12938"/>
                    <a:pt x="50957" y="16149"/>
                  </a:cubicBezTo>
                  <a:cubicBezTo>
                    <a:pt x="54569" y="19359"/>
                    <a:pt x="56471" y="24081"/>
                    <a:pt x="56471" y="30314"/>
                  </a:cubicBezTo>
                  <a:cubicBezTo>
                    <a:pt x="56471" y="36547"/>
                    <a:pt x="54664" y="41174"/>
                    <a:pt x="50957" y="44479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C38B8DE-A234-1CE2-D01A-0E2D94AC7E93}"/>
                </a:ext>
              </a:extLst>
            </p:cNvPr>
            <p:cNvSpPr/>
            <p:nvPr/>
          </p:nvSpPr>
          <p:spPr>
            <a:xfrm>
              <a:off x="6350783" y="1610940"/>
              <a:ext cx="78716" cy="101140"/>
            </a:xfrm>
            <a:custGeom>
              <a:avLst/>
              <a:gdLst>
                <a:gd name="csX0" fmla="*/ 66738 w 78716"/>
                <a:gd name="csY0" fmla="*/ 59495 h 101140"/>
                <a:gd name="csX1" fmla="*/ 60083 w 78716"/>
                <a:gd name="csY1" fmla="*/ 82443 h 101140"/>
                <a:gd name="csX2" fmla="*/ 39454 w 78716"/>
                <a:gd name="csY2" fmla="*/ 89808 h 101140"/>
                <a:gd name="csX3" fmla="*/ 18824 w 78716"/>
                <a:gd name="csY3" fmla="*/ 82443 h 101140"/>
                <a:gd name="csX4" fmla="*/ 12169 w 78716"/>
                <a:gd name="csY4" fmla="*/ 59495 h 101140"/>
                <a:gd name="csX5" fmla="*/ 12169 w 78716"/>
                <a:gd name="csY5" fmla="*/ 0 h 101140"/>
                <a:gd name="csX6" fmla="*/ 0 w 78716"/>
                <a:gd name="csY6" fmla="*/ 0 h 101140"/>
                <a:gd name="csX7" fmla="*/ 0 w 78716"/>
                <a:gd name="csY7" fmla="*/ 62517 h 101140"/>
                <a:gd name="csX8" fmla="*/ 10268 w 78716"/>
                <a:gd name="csY8" fmla="*/ 91414 h 101140"/>
                <a:gd name="csX9" fmla="*/ 39359 w 78716"/>
                <a:gd name="csY9" fmla="*/ 101141 h 101140"/>
                <a:gd name="csX10" fmla="*/ 68545 w 78716"/>
                <a:gd name="csY10" fmla="*/ 91414 h 101140"/>
                <a:gd name="csX11" fmla="*/ 78717 w 78716"/>
                <a:gd name="csY11" fmla="*/ 62517 h 101140"/>
                <a:gd name="csX12" fmla="*/ 78717 w 78716"/>
                <a:gd name="csY12" fmla="*/ 0 h 101140"/>
                <a:gd name="csX13" fmla="*/ 66548 w 78716"/>
                <a:gd name="csY13" fmla="*/ 0 h 101140"/>
                <a:gd name="csX14" fmla="*/ 66548 w 78716"/>
                <a:gd name="csY14" fmla="*/ 59495 h 1011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78716" h="101140">
                  <a:moveTo>
                    <a:pt x="66738" y="59495"/>
                  </a:moveTo>
                  <a:cubicBezTo>
                    <a:pt x="66738" y="69883"/>
                    <a:pt x="64552" y="77532"/>
                    <a:pt x="60083" y="82443"/>
                  </a:cubicBezTo>
                  <a:cubicBezTo>
                    <a:pt x="55710" y="87353"/>
                    <a:pt x="48770" y="89808"/>
                    <a:pt x="39454" y="89808"/>
                  </a:cubicBezTo>
                  <a:cubicBezTo>
                    <a:pt x="30137" y="89808"/>
                    <a:pt x="23292" y="87353"/>
                    <a:pt x="18824" y="82443"/>
                  </a:cubicBezTo>
                  <a:cubicBezTo>
                    <a:pt x="14451" y="77532"/>
                    <a:pt x="12169" y="69883"/>
                    <a:pt x="12169" y="59495"/>
                  </a:cubicBezTo>
                  <a:lnTo>
                    <a:pt x="12169" y="0"/>
                  </a:lnTo>
                  <a:lnTo>
                    <a:pt x="0" y="0"/>
                  </a:lnTo>
                  <a:lnTo>
                    <a:pt x="0" y="62517"/>
                  </a:lnTo>
                  <a:cubicBezTo>
                    <a:pt x="0" y="75265"/>
                    <a:pt x="3423" y="84992"/>
                    <a:pt x="10268" y="91414"/>
                  </a:cubicBezTo>
                  <a:cubicBezTo>
                    <a:pt x="17113" y="97930"/>
                    <a:pt x="26809" y="101141"/>
                    <a:pt x="39359" y="101141"/>
                  </a:cubicBezTo>
                  <a:cubicBezTo>
                    <a:pt x="51908" y="101141"/>
                    <a:pt x="61795" y="97930"/>
                    <a:pt x="68545" y="91414"/>
                  </a:cubicBezTo>
                  <a:cubicBezTo>
                    <a:pt x="75294" y="84898"/>
                    <a:pt x="78717" y="75265"/>
                    <a:pt x="78717" y="62517"/>
                  </a:cubicBezTo>
                  <a:lnTo>
                    <a:pt x="78717" y="0"/>
                  </a:lnTo>
                  <a:lnTo>
                    <a:pt x="66548" y="0"/>
                  </a:lnTo>
                  <a:lnTo>
                    <a:pt x="66548" y="59495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5B58FF0E-93A4-1C3A-86A5-D8093581B21B}"/>
                </a:ext>
              </a:extLst>
            </p:cNvPr>
            <p:cNvSpPr/>
            <p:nvPr/>
          </p:nvSpPr>
          <p:spPr>
            <a:xfrm>
              <a:off x="6459732" y="1611035"/>
              <a:ext cx="73487" cy="99724"/>
            </a:xfrm>
            <a:custGeom>
              <a:avLst/>
              <a:gdLst>
                <a:gd name="csX0" fmla="*/ 70731 w 73487"/>
                <a:gd name="csY0" fmla="*/ 92547 h 99724"/>
                <a:gd name="csX1" fmla="*/ 69685 w 73487"/>
                <a:gd name="csY1" fmla="*/ 85842 h 99724"/>
                <a:gd name="csX2" fmla="*/ 68734 w 73487"/>
                <a:gd name="csY2" fmla="*/ 74793 h 99724"/>
                <a:gd name="csX3" fmla="*/ 64076 w 73487"/>
                <a:gd name="csY3" fmla="*/ 61383 h 99724"/>
                <a:gd name="csX4" fmla="*/ 50957 w 73487"/>
                <a:gd name="csY4" fmla="*/ 54584 h 99724"/>
                <a:gd name="csX5" fmla="*/ 50957 w 73487"/>
                <a:gd name="csY5" fmla="*/ 54301 h 99724"/>
                <a:gd name="csX6" fmla="*/ 62460 w 73487"/>
                <a:gd name="csY6" fmla="*/ 49201 h 99724"/>
                <a:gd name="csX7" fmla="*/ 69495 w 73487"/>
                <a:gd name="csY7" fmla="*/ 40702 h 99724"/>
                <a:gd name="csX8" fmla="*/ 71967 w 73487"/>
                <a:gd name="csY8" fmla="*/ 29181 h 99724"/>
                <a:gd name="csX9" fmla="*/ 62650 w 73487"/>
                <a:gd name="csY9" fmla="*/ 7838 h 99724"/>
                <a:gd name="csX10" fmla="*/ 38027 w 73487"/>
                <a:gd name="csY10" fmla="*/ 0 h 99724"/>
                <a:gd name="csX11" fmla="*/ 0 w 73487"/>
                <a:gd name="csY11" fmla="*/ 0 h 99724"/>
                <a:gd name="csX12" fmla="*/ 0 w 73487"/>
                <a:gd name="csY12" fmla="*/ 99724 h 99724"/>
                <a:gd name="csX13" fmla="*/ 12169 w 73487"/>
                <a:gd name="csY13" fmla="*/ 99724 h 99724"/>
                <a:gd name="csX14" fmla="*/ 12169 w 73487"/>
                <a:gd name="csY14" fmla="*/ 58361 h 99724"/>
                <a:gd name="csX15" fmla="*/ 33464 w 73487"/>
                <a:gd name="csY15" fmla="*/ 58361 h 99724"/>
                <a:gd name="csX16" fmla="*/ 50767 w 73487"/>
                <a:gd name="csY16" fmla="*/ 62894 h 99724"/>
                <a:gd name="csX17" fmla="*/ 56756 w 73487"/>
                <a:gd name="csY17" fmla="*/ 76210 h 99724"/>
                <a:gd name="csX18" fmla="*/ 57706 w 73487"/>
                <a:gd name="csY18" fmla="*/ 87731 h 99724"/>
                <a:gd name="csX19" fmla="*/ 58942 w 73487"/>
                <a:gd name="csY19" fmla="*/ 95097 h 99724"/>
                <a:gd name="csX20" fmla="*/ 60368 w 73487"/>
                <a:gd name="csY20" fmla="*/ 99724 h 99724"/>
                <a:gd name="csX21" fmla="*/ 73488 w 73487"/>
                <a:gd name="csY21" fmla="*/ 99724 h 99724"/>
                <a:gd name="csX22" fmla="*/ 73488 w 73487"/>
                <a:gd name="csY22" fmla="*/ 99252 h 99724"/>
                <a:gd name="csX23" fmla="*/ 72062 w 73487"/>
                <a:gd name="csY23" fmla="*/ 96608 h 99724"/>
                <a:gd name="csX24" fmla="*/ 70731 w 73487"/>
                <a:gd name="csY24" fmla="*/ 92642 h 99724"/>
                <a:gd name="csX25" fmla="*/ 37932 w 73487"/>
                <a:gd name="csY25" fmla="*/ 46840 h 99724"/>
                <a:gd name="csX26" fmla="*/ 12264 w 73487"/>
                <a:gd name="csY26" fmla="*/ 46840 h 99724"/>
                <a:gd name="csX27" fmla="*/ 12264 w 73487"/>
                <a:gd name="csY27" fmla="*/ 11143 h 99724"/>
                <a:gd name="csX28" fmla="*/ 37932 w 73487"/>
                <a:gd name="csY28" fmla="*/ 11143 h 99724"/>
                <a:gd name="csX29" fmla="*/ 53999 w 73487"/>
                <a:gd name="csY29" fmla="*/ 15582 h 99724"/>
                <a:gd name="csX30" fmla="*/ 59228 w 73487"/>
                <a:gd name="csY30" fmla="*/ 28992 h 99724"/>
                <a:gd name="csX31" fmla="*/ 53999 w 73487"/>
                <a:gd name="csY31" fmla="*/ 42402 h 99724"/>
                <a:gd name="csX32" fmla="*/ 37932 w 73487"/>
                <a:gd name="csY32" fmla="*/ 46840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</a:cxnLst>
              <a:rect l="l" t="t" r="r" b="b"/>
              <a:pathLst>
                <a:path w="73487" h="99724">
                  <a:moveTo>
                    <a:pt x="70731" y="92547"/>
                  </a:moveTo>
                  <a:cubicBezTo>
                    <a:pt x="70351" y="90847"/>
                    <a:pt x="69970" y="88675"/>
                    <a:pt x="69685" y="85842"/>
                  </a:cubicBezTo>
                  <a:cubicBezTo>
                    <a:pt x="69400" y="83009"/>
                    <a:pt x="69115" y="79326"/>
                    <a:pt x="68734" y="74793"/>
                  </a:cubicBezTo>
                  <a:cubicBezTo>
                    <a:pt x="68544" y="69316"/>
                    <a:pt x="67023" y="64877"/>
                    <a:pt x="64076" y="61383"/>
                  </a:cubicBezTo>
                  <a:cubicBezTo>
                    <a:pt x="61224" y="57889"/>
                    <a:pt x="56756" y="55623"/>
                    <a:pt x="50957" y="54584"/>
                  </a:cubicBezTo>
                  <a:lnTo>
                    <a:pt x="50957" y="54301"/>
                  </a:lnTo>
                  <a:cubicBezTo>
                    <a:pt x="55520" y="53167"/>
                    <a:pt x="59323" y="51468"/>
                    <a:pt x="62460" y="49201"/>
                  </a:cubicBezTo>
                  <a:cubicBezTo>
                    <a:pt x="65597" y="46935"/>
                    <a:pt x="67879" y="44007"/>
                    <a:pt x="69495" y="40702"/>
                  </a:cubicBezTo>
                  <a:cubicBezTo>
                    <a:pt x="71111" y="37397"/>
                    <a:pt x="71967" y="33430"/>
                    <a:pt x="71967" y="29181"/>
                  </a:cubicBezTo>
                  <a:cubicBezTo>
                    <a:pt x="71967" y="20209"/>
                    <a:pt x="68830" y="13127"/>
                    <a:pt x="62650" y="7838"/>
                  </a:cubicBezTo>
                  <a:cubicBezTo>
                    <a:pt x="56471" y="2644"/>
                    <a:pt x="48295" y="0"/>
                    <a:pt x="38027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58361"/>
                  </a:lnTo>
                  <a:lnTo>
                    <a:pt x="33464" y="58361"/>
                  </a:lnTo>
                  <a:cubicBezTo>
                    <a:pt x="41260" y="58361"/>
                    <a:pt x="47059" y="59872"/>
                    <a:pt x="50767" y="62894"/>
                  </a:cubicBezTo>
                  <a:cubicBezTo>
                    <a:pt x="54474" y="65916"/>
                    <a:pt x="56471" y="70355"/>
                    <a:pt x="56756" y="76210"/>
                  </a:cubicBezTo>
                  <a:cubicBezTo>
                    <a:pt x="57041" y="80837"/>
                    <a:pt x="57421" y="84709"/>
                    <a:pt x="57706" y="87731"/>
                  </a:cubicBezTo>
                  <a:cubicBezTo>
                    <a:pt x="58087" y="90847"/>
                    <a:pt x="58467" y="93303"/>
                    <a:pt x="58942" y="95097"/>
                  </a:cubicBezTo>
                  <a:cubicBezTo>
                    <a:pt x="59418" y="96986"/>
                    <a:pt x="59893" y="98497"/>
                    <a:pt x="60368" y="99724"/>
                  </a:cubicBezTo>
                  <a:lnTo>
                    <a:pt x="73488" y="99724"/>
                  </a:lnTo>
                  <a:lnTo>
                    <a:pt x="73488" y="99252"/>
                  </a:lnTo>
                  <a:cubicBezTo>
                    <a:pt x="73013" y="98497"/>
                    <a:pt x="72537" y="97552"/>
                    <a:pt x="72062" y="96608"/>
                  </a:cubicBezTo>
                  <a:cubicBezTo>
                    <a:pt x="71587" y="95664"/>
                    <a:pt x="71206" y="94342"/>
                    <a:pt x="70731" y="92642"/>
                  </a:cubicBezTo>
                  <a:close/>
                  <a:moveTo>
                    <a:pt x="37932" y="46840"/>
                  </a:moveTo>
                  <a:lnTo>
                    <a:pt x="12264" y="46840"/>
                  </a:lnTo>
                  <a:lnTo>
                    <a:pt x="12264" y="11143"/>
                  </a:lnTo>
                  <a:lnTo>
                    <a:pt x="37932" y="11143"/>
                  </a:lnTo>
                  <a:cubicBezTo>
                    <a:pt x="45158" y="11143"/>
                    <a:pt x="50481" y="12654"/>
                    <a:pt x="53999" y="15582"/>
                  </a:cubicBezTo>
                  <a:cubicBezTo>
                    <a:pt x="57516" y="18510"/>
                    <a:pt x="59228" y="23042"/>
                    <a:pt x="59228" y="28992"/>
                  </a:cubicBezTo>
                  <a:cubicBezTo>
                    <a:pt x="59228" y="34941"/>
                    <a:pt x="57516" y="39380"/>
                    <a:pt x="53999" y="42402"/>
                  </a:cubicBezTo>
                  <a:cubicBezTo>
                    <a:pt x="50481" y="45329"/>
                    <a:pt x="45158" y="46840"/>
                    <a:pt x="37932" y="4684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65416AE7-01A7-38E9-1B6A-E430EE13DAD1}"/>
                </a:ext>
              </a:extLst>
            </p:cNvPr>
            <p:cNvSpPr/>
            <p:nvPr/>
          </p:nvSpPr>
          <p:spPr>
            <a:xfrm>
              <a:off x="6558984" y="1610846"/>
              <a:ext cx="69209" cy="99724"/>
            </a:xfrm>
            <a:custGeom>
              <a:avLst/>
              <a:gdLst>
                <a:gd name="csX0" fmla="*/ 53143 w 69209"/>
                <a:gd name="csY0" fmla="*/ 3683 h 99724"/>
                <a:gd name="csX1" fmla="*/ 35460 w 69209"/>
                <a:gd name="csY1" fmla="*/ 0 h 99724"/>
                <a:gd name="csX2" fmla="*/ 0 w 69209"/>
                <a:gd name="csY2" fmla="*/ 0 h 99724"/>
                <a:gd name="csX3" fmla="*/ 0 w 69209"/>
                <a:gd name="csY3" fmla="*/ 99724 h 99724"/>
                <a:gd name="csX4" fmla="*/ 12169 w 69209"/>
                <a:gd name="csY4" fmla="*/ 99724 h 99724"/>
                <a:gd name="csX5" fmla="*/ 12169 w 69209"/>
                <a:gd name="csY5" fmla="*/ 60722 h 99724"/>
                <a:gd name="csX6" fmla="*/ 35460 w 69209"/>
                <a:gd name="csY6" fmla="*/ 60722 h 99724"/>
                <a:gd name="csX7" fmla="*/ 53143 w 69209"/>
                <a:gd name="csY7" fmla="*/ 57039 h 99724"/>
                <a:gd name="csX8" fmla="*/ 64932 w 69209"/>
                <a:gd name="csY8" fmla="*/ 46557 h 99724"/>
                <a:gd name="csX9" fmla="*/ 69210 w 69209"/>
                <a:gd name="csY9" fmla="*/ 30408 h 99724"/>
                <a:gd name="csX10" fmla="*/ 64932 w 69209"/>
                <a:gd name="csY10" fmla="*/ 14260 h 99724"/>
                <a:gd name="csX11" fmla="*/ 53143 w 69209"/>
                <a:gd name="csY11" fmla="*/ 3777 h 99724"/>
                <a:gd name="csX12" fmla="*/ 50957 w 69209"/>
                <a:gd name="csY12" fmla="*/ 44479 h 99724"/>
                <a:gd name="csX13" fmla="*/ 33654 w 69209"/>
                <a:gd name="csY13" fmla="*/ 49390 h 99724"/>
                <a:gd name="csX14" fmla="*/ 12169 w 69209"/>
                <a:gd name="csY14" fmla="*/ 49390 h 99724"/>
                <a:gd name="csX15" fmla="*/ 12169 w 69209"/>
                <a:gd name="csY15" fmla="*/ 11332 h 99724"/>
                <a:gd name="csX16" fmla="*/ 33654 w 69209"/>
                <a:gd name="csY16" fmla="*/ 11332 h 99724"/>
                <a:gd name="csX17" fmla="*/ 50957 w 69209"/>
                <a:gd name="csY17" fmla="*/ 16149 h 99724"/>
                <a:gd name="csX18" fmla="*/ 56471 w 69209"/>
                <a:gd name="csY18" fmla="*/ 30314 h 99724"/>
                <a:gd name="csX19" fmla="*/ 50957 w 69209"/>
                <a:gd name="csY19" fmla="*/ 4447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69209" h="99724">
                  <a:moveTo>
                    <a:pt x="53143" y="3683"/>
                  </a:moveTo>
                  <a:cubicBezTo>
                    <a:pt x="48105" y="1228"/>
                    <a:pt x="42210" y="0"/>
                    <a:pt x="35460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60722"/>
                  </a:lnTo>
                  <a:lnTo>
                    <a:pt x="35460" y="60722"/>
                  </a:lnTo>
                  <a:cubicBezTo>
                    <a:pt x="42210" y="60722"/>
                    <a:pt x="48200" y="59495"/>
                    <a:pt x="53143" y="57039"/>
                  </a:cubicBezTo>
                  <a:cubicBezTo>
                    <a:pt x="58182" y="54584"/>
                    <a:pt x="62080" y="51090"/>
                    <a:pt x="64932" y="46557"/>
                  </a:cubicBezTo>
                  <a:cubicBezTo>
                    <a:pt x="67784" y="42024"/>
                    <a:pt x="69210" y="36641"/>
                    <a:pt x="69210" y="30408"/>
                  </a:cubicBezTo>
                  <a:cubicBezTo>
                    <a:pt x="69210" y="24176"/>
                    <a:pt x="67784" y="18793"/>
                    <a:pt x="64932" y="14260"/>
                  </a:cubicBezTo>
                  <a:cubicBezTo>
                    <a:pt x="62080" y="9727"/>
                    <a:pt x="58182" y="6233"/>
                    <a:pt x="53143" y="3777"/>
                  </a:cubicBezTo>
                  <a:close/>
                  <a:moveTo>
                    <a:pt x="50957" y="44479"/>
                  </a:moveTo>
                  <a:cubicBezTo>
                    <a:pt x="47344" y="47785"/>
                    <a:pt x="41545" y="49390"/>
                    <a:pt x="33654" y="49390"/>
                  </a:cubicBezTo>
                  <a:lnTo>
                    <a:pt x="12169" y="49390"/>
                  </a:lnTo>
                  <a:lnTo>
                    <a:pt x="12169" y="11332"/>
                  </a:lnTo>
                  <a:lnTo>
                    <a:pt x="33654" y="11332"/>
                  </a:lnTo>
                  <a:cubicBezTo>
                    <a:pt x="41545" y="11332"/>
                    <a:pt x="47344" y="12938"/>
                    <a:pt x="50957" y="16149"/>
                  </a:cubicBezTo>
                  <a:cubicBezTo>
                    <a:pt x="54569" y="19359"/>
                    <a:pt x="56471" y="24081"/>
                    <a:pt x="56471" y="30314"/>
                  </a:cubicBezTo>
                  <a:cubicBezTo>
                    <a:pt x="56471" y="36547"/>
                    <a:pt x="54664" y="41174"/>
                    <a:pt x="50957" y="44479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E27B8DC0-0084-09BF-3C0C-121131DD77AD}"/>
                </a:ext>
              </a:extLst>
            </p:cNvPr>
            <p:cNvSpPr/>
            <p:nvPr/>
          </p:nvSpPr>
          <p:spPr>
            <a:xfrm>
              <a:off x="6646446" y="1609429"/>
              <a:ext cx="93167" cy="102746"/>
            </a:xfrm>
            <a:custGeom>
              <a:avLst/>
              <a:gdLst>
                <a:gd name="csX0" fmla="*/ 71301 w 93167"/>
                <a:gd name="csY0" fmla="*/ 6233 h 102746"/>
                <a:gd name="csX1" fmla="*/ 46584 w 93167"/>
                <a:gd name="csY1" fmla="*/ 0 h 102746"/>
                <a:gd name="csX2" fmla="*/ 21866 w 93167"/>
                <a:gd name="csY2" fmla="*/ 6233 h 102746"/>
                <a:gd name="csX3" fmla="*/ 5704 w 93167"/>
                <a:gd name="csY3" fmla="*/ 23987 h 102746"/>
                <a:gd name="csX4" fmla="*/ 0 w 93167"/>
                <a:gd name="csY4" fmla="*/ 51373 h 102746"/>
                <a:gd name="csX5" fmla="*/ 5704 w 93167"/>
                <a:gd name="csY5" fmla="*/ 78760 h 102746"/>
                <a:gd name="csX6" fmla="*/ 21866 w 93167"/>
                <a:gd name="csY6" fmla="*/ 96514 h 102746"/>
                <a:gd name="csX7" fmla="*/ 46584 w 93167"/>
                <a:gd name="csY7" fmla="*/ 102746 h 102746"/>
                <a:gd name="csX8" fmla="*/ 71301 w 93167"/>
                <a:gd name="csY8" fmla="*/ 96514 h 102746"/>
                <a:gd name="csX9" fmla="*/ 87463 w 93167"/>
                <a:gd name="csY9" fmla="*/ 78760 h 102746"/>
                <a:gd name="csX10" fmla="*/ 93167 w 93167"/>
                <a:gd name="csY10" fmla="*/ 51373 h 102746"/>
                <a:gd name="csX11" fmla="*/ 87463 w 93167"/>
                <a:gd name="csY11" fmla="*/ 23987 h 102746"/>
                <a:gd name="csX12" fmla="*/ 71301 w 93167"/>
                <a:gd name="csY12" fmla="*/ 6233 h 102746"/>
                <a:gd name="csX13" fmla="*/ 76245 w 93167"/>
                <a:gd name="csY13" fmla="*/ 72810 h 102746"/>
                <a:gd name="csX14" fmla="*/ 64647 w 93167"/>
                <a:gd name="csY14" fmla="*/ 86598 h 102746"/>
                <a:gd name="csX15" fmla="*/ 46584 w 93167"/>
                <a:gd name="csY15" fmla="*/ 91319 h 102746"/>
                <a:gd name="csX16" fmla="*/ 28616 w 93167"/>
                <a:gd name="csY16" fmla="*/ 86598 h 102746"/>
                <a:gd name="csX17" fmla="*/ 16922 w 93167"/>
                <a:gd name="csY17" fmla="*/ 72810 h 102746"/>
                <a:gd name="csX18" fmla="*/ 12834 w 93167"/>
                <a:gd name="csY18" fmla="*/ 51279 h 102746"/>
                <a:gd name="csX19" fmla="*/ 16922 w 93167"/>
                <a:gd name="csY19" fmla="*/ 29747 h 102746"/>
                <a:gd name="csX20" fmla="*/ 28616 w 93167"/>
                <a:gd name="csY20" fmla="*/ 15960 h 102746"/>
                <a:gd name="csX21" fmla="*/ 46584 w 93167"/>
                <a:gd name="csY21" fmla="*/ 11238 h 102746"/>
                <a:gd name="csX22" fmla="*/ 64647 w 93167"/>
                <a:gd name="csY22" fmla="*/ 15960 h 102746"/>
                <a:gd name="csX23" fmla="*/ 76245 w 93167"/>
                <a:gd name="csY23" fmla="*/ 29747 h 102746"/>
                <a:gd name="csX24" fmla="*/ 80333 w 93167"/>
                <a:gd name="csY24" fmla="*/ 51279 h 102746"/>
                <a:gd name="csX25" fmla="*/ 76245 w 93167"/>
                <a:gd name="csY25" fmla="*/ 72810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93167" h="102746">
                  <a:moveTo>
                    <a:pt x="71301" y="6233"/>
                  </a:moveTo>
                  <a:cubicBezTo>
                    <a:pt x="64362" y="2078"/>
                    <a:pt x="56090" y="0"/>
                    <a:pt x="46584" y="0"/>
                  </a:cubicBezTo>
                  <a:cubicBezTo>
                    <a:pt x="37077" y="0"/>
                    <a:pt x="28806" y="2078"/>
                    <a:pt x="21866" y="6233"/>
                  </a:cubicBezTo>
                  <a:cubicBezTo>
                    <a:pt x="14926" y="10388"/>
                    <a:pt x="9507" y="16337"/>
                    <a:pt x="5704" y="23987"/>
                  </a:cubicBezTo>
                  <a:cubicBezTo>
                    <a:pt x="1901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4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6090" y="102746"/>
                    <a:pt x="64362" y="100669"/>
                    <a:pt x="71301" y="96514"/>
                  </a:cubicBezTo>
                  <a:cubicBezTo>
                    <a:pt x="78242" y="92358"/>
                    <a:pt x="83661" y="86409"/>
                    <a:pt x="87463" y="78760"/>
                  </a:cubicBezTo>
                  <a:cubicBezTo>
                    <a:pt x="91266" y="71110"/>
                    <a:pt x="93167" y="61950"/>
                    <a:pt x="93167" y="51373"/>
                  </a:cubicBezTo>
                  <a:cubicBezTo>
                    <a:pt x="93167" y="40796"/>
                    <a:pt x="91266" y="31730"/>
                    <a:pt x="87463" y="23987"/>
                  </a:cubicBezTo>
                  <a:cubicBezTo>
                    <a:pt x="83661" y="16337"/>
                    <a:pt x="78242" y="10388"/>
                    <a:pt x="71301" y="6233"/>
                  </a:cubicBezTo>
                  <a:close/>
                  <a:moveTo>
                    <a:pt x="76245" y="72810"/>
                  </a:moveTo>
                  <a:cubicBezTo>
                    <a:pt x="73488" y="78760"/>
                    <a:pt x="69590" y="83387"/>
                    <a:pt x="64647" y="86598"/>
                  </a:cubicBezTo>
                  <a:cubicBezTo>
                    <a:pt x="59703" y="89809"/>
                    <a:pt x="53619" y="91319"/>
                    <a:pt x="46584" y="91319"/>
                  </a:cubicBezTo>
                  <a:cubicBezTo>
                    <a:pt x="39549" y="91319"/>
                    <a:pt x="33654" y="89714"/>
                    <a:pt x="28616" y="86598"/>
                  </a:cubicBezTo>
                  <a:cubicBezTo>
                    <a:pt x="23577" y="83481"/>
                    <a:pt x="19679" y="78854"/>
                    <a:pt x="16922" y="72810"/>
                  </a:cubicBezTo>
                  <a:cubicBezTo>
                    <a:pt x="14165" y="66766"/>
                    <a:pt x="12834" y="59683"/>
                    <a:pt x="12834" y="51279"/>
                  </a:cubicBezTo>
                  <a:cubicBezTo>
                    <a:pt x="12834" y="42874"/>
                    <a:pt x="14165" y="35791"/>
                    <a:pt x="16922" y="29747"/>
                  </a:cubicBezTo>
                  <a:cubicBezTo>
                    <a:pt x="19679" y="23703"/>
                    <a:pt x="23577" y="19170"/>
                    <a:pt x="28616" y="15960"/>
                  </a:cubicBezTo>
                  <a:cubicBezTo>
                    <a:pt x="33654" y="12749"/>
                    <a:pt x="39644" y="11238"/>
                    <a:pt x="46584" y="11238"/>
                  </a:cubicBezTo>
                  <a:cubicBezTo>
                    <a:pt x="53524" y="11238"/>
                    <a:pt x="59608" y="12843"/>
                    <a:pt x="64647" y="15960"/>
                  </a:cubicBezTo>
                  <a:cubicBezTo>
                    <a:pt x="69685" y="19076"/>
                    <a:pt x="73583" y="23703"/>
                    <a:pt x="76245" y="29747"/>
                  </a:cubicBezTo>
                  <a:cubicBezTo>
                    <a:pt x="79002" y="35697"/>
                    <a:pt x="80333" y="42874"/>
                    <a:pt x="80333" y="51279"/>
                  </a:cubicBezTo>
                  <a:cubicBezTo>
                    <a:pt x="80333" y="59683"/>
                    <a:pt x="79002" y="66861"/>
                    <a:pt x="76245" y="7281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28439F61-A9CF-13B7-C498-918FDB39FC2F}"/>
                </a:ext>
              </a:extLst>
            </p:cNvPr>
            <p:cNvSpPr/>
            <p:nvPr/>
          </p:nvSpPr>
          <p:spPr>
            <a:xfrm>
              <a:off x="6755585" y="1609429"/>
              <a:ext cx="81759" cy="102651"/>
            </a:xfrm>
            <a:custGeom>
              <a:avLst/>
              <a:gdLst>
                <a:gd name="csX0" fmla="*/ 55900 w 81759"/>
                <a:gd name="csY0" fmla="*/ 48257 h 102651"/>
                <a:gd name="csX1" fmla="*/ 34130 w 81759"/>
                <a:gd name="csY1" fmla="*/ 43441 h 102651"/>
                <a:gd name="csX2" fmla="*/ 20725 w 81759"/>
                <a:gd name="csY2" fmla="*/ 37208 h 102651"/>
                <a:gd name="csX3" fmla="*/ 17397 w 81759"/>
                <a:gd name="csY3" fmla="*/ 27953 h 102651"/>
                <a:gd name="csX4" fmla="*/ 19869 w 81759"/>
                <a:gd name="csY4" fmla="*/ 19548 h 102651"/>
                <a:gd name="csX5" fmla="*/ 27570 w 81759"/>
                <a:gd name="csY5" fmla="*/ 13599 h 102651"/>
                <a:gd name="csX6" fmla="*/ 40879 w 81759"/>
                <a:gd name="csY6" fmla="*/ 11332 h 102651"/>
                <a:gd name="csX7" fmla="*/ 57992 w 81759"/>
                <a:gd name="csY7" fmla="*/ 15299 h 102651"/>
                <a:gd name="csX8" fmla="*/ 70731 w 81759"/>
                <a:gd name="csY8" fmla="*/ 28992 h 102651"/>
                <a:gd name="csX9" fmla="*/ 80903 w 81759"/>
                <a:gd name="csY9" fmla="*/ 21154 h 102651"/>
                <a:gd name="csX10" fmla="*/ 64932 w 81759"/>
                <a:gd name="csY10" fmla="*/ 5383 h 102651"/>
                <a:gd name="csX11" fmla="*/ 42115 w 81759"/>
                <a:gd name="csY11" fmla="*/ 0 h 102651"/>
                <a:gd name="csX12" fmla="*/ 22151 w 81759"/>
                <a:gd name="csY12" fmla="*/ 4061 h 102651"/>
                <a:gd name="csX13" fmla="*/ 9222 w 81759"/>
                <a:gd name="csY13" fmla="*/ 14826 h 102651"/>
                <a:gd name="csX14" fmla="*/ 4753 w 81759"/>
                <a:gd name="csY14" fmla="*/ 29558 h 102651"/>
                <a:gd name="csX15" fmla="*/ 7225 w 81759"/>
                <a:gd name="csY15" fmla="*/ 40513 h 102651"/>
                <a:gd name="csX16" fmla="*/ 15401 w 81759"/>
                <a:gd name="csY16" fmla="*/ 49296 h 102651"/>
                <a:gd name="csX17" fmla="*/ 30422 w 81759"/>
                <a:gd name="csY17" fmla="*/ 55151 h 102651"/>
                <a:gd name="csX18" fmla="*/ 53999 w 81759"/>
                <a:gd name="csY18" fmla="*/ 60439 h 102651"/>
                <a:gd name="csX19" fmla="*/ 65978 w 81759"/>
                <a:gd name="csY19" fmla="*/ 66294 h 102651"/>
                <a:gd name="csX20" fmla="*/ 69210 w 81759"/>
                <a:gd name="csY20" fmla="*/ 74982 h 102651"/>
                <a:gd name="csX21" fmla="*/ 66168 w 81759"/>
                <a:gd name="csY21" fmla="*/ 83954 h 102651"/>
                <a:gd name="csX22" fmla="*/ 57422 w 81759"/>
                <a:gd name="csY22" fmla="*/ 89525 h 102651"/>
                <a:gd name="csX23" fmla="*/ 43922 w 81759"/>
                <a:gd name="csY23" fmla="*/ 91414 h 102651"/>
                <a:gd name="csX24" fmla="*/ 29091 w 81759"/>
                <a:gd name="csY24" fmla="*/ 88959 h 102651"/>
                <a:gd name="csX25" fmla="*/ 18063 w 81759"/>
                <a:gd name="csY25" fmla="*/ 82159 h 102651"/>
                <a:gd name="csX26" fmla="*/ 10648 w 81759"/>
                <a:gd name="csY26" fmla="*/ 72055 h 102651"/>
                <a:gd name="csX27" fmla="*/ 0 w 81759"/>
                <a:gd name="csY27" fmla="*/ 80648 h 102651"/>
                <a:gd name="csX28" fmla="*/ 9697 w 81759"/>
                <a:gd name="csY28" fmla="*/ 91792 h 102651"/>
                <a:gd name="csX29" fmla="*/ 23957 w 81759"/>
                <a:gd name="csY29" fmla="*/ 99724 h 102651"/>
                <a:gd name="csX30" fmla="*/ 43161 w 81759"/>
                <a:gd name="csY30" fmla="*/ 102652 h 102651"/>
                <a:gd name="csX31" fmla="*/ 63506 w 81759"/>
                <a:gd name="csY31" fmla="*/ 99063 h 102651"/>
                <a:gd name="csX32" fmla="*/ 77006 w 81759"/>
                <a:gd name="csY32" fmla="*/ 88864 h 102651"/>
                <a:gd name="csX33" fmla="*/ 81759 w 81759"/>
                <a:gd name="csY33" fmla="*/ 73849 h 102651"/>
                <a:gd name="csX34" fmla="*/ 76055 w 81759"/>
                <a:gd name="csY34" fmla="*/ 57889 h 102651"/>
                <a:gd name="csX35" fmla="*/ 55900 w 81759"/>
                <a:gd name="csY35" fmla="*/ 48257 h 1026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1759" h="102651">
                  <a:moveTo>
                    <a:pt x="55900" y="48257"/>
                  </a:moveTo>
                  <a:lnTo>
                    <a:pt x="34130" y="43441"/>
                  </a:lnTo>
                  <a:cubicBezTo>
                    <a:pt x="27475" y="41930"/>
                    <a:pt x="23006" y="39852"/>
                    <a:pt x="20725" y="37208"/>
                  </a:cubicBezTo>
                  <a:cubicBezTo>
                    <a:pt x="18538" y="34564"/>
                    <a:pt x="17397" y="31447"/>
                    <a:pt x="17397" y="27953"/>
                  </a:cubicBezTo>
                  <a:cubicBezTo>
                    <a:pt x="17397" y="24837"/>
                    <a:pt x="18158" y="22004"/>
                    <a:pt x="19869" y="19548"/>
                  </a:cubicBezTo>
                  <a:cubicBezTo>
                    <a:pt x="21486" y="17093"/>
                    <a:pt x="24052" y="15110"/>
                    <a:pt x="27570" y="13599"/>
                  </a:cubicBezTo>
                  <a:cubicBezTo>
                    <a:pt x="31087" y="12088"/>
                    <a:pt x="35460" y="11332"/>
                    <a:pt x="40879" y="11332"/>
                  </a:cubicBezTo>
                  <a:cubicBezTo>
                    <a:pt x="47534" y="11332"/>
                    <a:pt x="53238" y="12654"/>
                    <a:pt x="57992" y="15299"/>
                  </a:cubicBezTo>
                  <a:cubicBezTo>
                    <a:pt x="62745" y="17943"/>
                    <a:pt x="66928" y="22570"/>
                    <a:pt x="70731" y="28992"/>
                  </a:cubicBezTo>
                  <a:lnTo>
                    <a:pt x="80903" y="21154"/>
                  </a:lnTo>
                  <a:cubicBezTo>
                    <a:pt x="76625" y="14165"/>
                    <a:pt x="71301" y="8971"/>
                    <a:pt x="64932" y="5383"/>
                  </a:cubicBezTo>
                  <a:cubicBezTo>
                    <a:pt x="58562" y="1794"/>
                    <a:pt x="50957" y="0"/>
                    <a:pt x="42115" y="0"/>
                  </a:cubicBezTo>
                  <a:cubicBezTo>
                    <a:pt x="34415" y="0"/>
                    <a:pt x="27760" y="1322"/>
                    <a:pt x="22151" y="4061"/>
                  </a:cubicBezTo>
                  <a:cubicBezTo>
                    <a:pt x="16542" y="6799"/>
                    <a:pt x="12264" y="10388"/>
                    <a:pt x="9222" y="14826"/>
                  </a:cubicBezTo>
                  <a:cubicBezTo>
                    <a:pt x="6179" y="19265"/>
                    <a:pt x="4753" y="24176"/>
                    <a:pt x="4753" y="29558"/>
                  </a:cubicBezTo>
                  <a:cubicBezTo>
                    <a:pt x="4753" y="33525"/>
                    <a:pt x="5609" y="37113"/>
                    <a:pt x="7225" y="40513"/>
                  </a:cubicBezTo>
                  <a:cubicBezTo>
                    <a:pt x="8841" y="43913"/>
                    <a:pt x="11598" y="46840"/>
                    <a:pt x="15401" y="49296"/>
                  </a:cubicBezTo>
                  <a:cubicBezTo>
                    <a:pt x="19204" y="51751"/>
                    <a:pt x="24242" y="53734"/>
                    <a:pt x="30422" y="55151"/>
                  </a:cubicBezTo>
                  <a:lnTo>
                    <a:pt x="53999" y="60439"/>
                  </a:lnTo>
                  <a:cubicBezTo>
                    <a:pt x="59893" y="61761"/>
                    <a:pt x="63886" y="63650"/>
                    <a:pt x="65978" y="66294"/>
                  </a:cubicBezTo>
                  <a:cubicBezTo>
                    <a:pt x="68069" y="68844"/>
                    <a:pt x="69210" y="71771"/>
                    <a:pt x="69210" y="74982"/>
                  </a:cubicBezTo>
                  <a:cubicBezTo>
                    <a:pt x="69210" y="78476"/>
                    <a:pt x="68164" y="81498"/>
                    <a:pt x="66168" y="83954"/>
                  </a:cubicBezTo>
                  <a:cubicBezTo>
                    <a:pt x="64171" y="86409"/>
                    <a:pt x="61224" y="88298"/>
                    <a:pt x="57422" y="89525"/>
                  </a:cubicBezTo>
                  <a:cubicBezTo>
                    <a:pt x="53619" y="90753"/>
                    <a:pt x="49150" y="91414"/>
                    <a:pt x="43922" y="91414"/>
                  </a:cubicBezTo>
                  <a:cubicBezTo>
                    <a:pt x="38313" y="91414"/>
                    <a:pt x="33369" y="90658"/>
                    <a:pt x="29091" y="88959"/>
                  </a:cubicBezTo>
                  <a:cubicBezTo>
                    <a:pt x="24813" y="87259"/>
                    <a:pt x="21105" y="85087"/>
                    <a:pt x="18063" y="82159"/>
                  </a:cubicBezTo>
                  <a:cubicBezTo>
                    <a:pt x="15021" y="79232"/>
                    <a:pt x="12549" y="75832"/>
                    <a:pt x="10648" y="72055"/>
                  </a:cubicBezTo>
                  <a:lnTo>
                    <a:pt x="0" y="80648"/>
                  </a:lnTo>
                  <a:cubicBezTo>
                    <a:pt x="2567" y="84803"/>
                    <a:pt x="5799" y="88486"/>
                    <a:pt x="9697" y="91792"/>
                  </a:cubicBezTo>
                  <a:cubicBezTo>
                    <a:pt x="13690" y="95097"/>
                    <a:pt x="18443" y="97741"/>
                    <a:pt x="23957" y="99724"/>
                  </a:cubicBezTo>
                  <a:cubicBezTo>
                    <a:pt x="29471" y="101708"/>
                    <a:pt x="35936" y="102652"/>
                    <a:pt x="43161" y="102652"/>
                  </a:cubicBezTo>
                  <a:cubicBezTo>
                    <a:pt x="50957" y="102652"/>
                    <a:pt x="57802" y="101424"/>
                    <a:pt x="63506" y="99063"/>
                  </a:cubicBezTo>
                  <a:cubicBezTo>
                    <a:pt x="69305" y="96608"/>
                    <a:pt x="73773" y="93208"/>
                    <a:pt x="77006" y="88864"/>
                  </a:cubicBezTo>
                  <a:cubicBezTo>
                    <a:pt x="80238" y="84520"/>
                    <a:pt x="81759" y="79421"/>
                    <a:pt x="81759" y="73849"/>
                  </a:cubicBezTo>
                  <a:cubicBezTo>
                    <a:pt x="81759" y="67522"/>
                    <a:pt x="79858" y="62233"/>
                    <a:pt x="76055" y="57889"/>
                  </a:cubicBezTo>
                  <a:cubicBezTo>
                    <a:pt x="72252" y="53640"/>
                    <a:pt x="65502" y="50429"/>
                    <a:pt x="55900" y="48257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5ECE779-0F05-EE21-2818-04ABFC9D1740}"/>
                </a:ext>
              </a:extLst>
            </p:cNvPr>
            <p:cNvSpPr/>
            <p:nvPr/>
          </p:nvSpPr>
          <p:spPr>
            <a:xfrm>
              <a:off x="6862442" y="1610846"/>
              <a:ext cx="12168" cy="99724"/>
            </a:xfrm>
            <a:prstGeom prst="rect">
              <a:avLst/>
            </a:pr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1C45BC26-DCB8-AEAC-C6C6-D060FFDB1664}"/>
                </a:ext>
              </a:extLst>
            </p:cNvPr>
            <p:cNvSpPr/>
            <p:nvPr/>
          </p:nvSpPr>
          <p:spPr>
            <a:xfrm>
              <a:off x="6905889" y="1610846"/>
              <a:ext cx="78811" cy="99724"/>
            </a:xfrm>
            <a:custGeom>
              <a:avLst/>
              <a:gdLst>
                <a:gd name="csX0" fmla="*/ 67308 w 78811"/>
                <a:gd name="csY0" fmla="*/ 70449 h 99724"/>
                <a:gd name="csX1" fmla="*/ 67879 w 78811"/>
                <a:gd name="csY1" fmla="*/ 85653 h 99724"/>
                <a:gd name="csX2" fmla="*/ 67689 w 78811"/>
                <a:gd name="csY2" fmla="*/ 85653 h 99724"/>
                <a:gd name="csX3" fmla="*/ 56946 w 78811"/>
                <a:gd name="csY3" fmla="*/ 66483 h 99724"/>
                <a:gd name="csX4" fmla="*/ 15116 w 78811"/>
                <a:gd name="csY4" fmla="*/ 0 h 99724"/>
                <a:gd name="csX5" fmla="*/ 0 w 78811"/>
                <a:gd name="csY5" fmla="*/ 0 h 99724"/>
                <a:gd name="csX6" fmla="*/ 0 w 78811"/>
                <a:gd name="csY6" fmla="*/ 99724 h 99724"/>
                <a:gd name="csX7" fmla="*/ 11598 w 78811"/>
                <a:gd name="csY7" fmla="*/ 99724 h 99724"/>
                <a:gd name="csX8" fmla="*/ 11598 w 78811"/>
                <a:gd name="csY8" fmla="*/ 29370 h 99724"/>
                <a:gd name="csX9" fmla="*/ 11028 w 78811"/>
                <a:gd name="csY9" fmla="*/ 14260 h 99724"/>
                <a:gd name="csX10" fmla="*/ 11123 w 78811"/>
                <a:gd name="csY10" fmla="*/ 14260 h 99724"/>
                <a:gd name="csX11" fmla="*/ 21771 w 78811"/>
                <a:gd name="csY11" fmla="*/ 32958 h 99724"/>
                <a:gd name="csX12" fmla="*/ 63791 w 78811"/>
                <a:gd name="csY12" fmla="*/ 99724 h 99724"/>
                <a:gd name="csX13" fmla="*/ 78812 w 78811"/>
                <a:gd name="csY13" fmla="*/ 99724 h 99724"/>
                <a:gd name="csX14" fmla="*/ 78812 w 78811"/>
                <a:gd name="csY14" fmla="*/ 0 h 99724"/>
                <a:gd name="csX15" fmla="*/ 67308 w 78811"/>
                <a:gd name="csY15" fmla="*/ 0 h 99724"/>
                <a:gd name="csX16" fmla="*/ 67308 w 78811"/>
                <a:gd name="csY16" fmla="*/ 7044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8811" h="99724">
                  <a:moveTo>
                    <a:pt x="67308" y="70449"/>
                  </a:moveTo>
                  <a:lnTo>
                    <a:pt x="67879" y="85653"/>
                  </a:lnTo>
                  <a:lnTo>
                    <a:pt x="67689" y="85653"/>
                  </a:lnTo>
                  <a:lnTo>
                    <a:pt x="56946" y="66483"/>
                  </a:lnTo>
                  <a:lnTo>
                    <a:pt x="1511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1598" y="99724"/>
                  </a:lnTo>
                  <a:lnTo>
                    <a:pt x="11598" y="29370"/>
                  </a:lnTo>
                  <a:lnTo>
                    <a:pt x="11028" y="14260"/>
                  </a:lnTo>
                  <a:lnTo>
                    <a:pt x="11123" y="14260"/>
                  </a:lnTo>
                  <a:lnTo>
                    <a:pt x="21771" y="32958"/>
                  </a:lnTo>
                  <a:lnTo>
                    <a:pt x="63791" y="99724"/>
                  </a:lnTo>
                  <a:lnTo>
                    <a:pt x="78812" y="99724"/>
                  </a:lnTo>
                  <a:lnTo>
                    <a:pt x="78812" y="0"/>
                  </a:lnTo>
                  <a:lnTo>
                    <a:pt x="67308" y="0"/>
                  </a:lnTo>
                  <a:lnTo>
                    <a:pt x="67308" y="70449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49D9013F-998C-CB59-CAE7-7E986DB515F8}"/>
                </a:ext>
              </a:extLst>
            </p:cNvPr>
            <p:cNvSpPr/>
            <p:nvPr/>
          </p:nvSpPr>
          <p:spPr>
            <a:xfrm>
              <a:off x="7010844" y="1609335"/>
              <a:ext cx="89744" cy="102746"/>
            </a:xfrm>
            <a:custGeom>
              <a:avLst/>
              <a:gdLst>
                <a:gd name="csX0" fmla="*/ 44682 w 89744"/>
                <a:gd name="csY0" fmla="*/ 62233 h 102746"/>
                <a:gd name="csX1" fmla="*/ 78146 w 89744"/>
                <a:gd name="csY1" fmla="*/ 62233 h 102746"/>
                <a:gd name="csX2" fmla="*/ 78146 w 89744"/>
                <a:gd name="csY2" fmla="*/ 63178 h 102746"/>
                <a:gd name="csX3" fmla="*/ 76530 w 89744"/>
                <a:gd name="csY3" fmla="*/ 72810 h 102746"/>
                <a:gd name="csX4" fmla="*/ 71301 w 89744"/>
                <a:gd name="csY4" fmla="*/ 82065 h 102746"/>
                <a:gd name="csX5" fmla="*/ 61795 w 89744"/>
                <a:gd name="csY5" fmla="*/ 88864 h 102746"/>
                <a:gd name="csX6" fmla="*/ 47439 w 89744"/>
                <a:gd name="csY6" fmla="*/ 91414 h 102746"/>
                <a:gd name="csX7" fmla="*/ 28425 w 89744"/>
                <a:gd name="csY7" fmla="*/ 86692 h 102746"/>
                <a:gd name="csX8" fmla="*/ 16732 w 89744"/>
                <a:gd name="csY8" fmla="*/ 72904 h 102746"/>
                <a:gd name="csX9" fmla="*/ 12739 w 89744"/>
                <a:gd name="csY9" fmla="*/ 51373 h 102746"/>
                <a:gd name="csX10" fmla="*/ 17017 w 89744"/>
                <a:gd name="csY10" fmla="*/ 29842 h 102746"/>
                <a:gd name="csX11" fmla="*/ 28996 w 89744"/>
                <a:gd name="csY11" fmla="*/ 16054 h 102746"/>
                <a:gd name="csX12" fmla="*/ 46869 w 89744"/>
                <a:gd name="csY12" fmla="*/ 11332 h 102746"/>
                <a:gd name="csX13" fmla="*/ 64932 w 89744"/>
                <a:gd name="csY13" fmla="*/ 15771 h 102746"/>
                <a:gd name="csX14" fmla="*/ 75865 w 89744"/>
                <a:gd name="csY14" fmla="*/ 28803 h 102746"/>
                <a:gd name="csX15" fmla="*/ 86988 w 89744"/>
                <a:gd name="csY15" fmla="*/ 22759 h 102746"/>
                <a:gd name="csX16" fmla="*/ 71491 w 89744"/>
                <a:gd name="csY16" fmla="*/ 5572 h 102746"/>
                <a:gd name="csX17" fmla="*/ 46869 w 89744"/>
                <a:gd name="csY17" fmla="*/ 0 h 102746"/>
                <a:gd name="csX18" fmla="*/ 22341 w 89744"/>
                <a:gd name="csY18" fmla="*/ 6233 h 102746"/>
                <a:gd name="csX19" fmla="*/ 5894 w 89744"/>
                <a:gd name="csY19" fmla="*/ 23987 h 102746"/>
                <a:gd name="csX20" fmla="*/ 0 w 89744"/>
                <a:gd name="csY20" fmla="*/ 51373 h 102746"/>
                <a:gd name="csX21" fmla="*/ 5704 w 89744"/>
                <a:gd name="csY21" fmla="*/ 78760 h 102746"/>
                <a:gd name="csX22" fmla="*/ 21866 w 89744"/>
                <a:gd name="csY22" fmla="*/ 96513 h 102746"/>
                <a:gd name="csX23" fmla="*/ 46584 w 89744"/>
                <a:gd name="csY23" fmla="*/ 102746 h 102746"/>
                <a:gd name="csX24" fmla="*/ 65312 w 89744"/>
                <a:gd name="csY24" fmla="*/ 99724 h 102746"/>
                <a:gd name="csX25" fmla="*/ 78812 w 89744"/>
                <a:gd name="csY25" fmla="*/ 91036 h 102746"/>
                <a:gd name="csX26" fmla="*/ 86988 w 89744"/>
                <a:gd name="csY26" fmla="*/ 77532 h 102746"/>
                <a:gd name="csX27" fmla="*/ 89745 w 89744"/>
                <a:gd name="csY27" fmla="*/ 60156 h 102746"/>
                <a:gd name="csX28" fmla="*/ 89745 w 89744"/>
                <a:gd name="csY28" fmla="*/ 50901 h 102746"/>
                <a:gd name="csX29" fmla="*/ 44682 w 89744"/>
                <a:gd name="csY29" fmla="*/ 50901 h 102746"/>
                <a:gd name="csX30" fmla="*/ 44682 w 89744"/>
                <a:gd name="csY30" fmla="*/ 62233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89744" h="102746">
                  <a:moveTo>
                    <a:pt x="44682" y="62233"/>
                  </a:moveTo>
                  <a:lnTo>
                    <a:pt x="78146" y="62233"/>
                  </a:lnTo>
                  <a:lnTo>
                    <a:pt x="78146" y="63178"/>
                  </a:lnTo>
                  <a:cubicBezTo>
                    <a:pt x="78146" y="66294"/>
                    <a:pt x="77576" y="69505"/>
                    <a:pt x="76530" y="72810"/>
                  </a:cubicBezTo>
                  <a:cubicBezTo>
                    <a:pt x="75484" y="76115"/>
                    <a:pt x="73678" y="79232"/>
                    <a:pt x="71301" y="82065"/>
                  </a:cubicBezTo>
                  <a:cubicBezTo>
                    <a:pt x="68830" y="84898"/>
                    <a:pt x="65692" y="87164"/>
                    <a:pt x="61795" y="88864"/>
                  </a:cubicBezTo>
                  <a:cubicBezTo>
                    <a:pt x="57897" y="90564"/>
                    <a:pt x="53143" y="91414"/>
                    <a:pt x="47439" y="91414"/>
                  </a:cubicBezTo>
                  <a:cubicBezTo>
                    <a:pt x="39929" y="91414"/>
                    <a:pt x="33559" y="89808"/>
                    <a:pt x="28425" y="86692"/>
                  </a:cubicBezTo>
                  <a:cubicBezTo>
                    <a:pt x="23292" y="83576"/>
                    <a:pt x="19299" y="78948"/>
                    <a:pt x="16732" y="72904"/>
                  </a:cubicBezTo>
                  <a:cubicBezTo>
                    <a:pt x="14165" y="66861"/>
                    <a:pt x="12739" y="59778"/>
                    <a:pt x="12739" y="51373"/>
                  </a:cubicBezTo>
                  <a:cubicBezTo>
                    <a:pt x="12739" y="42968"/>
                    <a:pt x="14165" y="35886"/>
                    <a:pt x="17017" y="29842"/>
                  </a:cubicBezTo>
                  <a:cubicBezTo>
                    <a:pt x="19869" y="23798"/>
                    <a:pt x="23862" y="19265"/>
                    <a:pt x="28996" y="16054"/>
                  </a:cubicBezTo>
                  <a:cubicBezTo>
                    <a:pt x="34130" y="12843"/>
                    <a:pt x="40119" y="11332"/>
                    <a:pt x="46869" y="11332"/>
                  </a:cubicBezTo>
                  <a:cubicBezTo>
                    <a:pt x="53619" y="11332"/>
                    <a:pt x="59893" y="12843"/>
                    <a:pt x="64932" y="15771"/>
                  </a:cubicBezTo>
                  <a:cubicBezTo>
                    <a:pt x="69970" y="18698"/>
                    <a:pt x="73678" y="23137"/>
                    <a:pt x="75865" y="28803"/>
                  </a:cubicBezTo>
                  <a:lnTo>
                    <a:pt x="86988" y="22759"/>
                  </a:lnTo>
                  <a:cubicBezTo>
                    <a:pt x="83090" y="15015"/>
                    <a:pt x="77956" y="9255"/>
                    <a:pt x="71491" y="5572"/>
                  </a:cubicBezTo>
                  <a:cubicBezTo>
                    <a:pt x="65027" y="1889"/>
                    <a:pt x="56756" y="0"/>
                    <a:pt x="46869" y="0"/>
                  </a:cubicBezTo>
                  <a:cubicBezTo>
                    <a:pt x="37552" y="0"/>
                    <a:pt x="29376" y="2078"/>
                    <a:pt x="22341" y="6233"/>
                  </a:cubicBezTo>
                  <a:cubicBezTo>
                    <a:pt x="15306" y="10388"/>
                    <a:pt x="9792" y="16337"/>
                    <a:pt x="5894" y="23987"/>
                  </a:cubicBezTo>
                  <a:cubicBezTo>
                    <a:pt x="1996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3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3714" y="102746"/>
                    <a:pt x="59893" y="101707"/>
                    <a:pt x="65312" y="99724"/>
                  </a:cubicBezTo>
                  <a:cubicBezTo>
                    <a:pt x="70731" y="97741"/>
                    <a:pt x="75199" y="94814"/>
                    <a:pt x="78812" y="91036"/>
                  </a:cubicBezTo>
                  <a:cubicBezTo>
                    <a:pt x="82424" y="87259"/>
                    <a:pt x="85181" y="82726"/>
                    <a:pt x="86988" y="77532"/>
                  </a:cubicBezTo>
                  <a:cubicBezTo>
                    <a:pt x="88794" y="72338"/>
                    <a:pt x="89745" y="66483"/>
                    <a:pt x="89745" y="60156"/>
                  </a:cubicBezTo>
                  <a:lnTo>
                    <a:pt x="89745" y="50901"/>
                  </a:lnTo>
                  <a:lnTo>
                    <a:pt x="44682" y="50901"/>
                  </a:lnTo>
                  <a:lnTo>
                    <a:pt x="44682" y="62233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27D88BC5-8965-CE02-F076-8B586E604D9B}"/>
                </a:ext>
              </a:extLst>
            </p:cNvPr>
            <p:cNvSpPr/>
            <p:nvPr/>
          </p:nvSpPr>
          <p:spPr>
            <a:xfrm>
              <a:off x="7172841" y="1609429"/>
              <a:ext cx="86987" cy="102746"/>
            </a:xfrm>
            <a:custGeom>
              <a:avLst/>
              <a:gdLst>
                <a:gd name="csX0" fmla="*/ 63981 w 86987"/>
                <a:gd name="csY0" fmla="*/ 86314 h 102746"/>
                <a:gd name="csX1" fmla="*/ 46489 w 86987"/>
                <a:gd name="csY1" fmla="*/ 91414 h 102746"/>
                <a:gd name="csX2" fmla="*/ 28521 w 86987"/>
                <a:gd name="csY2" fmla="*/ 86692 h 102746"/>
                <a:gd name="csX3" fmla="*/ 16827 w 86987"/>
                <a:gd name="csY3" fmla="*/ 72905 h 102746"/>
                <a:gd name="csX4" fmla="*/ 12739 w 86987"/>
                <a:gd name="csY4" fmla="*/ 51373 h 102746"/>
                <a:gd name="csX5" fmla="*/ 17113 w 86987"/>
                <a:gd name="csY5" fmla="*/ 29747 h 102746"/>
                <a:gd name="csX6" fmla="*/ 29186 w 86987"/>
                <a:gd name="csY6" fmla="*/ 16054 h 102746"/>
                <a:gd name="csX7" fmla="*/ 47154 w 86987"/>
                <a:gd name="csY7" fmla="*/ 11332 h 102746"/>
                <a:gd name="csX8" fmla="*/ 63506 w 86987"/>
                <a:gd name="csY8" fmla="*/ 15771 h 102746"/>
                <a:gd name="csX9" fmla="*/ 73203 w 86987"/>
                <a:gd name="csY9" fmla="*/ 28803 h 102746"/>
                <a:gd name="csX10" fmla="*/ 85182 w 86987"/>
                <a:gd name="csY10" fmla="*/ 23231 h 102746"/>
                <a:gd name="csX11" fmla="*/ 76625 w 86987"/>
                <a:gd name="csY11" fmla="*/ 10482 h 102746"/>
                <a:gd name="csX12" fmla="*/ 63601 w 86987"/>
                <a:gd name="csY12" fmla="*/ 2644 h 102746"/>
                <a:gd name="csX13" fmla="*/ 46299 w 86987"/>
                <a:gd name="csY13" fmla="*/ 0 h 102746"/>
                <a:gd name="csX14" fmla="*/ 21866 w 86987"/>
                <a:gd name="csY14" fmla="*/ 6233 h 102746"/>
                <a:gd name="csX15" fmla="*/ 5704 w 86987"/>
                <a:gd name="csY15" fmla="*/ 23987 h 102746"/>
                <a:gd name="csX16" fmla="*/ 0 w 86987"/>
                <a:gd name="csY16" fmla="*/ 51373 h 102746"/>
                <a:gd name="csX17" fmla="*/ 5704 w 86987"/>
                <a:gd name="csY17" fmla="*/ 78760 h 102746"/>
                <a:gd name="csX18" fmla="*/ 21866 w 86987"/>
                <a:gd name="csY18" fmla="*/ 96514 h 102746"/>
                <a:gd name="csX19" fmla="*/ 46584 w 86987"/>
                <a:gd name="csY19" fmla="*/ 102746 h 102746"/>
                <a:gd name="csX20" fmla="*/ 63981 w 86987"/>
                <a:gd name="csY20" fmla="*/ 99535 h 102746"/>
                <a:gd name="csX21" fmla="*/ 77861 w 86987"/>
                <a:gd name="csY21" fmla="*/ 90281 h 102746"/>
                <a:gd name="csX22" fmla="*/ 86988 w 86987"/>
                <a:gd name="csY22" fmla="*/ 75738 h 102746"/>
                <a:gd name="csX23" fmla="*/ 74819 w 86987"/>
                <a:gd name="csY23" fmla="*/ 71205 h 102746"/>
                <a:gd name="csX24" fmla="*/ 63981 w 86987"/>
                <a:gd name="csY24" fmla="*/ 86409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86987" h="102746">
                  <a:moveTo>
                    <a:pt x="63981" y="86314"/>
                  </a:moveTo>
                  <a:cubicBezTo>
                    <a:pt x="59038" y="89714"/>
                    <a:pt x="53143" y="91414"/>
                    <a:pt x="46489" y="91414"/>
                  </a:cubicBezTo>
                  <a:cubicBezTo>
                    <a:pt x="39834" y="91414"/>
                    <a:pt x="33559" y="89809"/>
                    <a:pt x="28521" y="86692"/>
                  </a:cubicBezTo>
                  <a:cubicBezTo>
                    <a:pt x="23482" y="83576"/>
                    <a:pt x="19584" y="78948"/>
                    <a:pt x="16827" y="72905"/>
                  </a:cubicBezTo>
                  <a:cubicBezTo>
                    <a:pt x="14070" y="66861"/>
                    <a:pt x="12739" y="59778"/>
                    <a:pt x="12739" y="51373"/>
                  </a:cubicBezTo>
                  <a:cubicBezTo>
                    <a:pt x="12739" y="42968"/>
                    <a:pt x="14165" y="35697"/>
                    <a:pt x="17113" y="29747"/>
                  </a:cubicBezTo>
                  <a:cubicBezTo>
                    <a:pt x="19964" y="23798"/>
                    <a:pt x="24052" y="19265"/>
                    <a:pt x="29186" y="16054"/>
                  </a:cubicBezTo>
                  <a:cubicBezTo>
                    <a:pt x="34320" y="12843"/>
                    <a:pt x="40309" y="11332"/>
                    <a:pt x="47154" y="11332"/>
                  </a:cubicBezTo>
                  <a:cubicBezTo>
                    <a:pt x="53999" y="11332"/>
                    <a:pt x="59323" y="12843"/>
                    <a:pt x="63506" y="15771"/>
                  </a:cubicBezTo>
                  <a:cubicBezTo>
                    <a:pt x="67689" y="18698"/>
                    <a:pt x="70921" y="23137"/>
                    <a:pt x="73203" y="28803"/>
                  </a:cubicBezTo>
                  <a:lnTo>
                    <a:pt x="85182" y="23231"/>
                  </a:lnTo>
                  <a:cubicBezTo>
                    <a:pt x="83090" y="18226"/>
                    <a:pt x="80143" y="13977"/>
                    <a:pt x="76625" y="10482"/>
                  </a:cubicBezTo>
                  <a:cubicBezTo>
                    <a:pt x="73013" y="6988"/>
                    <a:pt x="68735" y="4438"/>
                    <a:pt x="63601" y="2644"/>
                  </a:cubicBezTo>
                  <a:cubicBezTo>
                    <a:pt x="58562" y="850"/>
                    <a:pt x="52763" y="0"/>
                    <a:pt x="46299" y="0"/>
                  </a:cubicBezTo>
                  <a:cubicBezTo>
                    <a:pt x="36982" y="0"/>
                    <a:pt x="28806" y="2078"/>
                    <a:pt x="21866" y="6233"/>
                  </a:cubicBezTo>
                  <a:cubicBezTo>
                    <a:pt x="14926" y="10388"/>
                    <a:pt x="9507" y="16337"/>
                    <a:pt x="5704" y="23987"/>
                  </a:cubicBezTo>
                  <a:cubicBezTo>
                    <a:pt x="1901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4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2858" y="102746"/>
                    <a:pt x="58657" y="101708"/>
                    <a:pt x="63981" y="99535"/>
                  </a:cubicBezTo>
                  <a:cubicBezTo>
                    <a:pt x="69305" y="97458"/>
                    <a:pt x="73963" y="94342"/>
                    <a:pt x="77861" y="90281"/>
                  </a:cubicBezTo>
                  <a:cubicBezTo>
                    <a:pt x="81854" y="86220"/>
                    <a:pt x="84896" y="81309"/>
                    <a:pt x="86988" y="75738"/>
                  </a:cubicBezTo>
                  <a:lnTo>
                    <a:pt x="74819" y="71205"/>
                  </a:lnTo>
                  <a:cubicBezTo>
                    <a:pt x="72633" y="77910"/>
                    <a:pt x="69020" y="83009"/>
                    <a:pt x="63981" y="86409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00FC6AD2-AEE0-C824-375D-500D9137A383}"/>
                </a:ext>
              </a:extLst>
            </p:cNvPr>
            <p:cNvSpPr/>
            <p:nvPr/>
          </p:nvSpPr>
          <p:spPr>
            <a:xfrm>
              <a:off x="7276846" y="1609429"/>
              <a:ext cx="93167" cy="102746"/>
            </a:xfrm>
            <a:custGeom>
              <a:avLst/>
              <a:gdLst>
                <a:gd name="csX0" fmla="*/ 71301 w 93167"/>
                <a:gd name="csY0" fmla="*/ 6233 h 102746"/>
                <a:gd name="csX1" fmla="*/ 46584 w 93167"/>
                <a:gd name="csY1" fmla="*/ 0 h 102746"/>
                <a:gd name="csX2" fmla="*/ 21866 w 93167"/>
                <a:gd name="csY2" fmla="*/ 6233 h 102746"/>
                <a:gd name="csX3" fmla="*/ 5704 w 93167"/>
                <a:gd name="csY3" fmla="*/ 23987 h 102746"/>
                <a:gd name="csX4" fmla="*/ 0 w 93167"/>
                <a:gd name="csY4" fmla="*/ 51373 h 102746"/>
                <a:gd name="csX5" fmla="*/ 5704 w 93167"/>
                <a:gd name="csY5" fmla="*/ 78760 h 102746"/>
                <a:gd name="csX6" fmla="*/ 21866 w 93167"/>
                <a:gd name="csY6" fmla="*/ 96514 h 102746"/>
                <a:gd name="csX7" fmla="*/ 46584 w 93167"/>
                <a:gd name="csY7" fmla="*/ 102746 h 102746"/>
                <a:gd name="csX8" fmla="*/ 71301 w 93167"/>
                <a:gd name="csY8" fmla="*/ 96514 h 102746"/>
                <a:gd name="csX9" fmla="*/ 87463 w 93167"/>
                <a:gd name="csY9" fmla="*/ 78760 h 102746"/>
                <a:gd name="csX10" fmla="*/ 93167 w 93167"/>
                <a:gd name="csY10" fmla="*/ 51373 h 102746"/>
                <a:gd name="csX11" fmla="*/ 87463 w 93167"/>
                <a:gd name="csY11" fmla="*/ 23987 h 102746"/>
                <a:gd name="csX12" fmla="*/ 71301 w 93167"/>
                <a:gd name="csY12" fmla="*/ 6233 h 102746"/>
                <a:gd name="csX13" fmla="*/ 76245 w 93167"/>
                <a:gd name="csY13" fmla="*/ 72810 h 102746"/>
                <a:gd name="csX14" fmla="*/ 64647 w 93167"/>
                <a:gd name="csY14" fmla="*/ 86598 h 102746"/>
                <a:gd name="csX15" fmla="*/ 46584 w 93167"/>
                <a:gd name="csY15" fmla="*/ 91319 h 102746"/>
                <a:gd name="csX16" fmla="*/ 28616 w 93167"/>
                <a:gd name="csY16" fmla="*/ 86598 h 102746"/>
                <a:gd name="csX17" fmla="*/ 16922 w 93167"/>
                <a:gd name="csY17" fmla="*/ 72810 h 102746"/>
                <a:gd name="csX18" fmla="*/ 12834 w 93167"/>
                <a:gd name="csY18" fmla="*/ 51279 h 102746"/>
                <a:gd name="csX19" fmla="*/ 16922 w 93167"/>
                <a:gd name="csY19" fmla="*/ 29747 h 102746"/>
                <a:gd name="csX20" fmla="*/ 28616 w 93167"/>
                <a:gd name="csY20" fmla="*/ 15960 h 102746"/>
                <a:gd name="csX21" fmla="*/ 46584 w 93167"/>
                <a:gd name="csY21" fmla="*/ 11238 h 102746"/>
                <a:gd name="csX22" fmla="*/ 64647 w 93167"/>
                <a:gd name="csY22" fmla="*/ 15960 h 102746"/>
                <a:gd name="csX23" fmla="*/ 76245 w 93167"/>
                <a:gd name="csY23" fmla="*/ 29747 h 102746"/>
                <a:gd name="csX24" fmla="*/ 80333 w 93167"/>
                <a:gd name="csY24" fmla="*/ 51279 h 102746"/>
                <a:gd name="csX25" fmla="*/ 76245 w 93167"/>
                <a:gd name="csY25" fmla="*/ 72810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93167" h="102746">
                  <a:moveTo>
                    <a:pt x="71301" y="6233"/>
                  </a:moveTo>
                  <a:cubicBezTo>
                    <a:pt x="64362" y="2078"/>
                    <a:pt x="56090" y="0"/>
                    <a:pt x="46584" y="0"/>
                  </a:cubicBezTo>
                  <a:cubicBezTo>
                    <a:pt x="37077" y="0"/>
                    <a:pt x="28806" y="2078"/>
                    <a:pt x="21866" y="6233"/>
                  </a:cubicBezTo>
                  <a:cubicBezTo>
                    <a:pt x="14926" y="10388"/>
                    <a:pt x="9507" y="16337"/>
                    <a:pt x="5704" y="23987"/>
                  </a:cubicBezTo>
                  <a:cubicBezTo>
                    <a:pt x="1901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4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6090" y="102746"/>
                    <a:pt x="64362" y="100669"/>
                    <a:pt x="71301" y="96514"/>
                  </a:cubicBezTo>
                  <a:cubicBezTo>
                    <a:pt x="78242" y="92358"/>
                    <a:pt x="83661" y="86409"/>
                    <a:pt x="87463" y="78760"/>
                  </a:cubicBezTo>
                  <a:cubicBezTo>
                    <a:pt x="91266" y="71110"/>
                    <a:pt x="93167" y="61950"/>
                    <a:pt x="93167" y="51373"/>
                  </a:cubicBezTo>
                  <a:cubicBezTo>
                    <a:pt x="93167" y="40796"/>
                    <a:pt x="91266" y="31730"/>
                    <a:pt x="87463" y="23987"/>
                  </a:cubicBezTo>
                  <a:cubicBezTo>
                    <a:pt x="83661" y="16337"/>
                    <a:pt x="78242" y="10388"/>
                    <a:pt x="71301" y="6233"/>
                  </a:cubicBezTo>
                  <a:close/>
                  <a:moveTo>
                    <a:pt x="76245" y="72810"/>
                  </a:moveTo>
                  <a:cubicBezTo>
                    <a:pt x="73488" y="78760"/>
                    <a:pt x="69590" y="83387"/>
                    <a:pt x="64647" y="86598"/>
                  </a:cubicBezTo>
                  <a:cubicBezTo>
                    <a:pt x="59703" y="89809"/>
                    <a:pt x="53619" y="91319"/>
                    <a:pt x="46584" y="91319"/>
                  </a:cubicBezTo>
                  <a:cubicBezTo>
                    <a:pt x="39549" y="91319"/>
                    <a:pt x="33654" y="89714"/>
                    <a:pt x="28616" y="86598"/>
                  </a:cubicBezTo>
                  <a:cubicBezTo>
                    <a:pt x="23577" y="83481"/>
                    <a:pt x="19679" y="78854"/>
                    <a:pt x="16922" y="72810"/>
                  </a:cubicBezTo>
                  <a:cubicBezTo>
                    <a:pt x="14165" y="66766"/>
                    <a:pt x="12834" y="59683"/>
                    <a:pt x="12834" y="51279"/>
                  </a:cubicBezTo>
                  <a:cubicBezTo>
                    <a:pt x="12834" y="42874"/>
                    <a:pt x="14165" y="35791"/>
                    <a:pt x="16922" y="29747"/>
                  </a:cubicBezTo>
                  <a:cubicBezTo>
                    <a:pt x="19679" y="23703"/>
                    <a:pt x="23577" y="19170"/>
                    <a:pt x="28616" y="15960"/>
                  </a:cubicBezTo>
                  <a:cubicBezTo>
                    <a:pt x="33654" y="12749"/>
                    <a:pt x="39644" y="11238"/>
                    <a:pt x="46584" y="11238"/>
                  </a:cubicBezTo>
                  <a:cubicBezTo>
                    <a:pt x="53524" y="11238"/>
                    <a:pt x="59608" y="12843"/>
                    <a:pt x="64647" y="15960"/>
                  </a:cubicBezTo>
                  <a:cubicBezTo>
                    <a:pt x="69685" y="19076"/>
                    <a:pt x="73583" y="23703"/>
                    <a:pt x="76245" y="29747"/>
                  </a:cubicBezTo>
                  <a:cubicBezTo>
                    <a:pt x="79002" y="35697"/>
                    <a:pt x="80333" y="42874"/>
                    <a:pt x="80333" y="51279"/>
                  </a:cubicBezTo>
                  <a:cubicBezTo>
                    <a:pt x="80333" y="59683"/>
                    <a:pt x="79002" y="66861"/>
                    <a:pt x="76245" y="7281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5C9E3F1D-4496-67FF-88D7-F099416C631F}"/>
                </a:ext>
              </a:extLst>
            </p:cNvPr>
            <p:cNvSpPr/>
            <p:nvPr/>
          </p:nvSpPr>
          <p:spPr>
            <a:xfrm>
              <a:off x="7396062" y="1610846"/>
              <a:ext cx="78716" cy="99724"/>
            </a:xfrm>
            <a:custGeom>
              <a:avLst/>
              <a:gdLst>
                <a:gd name="csX0" fmla="*/ 67214 w 78716"/>
                <a:gd name="csY0" fmla="*/ 70449 h 99724"/>
                <a:gd name="csX1" fmla="*/ 67784 w 78716"/>
                <a:gd name="csY1" fmla="*/ 85653 h 99724"/>
                <a:gd name="csX2" fmla="*/ 67689 w 78716"/>
                <a:gd name="csY2" fmla="*/ 85653 h 99724"/>
                <a:gd name="csX3" fmla="*/ 56851 w 78716"/>
                <a:gd name="csY3" fmla="*/ 66483 h 99724"/>
                <a:gd name="csX4" fmla="*/ 15021 w 78716"/>
                <a:gd name="csY4" fmla="*/ 0 h 99724"/>
                <a:gd name="csX5" fmla="*/ 0 w 78716"/>
                <a:gd name="csY5" fmla="*/ 0 h 99724"/>
                <a:gd name="csX6" fmla="*/ 0 w 78716"/>
                <a:gd name="csY6" fmla="*/ 99724 h 99724"/>
                <a:gd name="csX7" fmla="*/ 11503 w 78716"/>
                <a:gd name="csY7" fmla="*/ 99724 h 99724"/>
                <a:gd name="csX8" fmla="*/ 11503 w 78716"/>
                <a:gd name="csY8" fmla="*/ 29370 h 99724"/>
                <a:gd name="csX9" fmla="*/ 10933 w 78716"/>
                <a:gd name="csY9" fmla="*/ 14260 h 99724"/>
                <a:gd name="csX10" fmla="*/ 11028 w 78716"/>
                <a:gd name="csY10" fmla="*/ 14260 h 99724"/>
                <a:gd name="csX11" fmla="*/ 21676 w 78716"/>
                <a:gd name="csY11" fmla="*/ 32958 h 99724"/>
                <a:gd name="csX12" fmla="*/ 63696 w 78716"/>
                <a:gd name="csY12" fmla="*/ 99724 h 99724"/>
                <a:gd name="csX13" fmla="*/ 78717 w 78716"/>
                <a:gd name="csY13" fmla="*/ 99724 h 99724"/>
                <a:gd name="csX14" fmla="*/ 78717 w 78716"/>
                <a:gd name="csY14" fmla="*/ 0 h 99724"/>
                <a:gd name="csX15" fmla="*/ 67214 w 78716"/>
                <a:gd name="csY15" fmla="*/ 0 h 99724"/>
                <a:gd name="csX16" fmla="*/ 67214 w 78716"/>
                <a:gd name="csY16" fmla="*/ 7044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8716" h="99724">
                  <a:moveTo>
                    <a:pt x="67214" y="70449"/>
                  </a:moveTo>
                  <a:lnTo>
                    <a:pt x="67784" y="85653"/>
                  </a:lnTo>
                  <a:lnTo>
                    <a:pt x="67689" y="85653"/>
                  </a:lnTo>
                  <a:lnTo>
                    <a:pt x="56851" y="66483"/>
                  </a:lnTo>
                  <a:lnTo>
                    <a:pt x="15021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1503" y="99724"/>
                  </a:lnTo>
                  <a:lnTo>
                    <a:pt x="11503" y="29370"/>
                  </a:lnTo>
                  <a:lnTo>
                    <a:pt x="10933" y="14260"/>
                  </a:lnTo>
                  <a:lnTo>
                    <a:pt x="11028" y="14260"/>
                  </a:lnTo>
                  <a:lnTo>
                    <a:pt x="21676" y="32958"/>
                  </a:lnTo>
                  <a:lnTo>
                    <a:pt x="63696" y="99724"/>
                  </a:lnTo>
                  <a:lnTo>
                    <a:pt x="78717" y="99724"/>
                  </a:lnTo>
                  <a:lnTo>
                    <a:pt x="78717" y="0"/>
                  </a:lnTo>
                  <a:lnTo>
                    <a:pt x="67214" y="0"/>
                  </a:lnTo>
                  <a:lnTo>
                    <a:pt x="67214" y="70449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C6E66E46-E570-03AF-172C-7787918D8D1F}"/>
                </a:ext>
              </a:extLst>
            </p:cNvPr>
            <p:cNvSpPr/>
            <p:nvPr/>
          </p:nvSpPr>
          <p:spPr>
            <a:xfrm>
              <a:off x="7506151" y="1610846"/>
              <a:ext cx="70255" cy="99724"/>
            </a:xfrm>
            <a:custGeom>
              <a:avLst/>
              <a:gdLst>
                <a:gd name="csX0" fmla="*/ 0 w 70255"/>
                <a:gd name="csY0" fmla="*/ 99724 h 99724"/>
                <a:gd name="csX1" fmla="*/ 12169 w 70255"/>
                <a:gd name="csY1" fmla="*/ 99724 h 99724"/>
                <a:gd name="csX2" fmla="*/ 12169 w 70255"/>
                <a:gd name="csY2" fmla="*/ 54867 h 99724"/>
                <a:gd name="csX3" fmla="*/ 57517 w 70255"/>
                <a:gd name="csY3" fmla="*/ 54867 h 99724"/>
                <a:gd name="csX4" fmla="*/ 57517 w 70255"/>
                <a:gd name="csY4" fmla="*/ 43535 h 99724"/>
                <a:gd name="csX5" fmla="*/ 12169 w 70255"/>
                <a:gd name="csY5" fmla="*/ 43535 h 99724"/>
                <a:gd name="csX6" fmla="*/ 12169 w 70255"/>
                <a:gd name="csY6" fmla="*/ 11332 h 99724"/>
                <a:gd name="csX7" fmla="*/ 70256 w 70255"/>
                <a:gd name="csY7" fmla="*/ 11332 h 99724"/>
                <a:gd name="csX8" fmla="*/ 70256 w 70255"/>
                <a:gd name="csY8" fmla="*/ 0 h 99724"/>
                <a:gd name="csX9" fmla="*/ 0 w 70255"/>
                <a:gd name="csY9" fmla="*/ 0 h 99724"/>
                <a:gd name="csX10" fmla="*/ 0 w 70255"/>
                <a:gd name="csY10" fmla="*/ 99724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70255" h="99724">
                  <a:moveTo>
                    <a:pt x="0" y="99724"/>
                  </a:moveTo>
                  <a:lnTo>
                    <a:pt x="12169" y="99724"/>
                  </a:lnTo>
                  <a:lnTo>
                    <a:pt x="12169" y="54867"/>
                  </a:lnTo>
                  <a:lnTo>
                    <a:pt x="57517" y="54867"/>
                  </a:lnTo>
                  <a:lnTo>
                    <a:pt x="57517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256" y="11332"/>
                  </a:lnTo>
                  <a:lnTo>
                    <a:pt x="70256" y="0"/>
                  </a:lnTo>
                  <a:lnTo>
                    <a:pt x="0" y="0"/>
                  </a:lnTo>
                  <a:lnTo>
                    <a:pt x="0" y="99724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F7C8B8CB-06F8-A332-1EDE-9A209901BB65}"/>
                </a:ext>
              </a:extLst>
            </p:cNvPr>
            <p:cNvSpPr/>
            <p:nvPr/>
          </p:nvSpPr>
          <p:spPr>
            <a:xfrm>
              <a:off x="7597798" y="1610846"/>
              <a:ext cx="72727" cy="99724"/>
            </a:xfrm>
            <a:custGeom>
              <a:avLst/>
              <a:gdLst>
                <a:gd name="csX0" fmla="*/ 12169 w 72727"/>
                <a:gd name="csY0" fmla="*/ 54867 h 99724"/>
                <a:gd name="csX1" fmla="*/ 57516 w 72727"/>
                <a:gd name="csY1" fmla="*/ 54867 h 99724"/>
                <a:gd name="csX2" fmla="*/ 57516 w 72727"/>
                <a:gd name="csY2" fmla="*/ 43535 h 99724"/>
                <a:gd name="csX3" fmla="*/ 12169 w 72727"/>
                <a:gd name="csY3" fmla="*/ 43535 h 99724"/>
                <a:gd name="csX4" fmla="*/ 12169 w 72727"/>
                <a:gd name="csY4" fmla="*/ 11332 h 99724"/>
                <a:gd name="csX5" fmla="*/ 70446 w 72727"/>
                <a:gd name="csY5" fmla="*/ 11332 h 99724"/>
                <a:gd name="csX6" fmla="*/ 70446 w 72727"/>
                <a:gd name="csY6" fmla="*/ 0 h 99724"/>
                <a:gd name="csX7" fmla="*/ 0 w 72727"/>
                <a:gd name="csY7" fmla="*/ 0 h 99724"/>
                <a:gd name="csX8" fmla="*/ 0 w 72727"/>
                <a:gd name="csY8" fmla="*/ 99724 h 99724"/>
                <a:gd name="csX9" fmla="*/ 72727 w 72727"/>
                <a:gd name="csY9" fmla="*/ 99724 h 99724"/>
                <a:gd name="csX10" fmla="*/ 72727 w 72727"/>
                <a:gd name="csY10" fmla="*/ 88392 h 99724"/>
                <a:gd name="csX11" fmla="*/ 12169 w 72727"/>
                <a:gd name="csY11" fmla="*/ 88392 h 99724"/>
                <a:gd name="csX12" fmla="*/ 12169 w 72727"/>
                <a:gd name="csY12" fmla="*/ 54867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2727" h="99724">
                  <a:moveTo>
                    <a:pt x="12169" y="54867"/>
                  </a:moveTo>
                  <a:lnTo>
                    <a:pt x="57516" y="54867"/>
                  </a:lnTo>
                  <a:lnTo>
                    <a:pt x="57516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446" y="11332"/>
                  </a:lnTo>
                  <a:lnTo>
                    <a:pt x="7044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72727" y="99724"/>
                  </a:lnTo>
                  <a:lnTo>
                    <a:pt x="72727" y="88392"/>
                  </a:lnTo>
                  <a:lnTo>
                    <a:pt x="12169" y="88392"/>
                  </a:lnTo>
                  <a:lnTo>
                    <a:pt x="12169" y="54867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4824F54D-B218-DE57-059D-F02D0D2AA784}"/>
                </a:ext>
              </a:extLst>
            </p:cNvPr>
            <p:cNvSpPr/>
            <p:nvPr/>
          </p:nvSpPr>
          <p:spPr>
            <a:xfrm>
              <a:off x="7692771" y="1611035"/>
              <a:ext cx="73488" cy="99724"/>
            </a:xfrm>
            <a:custGeom>
              <a:avLst/>
              <a:gdLst>
                <a:gd name="csX0" fmla="*/ 70731 w 73488"/>
                <a:gd name="csY0" fmla="*/ 92547 h 99724"/>
                <a:gd name="csX1" fmla="*/ 69685 w 73488"/>
                <a:gd name="csY1" fmla="*/ 85842 h 99724"/>
                <a:gd name="csX2" fmla="*/ 68735 w 73488"/>
                <a:gd name="csY2" fmla="*/ 74793 h 99724"/>
                <a:gd name="csX3" fmla="*/ 64076 w 73488"/>
                <a:gd name="csY3" fmla="*/ 61383 h 99724"/>
                <a:gd name="csX4" fmla="*/ 50957 w 73488"/>
                <a:gd name="csY4" fmla="*/ 54584 h 99724"/>
                <a:gd name="csX5" fmla="*/ 50957 w 73488"/>
                <a:gd name="csY5" fmla="*/ 54301 h 99724"/>
                <a:gd name="csX6" fmla="*/ 62460 w 73488"/>
                <a:gd name="csY6" fmla="*/ 49201 h 99724"/>
                <a:gd name="csX7" fmla="*/ 69495 w 73488"/>
                <a:gd name="csY7" fmla="*/ 40702 h 99724"/>
                <a:gd name="csX8" fmla="*/ 71967 w 73488"/>
                <a:gd name="csY8" fmla="*/ 29181 h 99724"/>
                <a:gd name="csX9" fmla="*/ 62650 w 73488"/>
                <a:gd name="csY9" fmla="*/ 7838 h 99724"/>
                <a:gd name="csX10" fmla="*/ 38027 w 73488"/>
                <a:gd name="csY10" fmla="*/ 0 h 99724"/>
                <a:gd name="csX11" fmla="*/ 0 w 73488"/>
                <a:gd name="csY11" fmla="*/ 0 h 99724"/>
                <a:gd name="csX12" fmla="*/ 0 w 73488"/>
                <a:gd name="csY12" fmla="*/ 99724 h 99724"/>
                <a:gd name="csX13" fmla="*/ 12169 w 73488"/>
                <a:gd name="csY13" fmla="*/ 99724 h 99724"/>
                <a:gd name="csX14" fmla="*/ 12169 w 73488"/>
                <a:gd name="csY14" fmla="*/ 58361 h 99724"/>
                <a:gd name="csX15" fmla="*/ 33464 w 73488"/>
                <a:gd name="csY15" fmla="*/ 58361 h 99724"/>
                <a:gd name="csX16" fmla="*/ 50767 w 73488"/>
                <a:gd name="csY16" fmla="*/ 62894 h 99724"/>
                <a:gd name="csX17" fmla="*/ 56756 w 73488"/>
                <a:gd name="csY17" fmla="*/ 76210 h 99724"/>
                <a:gd name="csX18" fmla="*/ 57707 w 73488"/>
                <a:gd name="csY18" fmla="*/ 87731 h 99724"/>
                <a:gd name="csX19" fmla="*/ 58943 w 73488"/>
                <a:gd name="csY19" fmla="*/ 95097 h 99724"/>
                <a:gd name="csX20" fmla="*/ 60369 w 73488"/>
                <a:gd name="csY20" fmla="*/ 99724 h 99724"/>
                <a:gd name="csX21" fmla="*/ 73488 w 73488"/>
                <a:gd name="csY21" fmla="*/ 99724 h 99724"/>
                <a:gd name="csX22" fmla="*/ 73488 w 73488"/>
                <a:gd name="csY22" fmla="*/ 99252 h 99724"/>
                <a:gd name="csX23" fmla="*/ 72062 w 73488"/>
                <a:gd name="csY23" fmla="*/ 96608 h 99724"/>
                <a:gd name="csX24" fmla="*/ 70731 w 73488"/>
                <a:gd name="csY24" fmla="*/ 92642 h 99724"/>
                <a:gd name="csX25" fmla="*/ 37933 w 73488"/>
                <a:gd name="csY25" fmla="*/ 46840 h 99724"/>
                <a:gd name="csX26" fmla="*/ 12264 w 73488"/>
                <a:gd name="csY26" fmla="*/ 46840 h 99724"/>
                <a:gd name="csX27" fmla="*/ 12264 w 73488"/>
                <a:gd name="csY27" fmla="*/ 11143 h 99724"/>
                <a:gd name="csX28" fmla="*/ 37933 w 73488"/>
                <a:gd name="csY28" fmla="*/ 11143 h 99724"/>
                <a:gd name="csX29" fmla="*/ 53999 w 73488"/>
                <a:gd name="csY29" fmla="*/ 15582 h 99724"/>
                <a:gd name="csX30" fmla="*/ 59228 w 73488"/>
                <a:gd name="csY30" fmla="*/ 28992 h 99724"/>
                <a:gd name="csX31" fmla="*/ 53999 w 73488"/>
                <a:gd name="csY31" fmla="*/ 42402 h 99724"/>
                <a:gd name="csX32" fmla="*/ 37933 w 73488"/>
                <a:gd name="csY32" fmla="*/ 46840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</a:cxnLst>
              <a:rect l="l" t="t" r="r" b="b"/>
              <a:pathLst>
                <a:path w="73488" h="99724">
                  <a:moveTo>
                    <a:pt x="70731" y="92547"/>
                  </a:moveTo>
                  <a:cubicBezTo>
                    <a:pt x="70351" y="90847"/>
                    <a:pt x="69971" y="88675"/>
                    <a:pt x="69685" y="85842"/>
                  </a:cubicBezTo>
                  <a:cubicBezTo>
                    <a:pt x="69400" y="83009"/>
                    <a:pt x="69115" y="79326"/>
                    <a:pt x="68735" y="74793"/>
                  </a:cubicBezTo>
                  <a:cubicBezTo>
                    <a:pt x="68545" y="69316"/>
                    <a:pt x="67024" y="64877"/>
                    <a:pt x="64076" y="61383"/>
                  </a:cubicBezTo>
                  <a:cubicBezTo>
                    <a:pt x="61224" y="57889"/>
                    <a:pt x="56756" y="55623"/>
                    <a:pt x="50957" y="54584"/>
                  </a:cubicBezTo>
                  <a:lnTo>
                    <a:pt x="50957" y="54301"/>
                  </a:lnTo>
                  <a:cubicBezTo>
                    <a:pt x="55520" y="53167"/>
                    <a:pt x="59323" y="51468"/>
                    <a:pt x="62460" y="49201"/>
                  </a:cubicBezTo>
                  <a:cubicBezTo>
                    <a:pt x="65597" y="46935"/>
                    <a:pt x="67879" y="44007"/>
                    <a:pt x="69495" y="40702"/>
                  </a:cubicBezTo>
                  <a:cubicBezTo>
                    <a:pt x="71111" y="37397"/>
                    <a:pt x="71967" y="33430"/>
                    <a:pt x="71967" y="29181"/>
                  </a:cubicBezTo>
                  <a:cubicBezTo>
                    <a:pt x="71967" y="20209"/>
                    <a:pt x="68830" y="13127"/>
                    <a:pt x="62650" y="7838"/>
                  </a:cubicBezTo>
                  <a:cubicBezTo>
                    <a:pt x="56471" y="2644"/>
                    <a:pt x="48295" y="0"/>
                    <a:pt x="38027" y="0"/>
                  </a:cubicBezTo>
                  <a:lnTo>
                    <a:pt x="0" y="0"/>
                  </a:lnTo>
                  <a:lnTo>
                    <a:pt x="0" y="99724"/>
                  </a:lnTo>
                  <a:lnTo>
                    <a:pt x="12169" y="99724"/>
                  </a:lnTo>
                  <a:lnTo>
                    <a:pt x="12169" y="58361"/>
                  </a:lnTo>
                  <a:lnTo>
                    <a:pt x="33464" y="58361"/>
                  </a:lnTo>
                  <a:cubicBezTo>
                    <a:pt x="41260" y="58361"/>
                    <a:pt x="47059" y="59872"/>
                    <a:pt x="50767" y="62894"/>
                  </a:cubicBezTo>
                  <a:cubicBezTo>
                    <a:pt x="54474" y="65916"/>
                    <a:pt x="56471" y="70355"/>
                    <a:pt x="56756" y="76210"/>
                  </a:cubicBezTo>
                  <a:cubicBezTo>
                    <a:pt x="57041" y="80837"/>
                    <a:pt x="57422" y="84709"/>
                    <a:pt x="57707" y="87731"/>
                  </a:cubicBezTo>
                  <a:cubicBezTo>
                    <a:pt x="58087" y="90847"/>
                    <a:pt x="58467" y="93303"/>
                    <a:pt x="58943" y="95097"/>
                  </a:cubicBezTo>
                  <a:cubicBezTo>
                    <a:pt x="59418" y="96986"/>
                    <a:pt x="59893" y="98497"/>
                    <a:pt x="60369" y="99724"/>
                  </a:cubicBezTo>
                  <a:lnTo>
                    <a:pt x="73488" y="99724"/>
                  </a:lnTo>
                  <a:lnTo>
                    <a:pt x="73488" y="99252"/>
                  </a:lnTo>
                  <a:cubicBezTo>
                    <a:pt x="73013" y="98497"/>
                    <a:pt x="72537" y="97552"/>
                    <a:pt x="72062" y="96608"/>
                  </a:cubicBezTo>
                  <a:cubicBezTo>
                    <a:pt x="71587" y="95664"/>
                    <a:pt x="71207" y="94342"/>
                    <a:pt x="70731" y="92642"/>
                  </a:cubicBezTo>
                  <a:close/>
                  <a:moveTo>
                    <a:pt x="37933" y="46840"/>
                  </a:moveTo>
                  <a:lnTo>
                    <a:pt x="12264" y="46840"/>
                  </a:lnTo>
                  <a:lnTo>
                    <a:pt x="12264" y="11143"/>
                  </a:lnTo>
                  <a:lnTo>
                    <a:pt x="37933" y="11143"/>
                  </a:lnTo>
                  <a:cubicBezTo>
                    <a:pt x="45158" y="11143"/>
                    <a:pt x="50481" y="12654"/>
                    <a:pt x="53999" y="15582"/>
                  </a:cubicBezTo>
                  <a:cubicBezTo>
                    <a:pt x="57517" y="18510"/>
                    <a:pt x="59228" y="23042"/>
                    <a:pt x="59228" y="28992"/>
                  </a:cubicBezTo>
                  <a:cubicBezTo>
                    <a:pt x="59228" y="34941"/>
                    <a:pt x="57517" y="39380"/>
                    <a:pt x="53999" y="42402"/>
                  </a:cubicBezTo>
                  <a:cubicBezTo>
                    <a:pt x="50481" y="45329"/>
                    <a:pt x="45158" y="46840"/>
                    <a:pt x="37933" y="46840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3AB1B4EA-86D0-521A-025D-5724D5C3AD67}"/>
                </a:ext>
              </a:extLst>
            </p:cNvPr>
            <p:cNvSpPr/>
            <p:nvPr/>
          </p:nvSpPr>
          <p:spPr>
            <a:xfrm>
              <a:off x="7791928" y="1610846"/>
              <a:ext cx="72727" cy="99724"/>
            </a:xfrm>
            <a:custGeom>
              <a:avLst/>
              <a:gdLst>
                <a:gd name="csX0" fmla="*/ 12169 w 72727"/>
                <a:gd name="csY0" fmla="*/ 54867 h 99724"/>
                <a:gd name="csX1" fmla="*/ 57516 w 72727"/>
                <a:gd name="csY1" fmla="*/ 54867 h 99724"/>
                <a:gd name="csX2" fmla="*/ 57516 w 72727"/>
                <a:gd name="csY2" fmla="*/ 43535 h 99724"/>
                <a:gd name="csX3" fmla="*/ 12169 w 72727"/>
                <a:gd name="csY3" fmla="*/ 43535 h 99724"/>
                <a:gd name="csX4" fmla="*/ 12169 w 72727"/>
                <a:gd name="csY4" fmla="*/ 11332 h 99724"/>
                <a:gd name="csX5" fmla="*/ 70446 w 72727"/>
                <a:gd name="csY5" fmla="*/ 11332 h 99724"/>
                <a:gd name="csX6" fmla="*/ 70446 w 72727"/>
                <a:gd name="csY6" fmla="*/ 0 h 99724"/>
                <a:gd name="csX7" fmla="*/ 0 w 72727"/>
                <a:gd name="csY7" fmla="*/ 0 h 99724"/>
                <a:gd name="csX8" fmla="*/ 0 w 72727"/>
                <a:gd name="csY8" fmla="*/ 99724 h 99724"/>
                <a:gd name="csX9" fmla="*/ 72727 w 72727"/>
                <a:gd name="csY9" fmla="*/ 99724 h 99724"/>
                <a:gd name="csX10" fmla="*/ 72727 w 72727"/>
                <a:gd name="csY10" fmla="*/ 88392 h 99724"/>
                <a:gd name="csX11" fmla="*/ 12169 w 72727"/>
                <a:gd name="csY11" fmla="*/ 88392 h 99724"/>
                <a:gd name="csX12" fmla="*/ 12169 w 72727"/>
                <a:gd name="csY12" fmla="*/ 54867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2727" h="99724">
                  <a:moveTo>
                    <a:pt x="12169" y="54867"/>
                  </a:moveTo>
                  <a:lnTo>
                    <a:pt x="57516" y="54867"/>
                  </a:lnTo>
                  <a:lnTo>
                    <a:pt x="57516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446" y="11332"/>
                  </a:lnTo>
                  <a:lnTo>
                    <a:pt x="70446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72727" y="99724"/>
                  </a:lnTo>
                  <a:lnTo>
                    <a:pt x="72727" y="88392"/>
                  </a:lnTo>
                  <a:lnTo>
                    <a:pt x="12169" y="88392"/>
                  </a:lnTo>
                  <a:lnTo>
                    <a:pt x="12169" y="54867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0DDEFA37-89EE-FE32-FDF8-103A21472A8E}"/>
                </a:ext>
              </a:extLst>
            </p:cNvPr>
            <p:cNvSpPr/>
            <p:nvPr/>
          </p:nvSpPr>
          <p:spPr>
            <a:xfrm>
              <a:off x="7886901" y="1610846"/>
              <a:ext cx="78811" cy="99724"/>
            </a:xfrm>
            <a:custGeom>
              <a:avLst/>
              <a:gdLst>
                <a:gd name="csX0" fmla="*/ 67214 w 78811"/>
                <a:gd name="csY0" fmla="*/ 70449 h 99724"/>
                <a:gd name="csX1" fmla="*/ 67879 w 78811"/>
                <a:gd name="csY1" fmla="*/ 85653 h 99724"/>
                <a:gd name="csX2" fmla="*/ 67689 w 78811"/>
                <a:gd name="csY2" fmla="*/ 85653 h 99724"/>
                <a:gd name="csX3" fmla="*/ 56946 w 78811"/>
                <a:gd name="csY3" fmla="*/ 66483 h 99724"/>
                <a:gd name="csX4" fmla="*/ 15021 w 78811"/>
                <a:gd name="csY4" fmla="*/ 0 h 99724"/>
                <a:gd name="csX5" fmla="*/ 0 w 78811"/>
                <a:gd name="csY5" fmla="*/ 0 h 99724"/>
                <a:gd name="csX6" fmla="*/ 0 w 78811"/>
                <a:gd name="csY6" fmla="*/ 99724 h 99724"/>
                <a:gd name="csX7" fmla="*/ 11598 w 78811"/>
                <a:gd name="csY7" fmla="*/ 99724 h 99724"/>
                <a:gd name="csX8" fmla="*/ 11598 w 78811"/>
                <a:gd name="csY8" fmla="*/ 29370 h 99724"/>
                <a:gd name="csX9" fmla="*/ 10933 w 78811"/>
                <a:gd name="csY9" fmla="*/ 14260 h 99724"/>
                <a:gd name="csX10" fmla="*/ 11123 w 78811"/>
                <a:gd name="csY10" fmla="*/ 14260 h 99724"/>
                <a:gd name="csX11" fmla="*/ 21771 w 78811"/>
                <a:gd name="csY11" fmla="*/ 32958 h 99724"/>
                <a:gd name="csX12" fmla="*/ 63696 w 78811"/>
                <a:gd name="csY12" fmla="*/ 99724 h 99724"/>
                <a:gd name="csX13" fmla="*/ 78812 w 78811"/>
                <a:gd name="csY13" fmla="*/ 99724 h 99724"/>
                <a:gd name="csX14" fmla="*/ 78812 w 78811"/>
                <a:gd name="csY14" fmla="*/ 0 h 99724"/>
                <a:gd name="csX15" fmla="*/ 67214 w 78811"/>
                <a:gd name="csY15" fmla="*/ 0 h 99724"/>
                <a:gd name="csX16" fmla="*/ 67214 w 78811"/>
                <a:gd name="csY16" fmla="*/ 70449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8811" h="99724">
                  <a:moveTo>
                    <a:pt x="67214" y="70449"/>
                  </a:moveTo>
                  <a:lnTo>
                    <a:pt x="67879" y="85653"/>
                  </a:lnTo>
                  <a:lnTo>
                    <a:pt x="67689" y="85653"/>
                  </a:lnTo>
                  <a:lnTo>
                    <a:pt x="56946" y="66483"/>
                  </a:lnTo>
                  <a:lnTo>
                    <a:pt x="15021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11598" y="99724"/>
                  </a:lnTo>
                  <a:lnTo>
                    <a:pt x="11598" y="29370"/>
                  </a:lnTo>
                  <a:lnTo>
                    <a:pt x="10933" y="14260"/>
                  </a:lnTo>
                  <a:lnTo>
                    <a:pt x="11123" y="14260"/>
                  </a:lnTo>
                  <a:lnTo>
                    <a:pt x="21771" y="32958"/>
                  </a:lnTo>
                  <a:lnTo>
                    <a:pt x="63696" y="99724"/>
                  </a:lnTo>
                  <a:lnTo>
                    <a:pt x="78812" y="99724"/>
                  </a:lnTo>
                  <a:lnTo>
                    <a:pt x="78812" y="0"/>
                  </a:lnTo>
                  <a:lnTo>
                    <a:pt x="67214" y="0"/>
                  </a:lnTo>
                  <a:lnTo>
                    <a:pt x="67214" y="70449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EFD54245-2443-0F83-58FC-302E3FA0C6AA}"/>
                </a:ext>
              </a:extLst>
            </p:cNvPr>
            <p:cNvSpPr/>
            <p:nvPr/>
          </p:nvSpPr>
          <p:spPr>
            <a:xfrm>
              <a:off x="7991857" y="1609429"/>
              <a:ext cx="86987" cy="102746"/>
            </a:xfrm>
            <a:custGeom>
              <a:avLst/>
              <a:gdLst>
                <a:gd name="csX0" fmla="*/ 63981 w 86987"/>
                <a:gd name="csY0" fmla="*/ 86314 h 102746"/>
                <a:gd name="csX1" fmla="*/ 46488 w 86987"/>
                <a:gd name="csY1" fmla="*/ 91414 h 102746"/>
                <a:gd name="csX2" fmla="*/ 28521 w 86987"/>
                <a:gd name="csY2" fmla="*/ 86692 h 102746"/>
                <a:gd name="csX3" fmla="*/ 16827 w 86987"/>
                <a:gd name="csY3" fmla="*/ 72905 h 102746"/>
                <a:gd name="csX4" fmla="*/ 12739 w 86987"/>
                <a:gd name="csY4" fmla="*/ 51373 h 102746"/>
                <a:gd name="csX5" fmla="*/ 17112 w 86987"/>
                <a:gd name="csY5" fmla="*/ 29747 h 102746"/>
                <a:gd name="csX6" fmla="*/ 29186 w 86987"/>
                <a:gd name="csY6" fmla="*/ 16054 h 102746"/>
                <a:gd name="csX7" fmla="*/ 47154 w 86987"/>
                <a:gd name="csY7" fmla="*/ 11332 h 102746"/>
                <a:gd name="csX8" fmla="*/ 63506 w 86987"/>
                <a:gd name="csY8" fmla="*/ 15771 h 102746"/>
                <a:gd name="csX9" fmla="*/ 73203 w 86987"/>
                <a:gd name="csY9" fmla="*/ 28803 h 102746"/>
                <a:gd name="csX10" fmla="*/ 85181 w 86987"/>
                <a:gd name="csY10" fmla="*/ 23231 h 102746"/>
                <a:gd name="csX11" fmla="*/ 76625 w 86987"/>
                <a:gd name="csY11" fmla="*/ 10482 h 102746"/>
                <a:gd name="csX12" fmla="*/ 63601 w 86987"/>
                <a:gd name="csY12" fmla="*/ 2644 h 102746"/>
                <a:gd name="csX13" fmla="*/ 46298 w 86987"/>
                <a:gd name="csY13" fmla="*/ 0 h 102746"/>
                <a:gd name="csX14" fmla="*/ 21866 w 86987"/>
                <a:gd name="csY14" fmla="*/ 6233 h 102746"/>
                <a:gd name="csX15" fmla="*/ 5704 w 86987"/>
                <a:gd name="csY15" fmla="*/ 23987 h 102746"/>
                <a:gd name="csX16" fmla="*/ 0 w 86987"/>
                <a:gd name="csY16" fmla="*/ 51373 h 102746"/>
                <a:gd name="csX17" fmla="*/ 5704 w 86987"/>
                <a:gd name="csY17" fmla="*/ 78760 h 102746"/>
                <a:gd name="csX18" fmla="*/ 21866 w 86987"/>
                <a:gd name="csY18" fmla="*/ 96514 h 102746"/>
                <a:gd name="csX19" fmla="*/ 46584 w 86987"/>
                <a:gd name="csY19" fmla="*/ 102746 h 102746"/>
                <a:gd name="csX20" fmla="*/ 63981 w 86987"/>
                <a:gd name="csY20" fmla="*/ 99535 h 102746"/>
                <a:gd name="csX21" fmla="*/ 77861 w 86987"/>
                <a:gd name="csY21" fmla="*/ 90281 h 102746"/>
                <a:gd name="csX22" fmla="*/ 86988 w 86987"/>
                <a:gd name="csY22" fmla="*/ 75738 h 102746"/>
                <a:gd name="csX23" fmla="*/ 74819 w 86987"/>
                <a:gd name="csY23" fmla="*/ 71205 h 102746"/>
                <a:gd name="csX24" fmla="*/ 63981 w 86987"/>
                <a:gd name="csY24" fmla="*/ 86409 h 1027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86987" h="102746">
                  <a:moveTo>
                    <a:pt x="63981" y="86314"/>
                  </a:moveTo>
                  <a:cubicBezTo>
                    <a:pt x="59038" y="89714"/>
                    <a:pt x="53143" y="91414"/>
                    <a:pt x="46488" y="91414"/>
                  </a:cubicBezTo>
                  <a:cubicBezTo>
                    <a:pt x="39833" y="91414"/>
                    <a:pt x="33559" y="89809"/>
                    <a:pt x="28521" y="86692"/>
                  </a:cubicBezTo>
                  <a:cubicBezTo>
                    <a:pt x="23482" y="83576"/>
                    <a:pt x="19584" y="78948"/>
                    <a:pt x="16827" y="72905"/>
                  </a:cubicBezTo>
                  <a:cubicBezTo>
                    <a:pt x="14070" y="66861"/>
                    <a:pt x="12739" y="59778"/>
                    <a:pt x="12739" y="51373"/>
                  </a:cubicBezTo>
                  <a:cubicBezTo>
                    <a:pt x="12739" y="42968"/>
                    <a:pt x="14165" y="35697"/>
                    <a:pt x="17112" y="29747"/>
                  </a:cubicBezTo>
                  <a:cubicBezTo>
                    <a:pt x="19964" y="23798"/>
                    <a:pt x="24052" y="19265"/>
                    <a:pt x="29186" y="16054"/>
                  </a:cubicBezTo>
                  <a:cubicBezTo>
                    <a:pt x="34320" y="12843"/>
                    <a:pt x="40309" y="11332"/>
                    <a:pt x="47154" y="11332"/>
                  </a:cubicBezTo>
                  <a:cubicBezTo>
                    <a:pt x="53999" y="11332"/>
                    <a:pt x="59323" y="12843"/>
                    <a:pt x="63506" y="15771"/>
                  </a:cubicBezTo>
                  <a:cubicBezTo>
                    <a:pt x="67689" y="18698"/>
                    <a:pt x="70921" y="23137"/>
                    <a:pt x="73203" y="28803"/>
                  </a:cubicBezTo>
                  <a:lnTo>
                    <a:pt x="85181" y="23231"/>
                  </a:lnTo>
                  <a:cubicBezTo>
                    <a:pt x="83090" y="18226"/>
                    <a:pt x="80143" y="13977"/>
                    <a:pt x="76625" y="10482"/>
                  </a:cubicBezTo>
                  <a:cubicBezTo>
                    <a:pt x="73013" y="6988"/>
                    <a:pt x="68734" y="4438"/>
                    <a:pt x="63601" y="2644"/>
                  </a:cubicBezTo>
                  <a:cubicBezTo>
                    <a:pt x="58562" y="850"/>
                    <a:pt x="52763" y="0"/>
                    <a:pt x="46298" y="0"/>
                  </a:cubicBezTo>
                  <a:cubicBezTo>
                    <a:pt x="36982" y="0"/>
                    <a:pt x="28806" y="2078"/>
                    <a:pt x="21866" y="6233"/>
                  </a:cubicBezTo>
                  <a:cubicBezTo>
                    <a:pt x="14926" y="10388"/>
                    <a:pt x="9507" y="16337"/>
                    <a:pt x="5704" y="23987"/>
                  </a:cubicBezTo>
                  <a:cubicBezTo>
                    <a:pt x="1901" y="31636"/>
                    <a:pt x="0" y="40796"/>
                    <a:pt x="0" y="51373"/>
                  </a:cubicBezTo>
                  <a:cubicBezTo>
                    <a:pt x="0" y="61950"/>
                    <a:pt x="1901" y="71110"/>
                    <a:pt x="5704" y="78760"/>
                  </a:cubicBezTo>
                  <a:cubicBezTo>
                    <a:pt x="9507" y="86409"/>
                    <a:pt x="14831" y="92358"/>
                    <a:pt x="21866" y="96514"/>
                  </a:cubicBezTo>
                  <a:cubicBezTo>
                    <a:pt x="28901" y="100669"/>
                    <a:pt x="37077" y="102746"/>
                    <a:pt x="46584" y="102746"/>
                  </a:cubicBezTo>
                  <a:cubicBezTo>
                    <a:pt x="52858" y="102746"/>
                    <a:pt x="58657" y="101708"/>
                    <a:pt x="63981" y="99535"/>
                  </a:cubicBezTo>
                  <a:cubicBezTo>
                    <a:pt x="69305" y="97458"/>
                    <a:pt x="73963" y="94342"/>
                    <a:pt x="77861" y="90281"/>
                  </a:cubicBezTo>
                  <a:cubicBezTo>
                    <a:pt x="81854" y="86220"/>
                    <a:pt x="84896" y="81309"/>
                    <a:pt x="86988" y="75738"/>
                  </a:cubicBezTo>
                  <a:lnTo>
                    <a:pt x="74819" y="71205"/>
                  </a:lnTo>
                  <a:cubicBezTo>
                    <a:pt x="72632" y="77910"/>
                    <a:pt x="69020" y="83009"/>
                    <a:pt x="63981" y="86409"/>
                  </a:cubicBez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F5E3BF77-3A61-1D45-6E18-C104AF62DC3A}"/>
                </a:ext>
              </a:extLst>
            </p:cNvPr>
            <p:cNvSpPr/>
            <p:nvPr/>
          </p:nvSpPr>
          <p:spPr>
            <a:xfrm>
              <a:off x="8101091" y="1610846"/>
              <a:ext cx="72632" cy="99724"/>
            </a:xfrm>
            <a:custGeom>
              <a:avLst/>
              <a:gdLst>
                <a:gd name="csX0" fmla="*/ 12169 w 72632"/>
                <a:gd name="csY0" fmla="*/ 88392 h 99724"/>
                <a:gd name="csX1" fmla="*/ 12169 w 72632"/>
                <a:gd name="csY1" fmla="*/ 54867 h 99724"/>
                <a:gd name="csX2" fmla="*/ 57422 w 72632"/>
                <a:gd name="csY2" fmla="*/ 54867 h 99724"/>
                <a:gd name="csX3" fmla="*/ 57422 w 72632"/>
                <a:gd name="csY3" fmla="*/ 43535 h 99724"/>
                <a:gd name="csX4" fmla="*/ 12169 w 72632"/>
                <a:gd name="csY4" fmla="*/ 43535 h 99724"/>
                <a:gd name="csX5" fmla="*/ 12169 w 72632"/>
                <a:gd name="csY5" fmla="*/ 11332 h 99724"/>
                <a:gd name="csX6" fmla="*/ 70351 w 72632"/>
                <a:gd name="csY6" fmla="*/ 11332 h 99724"/>
                <a:gd name="csX7" fmla="*/ 70351 w 72632"/>
                <a:gd name="csY7" fmla="*/ 0 h 99724"/>
                <a:gd name="csX8" fmla="*/ 0 w 72632"/>
                <a:gd name="csY8" fmla="*/ 0 h 99724"/>
                <a:gd name="csX9" fmla="*/ 0 w 72632"/>
                <a:gd name="csY9" fmla="*/ 99724 h 99724"/>
                <a:gd name="csX10" fmla="*/ 72632 w 72632"/>
                <a:gd name="csY10" fmla="*/ 99724 h 99724"/>
                <a:gd name="csX11" fmla="*/ 72632 w 72632"/>
                <a:gd name="csY11" fmla="*/ 88392 h 99724"/>
                <a:gd name="csX12" fmla="*/ 12169 w 72632"/>
                <a:gd name="csY12" fmla="*/ 88392 h 997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72632" h="99724">
                  <a:moveTo>
                    <a:pt x="12169" y="88392"/>
                  </a:moveTo>
                  <a:lnTo>
                    <a:pt x="12169" y="54867"/>
                  </a:lnTo>
                  <a:lnTo>
                    <a:pt x="57422" y="54867"/>
                  </a:lnTo>
                  <a:lnTo>
                    <a:pt x="57422" y="43535"/>
                  </a:lnTo>
                  <a:lnTo>
                    <a:pt x="12169" y="43535"/>
                  </a:lnTo>
                  <a:lnTo>
                    <a:pt x="12169" y="11332"/>
                  </a:lnTo>
                  <a:lnTo>
                    <a:pt x="70351" y="11332"/>
                  </a:lnTo>
                  <a:lnTo>
                    <a:pt x="70351" y="0"/>
                  </a:lnTo>
                  <a:lnTo>
                    <a:pt x="0" y="0"/>
                  </a:lnTo>
                  <a:lnTo>
                    <a:pt x="0" y="99724"/>
                  </a:lnTo>
                  <a:lnTo>
                    <a:pt x="72632" y="99724"/>
                  </a:lnTo>
                  <a:lnTo>
                    <a:pt x="72632" y="88392"/>
                  </a:lnTo>
                  <a:lnTo>
                    <a:pt x="12169" y="88392"/>
                  </a:lnTo>
                  <a:close/>
                </a:path>
              </a:pathLst>
            </a:custGeom>
            <a:solidFill>
              <a:srgbClr val="1B2D36"/>
            </a:solidFill>
            <a:ln w="0" cap="flat">
              <a:noFill/>
              <a:prstDash val="solid"/>
              <a:miter/>
            </a:ln>
          </p:spPr>
        </p:sp>
      </p:grpSp>
      <p:pic>
        <p:nvPicPr>
          <p:cNvPr id="48" name="Graphic 47">
            <a:extLst>
              <a:ext uri="{FF2B5EF4-FFF2-40B4-BE49-F238E27FC236}">
                <a16:creationId xmlns:a16="http://schemas.microsoft.com/office/drawing/2014/main" id="{8F698EE1-C8EB-0B7A-E39F-7DB29DC988E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85542" y="350866"/>
            <a:ext cx="2088000" cy="2088000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6B3487AC-F993-90FA-28D4-A7BC4C9065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1942" y="2650998"/>
            <a:ext cx="2235200" cy="254172"/>
          </a:xfr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1" baseline="0"/>
            </a:lvl1pPr>
            <a:lvl2pPr algn="ctr">
              <a:buNone/>
              <a:defRPr/>
            </a:lvl2pPr>
            <a:lvl3pPr algn="ctr">
              <a:buNone/>
              <a:defRPr/>
            </a:lvl3pPr>
            <a:lvl4pPr algn="ctr">
              <a:buNone/>
              <a:defRPr/>
            </a:lvl4pPr>
            <a:lvl5pPr algn="ctr">
              <a:buNone/>
              <a:defRPr/>
            </a:lvl5pPr>
          </a:lstStyle>
          <a:p>
            <a:pPr lvl="0"/>
            <a:r>
              <a:rPr lang="en-GB"/>
              <a:t>Speaker Name</a:t>
            </a:r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BE30B083-3C6F-E214-0046-10F40EAB8E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942" y="2954832"/>
            <a:ext cx="2235200" cy="915710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000" b="0"/>
            </a:lvl1pPr>
            <a:lvl2pPr algn="ctr">
              <a:buNone/>
              <a:defRPr/>
            </a:lvl2pPr>
            <a:lvl3pPr algn="ctr">
              <a:buNone/>
              <a:defRPr/>
            </a:lvl3pPr>
            <a:lvl4pPr algn="ctr">
              <a:buNone/>
              <a:defRPr/>
            </a:lvl4pPr>
            <a:lvl5pPr algn="ctr">
              <a:buNone/>
              <a:defRPr/>
            </a:lvl5pPr>
          </a:lstStyle>
          <a:p>
            <a:pPr lvl="0"/>
            <a:r>
              <a:rPr lang="en-GB"/>
              <a:t>Organisation name</a:t>
            </a:r>
            <a:br>
              <a:rPr lang="en-GB"/>
            </a:br>
            <a:r>
              <a:rPr lang="en-GB"/>
              <a:t>+ Description</a:t>
            </a:r>
          </a:p>
        </p:txBody>
      </p:sp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2A93E34A-9E22-DB27-6C7B-B0FBC253982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643146" y="509266"/>
            <a:ext cx="1772792" cy="1771200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txBody>
          <a:bodyPr/>
          <a:lstStyle/>
          <a:p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3CD07A7-CE68-22EA-3A1E-C745489CD1B1}"/>
              </a:ext>
            </a:extLst>
          </p:cNvPr>
          <p:cNvGrpSpPr/>
          <p:nvPr/>
        </p:nvGrpSpPr>
        <p:grpSpPr>
          <a:xfrm>
            <a:off x="4306875" y="2212648"/>
            <a:ext cx="3719034" cy="1841198"/>
            <a:chOff x="4233824" y="2000388"/>
            <a:chExt cx="4169730" cy="206432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BA868D7-775B-60F9-F099-65A5F2D346B5}"/>
                </a:ext>
              </a:extLst>
            </p:cNvPr>
            <p:cNvGrpSpPr/>
            <p:nvPr userDrawn="1"/>
          </p:nvGrpSpPr>
          <p:grpSpPr>
            <a:xfrm>
              <a:off x="4233824" y="2000388"/>
              <a:ext cx="1720272" cy="2064326"/>
              <a:chOff x="5331020" y="821943"/>
              <a:chExt cx="3810000" cy="4572000"/>
            </a:xfrm>
          </p:grpSpPr>
          <p:pic>
            <p:nvPicPr>
              <p:cNvPr id="2" name="Graphic 1">
                <a:extLst>
                  <a:ext uri="{FF2B5EF4-FFF2-40B4-BE49-F238E27FC236}">
                    <a16:creationId xmlns:a16="http://schemas.microsoft.com/office/drawing/2014/main" id="{68D69B25-C304-765C-DABB-873B62BFE92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0">
                <a:alphaModFix amt="80000"/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5416118" y="4202696"/>
                <a:ext cx="3657601" cy="876299"/>
              </a:xfrm>
              <a:prstGeom prst="rect">
                <a:avLst/>
              </a:prstGeom>
            </p:spPr>
          </p:pic>
          <p:pic>
            <p:nvPicPr>
              <p:cNvPr id="26" name="Graphic 25">
                <a:extLst>
                  <a:ext uri="{FF2B5EF4-FFF2-40B4-BE49-F238E27FC236}">
                    <a16:creationId xmlns:a16="http://schemas.microsoft.com/office/drawing/2014/main" id="{6C48C531-87CA-C602-DC3A-1D8EA22CC28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rcRect/>
              <a:stretch/>
            </p:blipFill>
            <p:spPr>
              <a:xfrm>
                <a:off x="5331020" y="821943"/>
                <a:ext cx="3810000" cy="4572000"/>
              </a:xfrm>
              <a:prstGeom prst="rect">
                <a:avLst/>
              </a:prstGeom>
            </p:spPr>
          </p:pic>
        </p:grp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06364D52-8ACB-B5AF-A8C4-91E6FEC805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6124713" y="2320443"/>
              <a:ext cx="1855899" cy="622406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A97E6438-C315-9778-CB19-621266347B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6168354" y="3192842"/>
              <a:ext cx="2235200" cy="3683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32F6233-F58D-7468-F43F-110F43CA60D5}"/>
              </a:ext>
            </a:extLst>
          </p:cNvPr>
          <p:cNvSpPr txBox="1"/>
          <p:nvPr userDrawn="1"/>
        </p:nvSpPr>
        <p:spPr>
          <a:xfrm>
            <a:off x="643146" y="4331993"/>
            <a:ext cx="18368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latin typeface="+mj-lt"/>
              </a:rPr>
              <a:t>Learn more: </a:t>
            </a:r>
          </a:p>
          <a:p>
            <a:pPr algn="ctr"/>
            <a:r>
              <a:rPr lang="en-GB" sz="1100" dirty="0">
                <a:latin typeface="+mj-lt"/>
              </a:rPr>
              <a:t>remedi4all.org/idr26</a:t>
            </a:r>
          </a:p>
        </p:txBody>
      </p:sp>
    </p:spTree>
    <p:extLst>
      <p:ext uri="{BB962C8B-B14F-4D97-AF65-F5344CB8AC3E}">
        <p14:creationId xmlns:p14="http://schemas.microsoft.com/office/powerpoint/2010/main" val="1579989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- Subtitle - text left"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4F0BD-7283-0359-894E-F9E711019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0" y="274639"/>
            <a:ext cx="5898748" cy="70239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</a:t>
            </a:r>
            <a:br>
              <a:rPr lang="en-GB"/>
            </a:br>
            <a:r>
              <a:rPr lang="en-GB"/>
              <a:t>edit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AC97F1-1E1D-A27D-0DB0-04EF7B151099}"/>
              </a:ext>
            </a:extLst>
          </p:cNvPr>
          <p:cNvGrpSpPr/>
          <p:nvPr userDrawn="1"/>
        </p:nvGrpSpPr>
        <p:grpSpPr>
          <a:xfrm>
            <a:off x="6709151" y="0"/>
            <a:ext cx="1803400" cy="723900"/>
            <a:chOff x="5918198" y="0"/>
            <a:chExt cx="1803400" cy="72390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FC326D3-8FBC-F598-BA08-25343946E510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482B45E-C70D-D7EA-5F5D-9AE06EDFEFF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0FB2069A-F92E-B506-296E-CA17E502017F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8F4CDE0F-EF53-B1B3-EB64-FBD799032785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472B7DA1-1093-14BF-A345-7AC784A6F177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ED79CF6-F383-B18E-D83D-EB8A3122FA10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6FDA693A-3A94-98F3-FB60-F6EBC6E4EAFB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A39CAB0-01ED-9F37-5296-51C521E3342B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B747DDE-38C8-771C-8F16-74A60C458175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F54EEDB9-E55A-3D69-662B-6F206799FD3A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650B6055-586B-02E2-05E5-98B7E82AC13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542868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- Subtitle - text left"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6AC97F1-1E1D-A27D-0DB0-04EF7B151099}"/>
              </a:ext>
            </a:extLst>
          </p:cNvPr>
          <p:cNvGrpSpPr/>
          <p:nvPr userDrawn="1"/>
        </p:nvGrpSpPr>
        <p:grpSpPr>
          <a:xfrm>
            <a:off x="6709151" y="0"/>
            <a:ext cx="1803400" cy="723900"/>
            <a:chOff x="5918198" y="0"/>
            <a:chExt cx="1803400" cy="72390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FC326D3-8FBC-F598-BA08-25343946E510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482B45E-C70D-D7EA-5F5D-9AE06EDFEFF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0FB2069A-F92E-B506-296E-CA17E502017F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8F4CDE0F-EF53-B1B3-EB64-FBD799032785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472B7DA1-1093-14BF-A345-7AC784A6F177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ED79CF6-F383-B18E-D83D-EB8A3122FA10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6FDA693A-3A94-98F3-FB60-F6EBC6E4EAFB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A39CAB0-01ED-9F37-5296-51C521E3342B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B747DDE-38C8-771C-8F16-74A60C458175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F54EEDB9-E55A-3D69-662B-6F206799FD3A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650B6055-586B-02E2-05E5-98B7E82AC13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632367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9070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ffee Break"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3048000" cy="5143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627842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A868D7-775B-60F9-F099-65A5F2D346B5}"/>
              </a:ext>
            </a:extLst>
          </p:cNvPr>
          <p:cNvGrpSpPr/>
          <p:nvPr userDrawn="1"/>
        </p:nvGrpSpPr>
        <p:grpSpPr>
          <a:xfrm>
            <a:off x="669406" y="897436"/>
            <a:ext cx="1720272" cy="2064326"/>
            <a:chOff x="4905227" y="821943"/>
            <a:chExt cx="3810000" cy="4572000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68D69B25-C304-765C-DABB-873B62BFE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C48C531-87CA-C602-DC3A-1D8EA22CC2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4E4F523D-4740-8039-F1D7-58B94FFF564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9892" y="2955499"/>
            <a:ext cx="2019300" cy="15875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8000" y="2955499"/>
            <a:ext cx="6096000" cy="669925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800" b="1" spc="-100" baseline="0"/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E9C349DE-4AFA-3D27-4DFB-931EFEDA37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29831" y="3719609"/>
            <a:ext cx="4732338" cy="619822"/>
          </a:xfrm>
        </p:spPr>
        <p:txBody>
          <a:bodyPr>
            <a:noAutofit/>
          </a:bodyPr>
          <a:lstStyle>
            <a:lvl1pPr indent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88590E3-868C-ADF2-71F8-4C30BA10892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48000" y="4784942"/>
            <a:ext cx="6096000" cy="3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320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ffee Brea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3048000" cy="5143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627842" y="0"/>
            <a:ext cx="1803400" cy="723900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A868D7-775B-60F9-F099-65A5F2D346B5}"/>
              </a:ext>
            </a:extLst>
          </p:cNvPr>
          <p:cNvGrpSpPr/>
          <p:nvPr userDrawn="1"/>
        </p:nvGrpSpPr>
        <p:grpSpPr>
          <a:xfrm>
            <a:off x="669406" y="897436"/>
            <a:ext cx="1720272" cy="2064326"/>
            <a:chOff x="4905227" y="821943"/>
            <a:chExt cx="3810000" cy="4572000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68D69B25-C304-765C-DABB-873B62BFE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C48C531-87CA-C602-DC3A-1D8EA22CC2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4E4F523D-4740-8039-F1D7-58B94FFF564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9892" y="2955499"/>
            <a:ext cx="2019300" cy="15875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8000" y="2955499"/>
            <a:ext cx="6096000" cy="669925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800" b="1" spc="-100" baseline="0">
                <a:solidFill>
                  <a:schemeClr val="bg2"/>
                </a:solidFill>
              </a:defRPr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E9C349DE-4AFA-3D27-4DFB-931EFEDA37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29831" y="3719609"/>
            <a:ext cx="4732338" cy="619822"/>
          </a:xfrm>
        </p:spPr>
        <p:txBody>
          <a:bodyPr>
            <a:noAutofit/>
          </a:bodyPr>
          <a:lstStyle>
            <a:lvl1pPr indent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2"/>
                </a:solidFill>
              </a:defRPr>
            </a:lvl1pPr>
            <a:lvl2pPr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88590E3-868C-ADF2-71F8-4C30BA10892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48000" y="4784942"/>
            <a:ext cx="6096000" cy="3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4803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ffee Brea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49D074E8-2D38-6C3B-A606-770BA41DAF2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4176320"/>
            <a:ext cx="9144000" cy="96717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6F283F-FEC4-A172-D951-6F89F7AAFF7B}"/>
              </a:ext>
            </a:extLst>
          </p:cNvPr>
          <p:cNvGrpSpPr/>
          <p:nvPr userDrawn="1"/>
        </p:nvGrpSpPr>
        <p:grpSpPr>
          <a:xfrm>
            <a:off x="522809" y="4368114"/>
            <a:ext cx="1223395" cy="491081"/>
            <a:chOff x="5918198" y="0"/>
            <a:chExt cx="1803400" cy="723900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F66A7D-3FF3-CC74-C71C-83F7FE321DB4}"/>
                </a:ext>
              </a:extLst>
            </p:cNvPr>
            <p:cNvSpPr/>
            <p:nvPr/>
          </p:nvSpPr>
          <p:spPr>
            <a:xfrm>
              <a:off x="5918198" y="0"/>
              <a:ext cx="1803400" cy="723900"/>
            </a:xfrm>
            <a:custGeom>
              <a:avLst/>
              <a:gdLst>
                <a:gd name="connsiteX0" fmla="*/ 0 w 1803400"/>
                <a:gd name="connsiteY0" fmla="*/ 0 h 723900"/>
                <a:gd name="connsiteX1" fmla="*/ 1803400 w 1803400"/>
                <a:gd name="connsiteY1" fmla="*/ 0 h 723900"/>
                <a:gd name="connsiteX2" fmla="*/ 1803400 w 1803400"/>
                <a:gd name="connsiteY2" fmla="*/ 723900 h 723900"/>
                <a:gd name="connsiteX3" fmla="*/ 0 w 18034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723900">
                  <a:moveTo>
                    <a:pt x="0" y="0"/>
                  </a:moveTo>
                  <a:lnTo>
                    <a:pt x="1803400" y="0"/>
                  </a:lnTo>
                  <a:lnTo>
                    <a:pt x="1803400" y="723900"/>
                  </a:lnTo>
                  <a:lnTo>
                    <a:pt x="0" y="723900"/>
                  </a:lnTo>
                  <a:close/>
                </a:path>
              </a:pathLst>
            </a:custGeom>
            <a:solidFill>
              <a:schemeClr val="accent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516E0A-6414-60FF-522F-F02440AEBB9F}"/>
                </a:ext>
              </a:extLst>
            </p:cNvPr>
            <p:cNvGrpSpPr/>
            <p:nvPr/>
          </p:nvGrpSpPr>
          <p:grpSpPr>
            <a:xfrm>
              <a:off x="6088666" y="231552"/>
              <a:ext cx="1437025" cy="285083"/>
              <a:chOff x="6088666" y="231552"/>
              <a:chExt cx="1437025" cy="28508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A5E88EBF-83AA-9261-19F3-A4E7DD669F32}"/>
                  </a:ext>
                </a:extLst>
              </p:cNvPr>
              <p:cNvSpPr/>
              <p:nvPr/>
            </p:nvSpPr>
            <p:spPr>
              <a:xfrm>
                <a:off x="6088666" y="236029"/>
                <a:ext cx="265954" cy="276796"/>
              </a:xfrm>
              <a:custGeom>
                <a:avLst/>
                <a:gdLst>
                  <a:gd name="connsiteX0" fmla="*/ 228272 w 265954"/>
                  <a:gd name="connsiteY0" fmla="*/ 0 h 276796"/>
                  <a:gd name="connsiteX1" fmla="*/ 179771 w 265954"/>
                  <a:gd name="connsiteY1" fmla="*/ 0 h 276796"/>
                  <a:gd name="connsiteX2" fmla="*/ 169140 w 265954"/>
                  <a:gd name="connsiteY2" fmla="*/ 66675 h 276796"/>
                  <a:gd name="connsiteX3" fmla="*/ 115228 w 265954"/>
                  <a:gd name="connsiteY3" fmla="*/ 66675 h 276796"/>
                  <a:gd name="connsiteX4" fmla="*/ 125858 w 265954"/>
                  <a:gd name="connsiteY4" fmla="*/ 0 h 276796"/>
                  <a:gd name="connsiteX5" fmla="*/ 77356 w 265954"/>
                  <a:gd name="connsiteY5" fmla="*/ 0 h 276796"/>
                  <a:gd name="connsiteX6" fmla="*/ 66726 w 265954"/>
                  <a:gd name="connsiteY6" fmla="*/ 66675 h 276796"/>
                  <a:gd name="connsiteX7" fmla="*/ 18034 w 265954"/>
                  <a:gd name="connsiteY7" fmla="*/ 66675 h 276796"/>
                  <a:gd name="connsiteX8" fmla="*/ 18034 w 265954"/>
                  <a:gd name="connsiteY8" fmla="*/ 109442 h 276796"/>
                  <a:gd name="connsiteX9" fmla="*/ 59892 w 265954"/>
                  <a:gd name="connsiteY9" fmla="*/ 109442 h 276796"/>
                  <a:gd name="connsiteX10" fmla="*/ 50590 w 265954"/>
                  <a:gd name="connsiteY10" fmla="*/ 167354 h 276796"/>
                  <a:gd name="connsiteX11" fmla="*/ 0 w 265954"/>
                  <a:gd name="connsiteY11" fmla="*/ 167354 h 276796"/>
                  <a:gd name="connsiteX12" fmla="*/ 0 w 265954"/>
                  <a:gd name="connsiteY12" fmla="*/ 210122 h 276796"/>
                  <a:gd name="connsiteX13" fmla="*/ 43661 w 265954"/>
                  <a:gd name="connsiteY13" fmla="*/ 210122 h 276796"/>
                  <a:gd name="connsiteX14" fmla="*/ 33031 w 265954"/>
                  <a:gd name="connsiteY14" fmla="*/ 276797 h 276796"/>
                  <a:gd name="connsiteX15" fmla="*/ 81533 w 265954"/>
                  <a:gd name="connsiteY15" fmla="*/ 276797 h 276796"/>
                  <a:gd name="connsiteX16" fmla="*/ 92163 w 265954"/>
                  <a:gd name="connsiteY16" fmla="*/ 210122 h 276796"/>
                  <a:gd name="connsiteX17" fmla="*/ 146075 w 265954"/>
                  <a:gd name="connsiteY17" fmla="*/ 210122 h 276796"/>
                  <a:gd name="connsiteX18" fmla="*/ 135445 w 265954"/>
                  <a:gd name="connsiteY18" fmla="*/ 276797 h 276796"/>
                  <a:gd name="connsiteX19" fmla="*/ 183472 w 265954"/>
                  <a:gd name="connsiteY19" fmla="*/ 276797 h 276796"/>
                  <a:gd name="connsiteX20" fmla="*/ 194293 w 265954"/>
                  <a:gd name="connsiteY20" fmla="*/ 210122 h 276796"/>
                  <a:gd name="connsiteX21" fmla="*/ 247920 w 265954"/>
                  <a:gd name="connsiteY21" fmla="*/ 210122 h 276796"/>
                  <a:gd name="connsiteX22" fmla="*/ 247920 w 265954"/>
                  <a:gd name="connsiteY22" fmla="*/ 167354 h 276796"/>
                  <a:gd name="connsiteX23" fmla="*/ 201221 w 265954"/>
                  <a:gd name="connsiteY23" fmla="*/ 167354 h 276796"/>
                  <a:gd name="connsiteX24" fmla="*/ 210618 w 265954"/>
                  <a:gd name="connsiteY24" fmla="*/ 109442 h 276796"/>
                  <a:gd name="connsiteX25" fmla="*/ 265954 w 265954"/>
                  <a:gd name="connsiteY25" fmla="*/ 109442 h 276796"/>
                  <a:gd name="connsiteX26" fmla="*/ 265954 w 265954"/>
                  <a:gd name="connsiteY26" fmla="*/ 66675 h 276796"/>
                  <a:gd name="connsiteX27" fmla="*/ 217547 w 265954"/>
                  <a:gd name="connsiteY27" fmla="*/ 66675 h 276796"/>
                  <a:gd name="connsiteX28" fmla="*/ 228367 w 265954"/>
                  <a:gd name="connsiteY28" fmla="*/ 0 h 276796"/>
                  <a:gd name="connsiteX29" fmla="*/ 153004 w 265954"/>
                  <a:gd name="connsiteY29" fmla="*/ 167354 h 276796"/>
                  <a:gd name="connsiteX30" fmla="*/ 99092 w 265954"/>
                  <a:gd name="connsiteY30" fmla="*/ 167354 h 276796"/>
                  <a:gd name="connsiteX31" fmla="*/ 108394 w 265954"/>
                  <a:gd name="connsiteY31" fmla="*/ 109442 h 276796"/>
                  <a:gd name="connsiteX32" fmla="*/ 162306 w 265954"/>
                  <a:gd name="connsiteY32" fmla="*/ 109442 h 276796"/>
                  <a:gd name="connsiteX33" fmla="*/ 153004 w 265954"/>
                  <a:gd name="connsiteY33" fmla="*/ 167354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65954" h="276796">
                    <a:moveTo>
                      <a:pt x="228272" y="0"/>
                    </a:moveTo>
                    <a:lnTo>
                      <a:pt x="179771" y="0"/>
                    </a:lnTo>
                    <a:lnTo>
                      <a:pt x="169140" y="66675"/>
                    </a:lnTo>
                    <a:lnTo>
                      <a:pt x="115228" y="66675"/>
                    </a:lnTo>
                    <a:lnTo>
                      <a:pt x="125858" y="0"/>
                    </a:lnTo>
                    <a:lnTo>
                      <a:pt x="77356" y="0"/>
                    </a:lnTo>
                    <a:lnTo>
                      <a:pt x="66726" y="66675"/>
                    </a:lnTo>
                    <a:lnTo>
                      <a:pt x="18034" y="66675"/>
                    </a:lnTo>
                    <a:lnTo>
                      <a:pt x="18034" y="109442"/>
                    </a:lnTo>
                    <a:lnTo>
                      <a:pt x="59892" y="109442"/>
                    </a:lnTo>
                    <a:lnTo>
                      <a:pt x="50590" y="167354"/>
                    </a:lnTo>
                    <a:lnTo>
                      <a:pt x="0" y="167354"/>
                    </a:lnTo>
                    <a:lnTo>
                      <a:pt x="0" y="210122"/>
                    </a:lnTo>
                    <a:lnTo>
                      <a:pt x="43661" y="210122"/>
                    </a:lnTo>
                    <a:lnTo>
                      <a:pt x="33031" y="276797"/>
                    </a:lnTo>
                    <a:lnTo>
                      <a:pt x="81533" y="276797"/>
                    </a:lnTo>
                    <a:lnTo>
                      <a:pt x="92163" y="210122"/>
                    </a:lnTo>
                    <a:lnTo>
                      <a:pt x="146075" y="210122"/>
                    </a:lnTo>
                    <a:lnTo>
                      <a:pt x="135445" y="276797"/>
                    </a:lnTo>
                    <a:lnTo>
                      <a:pt x="183472" y="276797"/>
                    </a:lnTo>
                    <a:lnTo>
                      <a:pt x="194293" y="210122"/>
                    </a:lnTo>
                    <a:lnTo>
                      <a:pt x="247920" y="210122"/>
                    </a:lnTo>
                    <a:lnTo>
                      <a:pt x="247920" y="167354"/>
                    </a:lnTo>
                    <a:lnTo>
                      <a:pt x="201221" y="167354"/>
                    </a:lnTo>
                    <a:lnTo>
                      <a:pt x="210618" y="109442"/>
                    </a:lnTo>
                    <a:lnTo>
                      <a:pt x="265954" y="109442"/>
                    </a:lnTo>
                    <a:lnTo>
                      <a:pt x="265954" y="66675"/>
                    </a:lnTo>
                    <a:lnTo>
                      <a:pt x="217547" y="66675"/>
                    </a:lnTo>
                    <a:lnTo>
                      <a:pt x="228367" y="0"/>
                    </a:lnTo>
                    <a:close/>
                    <a:moveTo>
                      <a:pt x="153004" y="167354"/>
                    </a:moveTo>
                    <a:lnTo>
                      <a:pt x="99092" y="167354"/>
                    </a:lnTo>
                    <a:lnTo>
                      <a:pt x="108394" y="109442"/>
                    </a:lnTo>
                    <a:lnTo>
                      <a:pt x="162306" y="109442"/>
                    </a:lnTo>
                    <a:lnTo>
                      <a:pt x="153004" y="167354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9649A1D-B61A-B91A-B270-2A36A17FBF40}"/>
                  </a:ext>
                </a:extLst>
              </p:cNvPr>
              <p:cNvSpPr/>
              <p:nvPr/>
            </p:nvSpPr>
            <p:spPr>
              <a:xfrm>
                <a:off x="6507909" y="235934"/>
                <a:ext cx="250767" cy="276891"/>
              </a:xfrm>
              <a:custGeom>
                <a:avLst/>
                <a:gdLst>
                  <a:gd name="connsiteX0" fmla="*/ 117031 w 250767"/>
                  <a:gd name="connsiteY0" fmla="*/ 95 h 276891"/>
                  <a:gd name="connsiteX1" fmla="*/ 0 w 250767"/>
                  <a:gd name="connsiteY1" fmla="*/ 95 h 276891"/>
                  <a:gd name="connsiteX2" fmla="*/ 0 w 250767"/>
                  <a:gd name="connsiteY2" fmla="*/ 276892 h 276891"/>
                  <a:gd name="connsiteX3" fmla="*/ 117031 w 250767"/>
                  <a:gd name="connsiteY3" fmla="*/ 276892 h 276891"/>
                  <a:gd name="connsiteX4" fmla="*/ 216313 w 250767"/>
                  <a:gd name="connsiteY4" fmla="*/ 240792 h 276891"/>
                  <a:gd name="connsiteX5" fmla="*/ 250768 w 250767"/>
                  <a:gd name="connsiteY5" fmla="*/ 138494 h 276891"/>
                  <a:gd name="connsiteX6" fmla="*/ 216313 w 250767"/>
                  <a:gd name="connsiteY6" fmla="*/ 36100 h 276891"/>
                  <a:gd name="connsiteX7" fmla="*/ 117031 w 250767"/>
                  <a:gd name="connsiteY7" fmla="*/ 0 h 276891"/>
                  <a:gd name="connsiteX8" fmla="*/ 161167 w 250767"/>
                  <a:gd name="connsiteY8" fmla="*/ 201263 h 276891"/>
                  <a:gd name="connsiteX9" fmla="*/ 110007 w 250767"/>
                  <a:gd name="connsiteY9" fmla="*/ 222409 h 276891"/>
                  <a:gd name="connsiteX10" fmla="*/ 71946 w 250767"/>
                  <a:gd name="connsiteY10" fmla="*/ 222409 h 276891"/>
                  <a:gd name="connsiteX11" fmla="*/ 71946 w 250767"/>
                  <a:gd name="connsiteY11" fmla="*/ 54673 h 276891"/>
                  <a:gd name="connsiteX12" fmla="*/ 110007 w 250767"/>
                  <a:gd name="connsiteY12" fmla="*/ 54673 h 276891"/>
                  <a:gd name="connsiteX13" fmla="*/ 161167 w 250767"/>
                  <a:gd name="connsiteY13" fmla="*/ 75819 h 276891"/>
                  <a:gd name="connsiteX14" fmla="*/ 177303 w 250767"/>
                  <a:gd name="connsiteY14" fmla="*/ 138494 h 276891"/>
                  <a:gd name="connsiteX15" fmla="*/ 161167 w 250767"/>
                  <a:gd name="connsiteY15" fmla="*/ 201168 h 276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0767" h="276891">
                    <a:moveTo>
                      <a:pt x="117031" y="95"/>
                    </a:moveTo>
                    <a:lnTo>
                      <a:pt x="0" y="95"/>
                    </a:lnTo>
                    <a:lnTo>
                      <a:pt x="0" y="276892"/>
                    </a:lnTo>
                    <a:lnTo>
                      <a:pt x="117031" y="276892"/>
                    </a:lnTo>
                    <a:cubicBezTo>
                      <a:pt x="160218" y="276892"/>
                      <a:pt x="193343" y="264890"/>
                      <a:pt x="216313" y="240792"/>
                    </a:cubicBezTo>
                    <a:cubicBezTo>
                      <a:pt x="239283" y="216789"/>
                      <a:pt x="250768" y="182594"/>
                      <a:pt x="250768" y="138494"/>
                    </a:cubicBezTo>
                    <a:cubicBezTo>
                      <a:pt x="250768" y="94393"/>
                      <a:pt x="239283" y="60198"/>
                      <a:pt x="216313" y="36100"/>
                    </a:cubicBezTo>
                    <a:cubicBezTo>
                      <a:pt x="193343" y="12097"/>
                      <a:pt x="160218" y="0"/>
                      <a:pt x="117031" y="0"/>
                    </a:cubicBezTo>
                    <a:close/>
                    <a:moveTo>
                      <a:pt x="161167" y="201263"/>
                    </a:moveTo>
                    <a:cubicBezTo>
                      <a:pt x="150442" y="215360"/>
                      <a:pt x="133357" y="222409"/>
                      <a:pt x="110007" y="222409"/>
                    </a:cubicBezTo>
                    <a:lnTo>
                      <a:pt x="71946" y="222409"/>
                    </a:lnTo>
                    <a:lnTo>
                      <a:pt x="71946" y="54673"/>
                    </a:lnTo>
                    <a:lnTo>
                      <a:pt x="110007" y="54673"/>
                    </a:lnTo>
                    <a:cubicBezTo>
                      <a:pt x="133452" y="54673"/>
                      <a:pt x="150442" y="61722"/>
                      <a:pt x="161167" y="75819"/>
                    </a:cubicBezTo>
                    <a:cubicBezTo>
                      <a:pt x="171892" y="89916"/>
                      <a:pt x="177303" y="110871"/>
                      <a:pt x="177303" y="138494"/>
                    </a:cubicBezTo>
                    <a:cubicBezTo>
                      <a:pt x="177303" y="166116"/>
                      <a:pt x="171892" y="187071"/>
                      <a:pt x="161167" y="2011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21F8268-E186-18FF-D21A-9E094369B782}"/>
                  </a:ext>
                </a:extLst>
              </p:cNvPr>
              <p:cNvSpPr/>
              <p:nvPr/>
            </p:nvSpPr>
            <p:spPr>
              <a:xfrm>
                <a:off x="6797592" y="236029"/>
                <a:ext cx="252096" cy="276796"/>
              </a:xfrm>
              <a:custGeom>
                <a:avLst/>
                <a:gdLst>
                  <a:gd name="connsiteX0" fmla="*/ 208530 w 252096"/>
                  <a:gd name="connsiteY0" fmla="*/ 149733 h 276796"/>
                  <a:gd name="connsiteX1" fmla="*/ 235676 w 252096"/>
                  <a:gd name="connsiteY1" fmla="*/ 85154 h 276796"/>
                  <a:gd name="connsiteX2" fmla="*/ 208340 w 252096"/>
                  <a:gd name="connsiteY2" fmla="*/ 23241 h 276796"/>
                  <a:gd name="connsiteX3" fmla="*/ 131648 w 252096"/>
                  <a:gd name="connsiteY3" fmla="*/ 0 h 276796"/>
                  <a:gd name="connsiteX4" fmla="*/ 0 w 252096"/>
                  <a:gd name="connsiteY4" fmla="*/ 0 h 276796"/>
                  <a:gd name="connsiteX5" fmla="*/ 0 w 252096"/>
                  <a:gd name="connsiteY5" fmla="*/ 276797 h 276796"/>
                  <a:gd name="connsiteX6" fmla="*/ 70617 w 252096"/>
                  <a:gd name="connsiteY6" fmla="*/ 276797 h 276796"/>
                  <a:gd name="connsiteX7" fmla="*/ 70617 w 252096"/>
                  <a:gd name="connsiteY7" fmla="*/ 175736 h 276796"/>
                  <a:gd name="connsiteX8" fmla="*/ 113709 w 252096"/>
                  <a:gd name="connsiteY8" fmla="*/ 175736 h 276796"/>
                  <a:gd name="connsiteX9" fmla="*/ 172652 w 252096"/>
                  <a:gd name="connsiteY9" fmla="*/ 276797 h 276796"/>
                  <a:gd name="connsiteX10" fmla="*/ 252096 w 252096"/>
                  <a:gd name="connsiteY10" fmla="*/ 276797 h 276796"/>
                  <a:gd name="connsiteX11" fmla="*/ 180150 w 252096"/>
                  <a:gd name="connsiteY11" fmla="*/ 164973 h 276796"/>
                  <a:gd name="connsiteX12" fmla="*/ 208625 w 252096"/>
                  <a:gd name="connsiteY12" fmla="*/ 149733 h 276796"/>
                  <a:gd name="connsiteX13" fmla="*/ 70617 w 252096"/>
                  <a:gd name="connsiteY13" fmla="*/ 54483 h 276796"/>
                  <a:gd name="connsiteX14" fmla="*/ 121587 w 252096"/>
                  <a:gd name="connsiteY14" fmla="*/ 54483 h 276796"/>
                  <a:gd name="connsiteX15" fmla="*/ 152909 w 252096"/>
                  <a:gd name="connsiteY15" fmla="*/ 62865 h 276796"/>
                  <a:gd name="connsiteX16" fmla="*/ 163350 w 252096"/>
                  <a:gd name="connsiteY16" fmla="*/ 89249 h 276796"/>
                  <a:gd name="connsiteX17" fmla="*/ 152909 w 252096"/>
                  <a:gd name="connsiteY17" fmla="*/ 116110 h 276796"/>
                  <a:gd name="connsiteX18" fmla="*/ 121587 w 252096"/>
                  <a:gd name="connsiteY18" fmla="*/ 124492 h 276796"/>
                  <a:gd name="connsiteX19" fmla="*/ 70617 w 252096"/>
                  <a:gd name="connsiteY19" fmla="*/ 124492 h 276796"/>
                  <a:gd name="connsiteX20" fmla="*/ 70617 w 252096"/>
                  <a:gd name="connsiteY20" fmla="*/ 54483 h 27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2096" h="276796">
                    <a:moveTo>
                      <a:pt x="208530" y="149733"/>
                    </a:moveTo>
                    <a:cubicBezTo>
                      <a:pt x="226659" y="134874"/>
                      <a:pt x="235676" y="113348"/>
                      <a:pt x="235676" y="85154"/>
                    </a:cubicBezTo>
                    <a:cubicBezTo>
                      <a:pt x="235676" y="59436"/>
                      <a:pt x="226564" y="38767"/>
                      <a:pt x="208340" y="23241"/>
                    </a:cubicBezTo>
                    <a:cubicBezTo>
                      <a:pt x="190116" y="7715"/>
                      <a:pt x="164489" y="0"/>
                      <a:pt x="131648" y="0"/>
                    </a:cubicBezTo>
                    <a:lnTo>
                      <a:pt x="0" y="0"/>
                    </a:lnTo>
                    <a:lnTo>
                      <a:pt x="0" y="276797"/>
                    </a:lnTo>
                    <a:lnTo>
                      <a:pt x="70617" y="276797"/>
                    </a:lnTo>
                    <a:lnTo>
                      <a:pt x="70617" y="175736"/>
                    </a:lnTo>
                    <a:lnTo>
                      <a:pt x="113709" y="175736"/>
                    </a:lnTo>
                    <a:lnTo>
                      <a:pt x="172652" y="276797"/>
                    </a:lnTo>
                    <a:lnTo>
                      <a:pt x="252096" y="276797"/>
                    </a:lnTo>
                    <a:lnTo>
                      <a:pt x="180150" y="164973"/>
                    </a:lnTo>
                    <a:cubicBezTo>
                      <a:pt x="191065" y="161354"/>
                      <a:pt x="200557" y="156305"/>
                      <a:pt x="208625" y="149733"/>
                    </a:cubicBezTo>
                    <a:close/>
                    <a:moveTo>
                      <a:pt x="70617" y="54483"/>
                    </a:moveTo>
                    <a:lnTo>
                      <a:pt x="121587" y="54483"/>
                    </a:lnTo>
                    <a:cubicBezTo>
                      <a:pt x="135540" y="54483"/>
                      <a:pt x="145980" y="57245"/>
                      <a:pt x="152909" y="62865"/>
                    </a:cubicBezTo>
                    <a:cubicBezTo>
                      <a:pt x="159838" y="68485"/>
                      <a:pt x="163350" y="77248"/>
                      <a:pt x="163350" y="89249"/>
                    </a:cubicBezTo>
                    <a:cubicBezTo>
                      <a:pt x="163350" y="101251"/>
                      <a:pt x="159838" y="110490"/>
                      <a:pt x="152909" y="116110"/>
                    </a:cubicBezTo>
                    <a:cubicBezTo>
                      <a:pt x="145980" y="121730"/>
                      <a:pt x="135540" y="124492"/>
                      <a:pt x="121587" y="124492"/>
                    </a:cubicBezTo>
                    <a:lnTo>
                      <a:pt x="70617" y="124492"/>
                    </a:lnTo>
                    <a:lnTo>
                      <a:pt x="70617" y="54483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08D4FF7-7E0D-F7F8-472A-A3042DAFDF8B}"/>
                  </a:ext>
                </a:extLst>
              </p:cNvPr>
              <p:cNvSpPr/>
              <p:nvPr/>
            </p:nvSpPr>
            <p:spPr>
              <a:xfrm>
                <a:off x="7061079" y="231933"/>
                <a:ext cx="215743" cy="280987"/>
              </a:xfrm>
              <a:custGeom>
                <a:avLst/>
                <a:gdLst>
                  <a:gd name="connsiteX0" fmla="*/ 131933 w 215743"/>
                  <a:gd name="connsiteY0" fmla="*/ 226219 h 280987"/>
                  <a:gd name="connsiteX1" fmla="*/ 111906 w 215743"/>
                  <a:gd name="connsiteY1" fmla="*/ 226885 h 280987"/>
                  <a:gd name="connsiteX2" fmla="*/ 95201 w 215743"/>
                  <a:gd name="connsiteY2" fmla="*/ 227743 h 280987"/>
                  <a:gd name="connsiteX3" fmla="*/ 95201 w 215743"/>
                  <a:gd name="connsiteY3" fmla="*/ 227362 h 280987"/>
                  <a:gd name="connsiteX4" fmla="*/ 158509 w 215743"/>
                  <a:gd name="connsiteY4" fmla="*/ 183928 h 280987"/>
                  <a:gd name="connsiteX5" fmla="*/ 198469 w 215743"/>
                  <a:gd name="connsiteY5" fmla="*/ 139065 h 280987"/>
                  <a:gd name="connsiteX6" fmla="*/ 212232 w 215743"/>
                  <a:gd name="connsiteY6" fmla="*/ 88963 h 280987"/>
                  <a:gd name="connsiteX7" fmla="*/ 206157 w 215743"/>
                  <a:gd name="connsiteY7" fmla="*/ 56864 h 280987"/>
                  <a:gd name="connsiteX8" fmla="*/ 187554 w 215743"/>
                  <a:gd name="connsiteY8" fmla="*/ 28384 h 280987"/>
                  <a:gd name="connsiteX9" fmla="*/ 155187 w 215743"/>
                  <a:gd name="connsiteY9" fmla="*/ 7810 h 280987"/>
                  <a:gd name="connsiteX10" fmla="*/ 108204 w 215743"/>
                  <a:gd name="connsiteY10" fmla="*/ 0 h 280987"/>
                  <a:gd name="connsiteX11" fmla="*/ 53058 w 215743"/>
                  <a:gd name="connsiteY11" fmla="*/ 10668 h 280987"/>
                  <a:gd name="connsiteX12" fmla="*/ 14807 w 215743"/>
                  <a:gd name="connsiteY12" fmla="*/ 42386 h 280987"/>
                  <a:gd name="connsiteX13" fmla="*/ 0 w 215743"/>
                  <a:gd name="connsiteY13" fmla="*/ 94393 h 280987"/>
                  <a:gd name="connsiteX14" fmla="*/ 61410 w 215743"/>
                  <a:gd name="connsiteY14" fmla="*/ 113252 h 280987"/>
                  <a:gd name="connsiteX15" fmla="*/ 73085 w 215743"/>
                  <a:gd name="connsiteY15" fmla="*/ 71152 h 280987"/>
                  <a:gd name="connsiteX16" fmla="*/ 103553 w 215743"/>
                  <a:gd name="connsiteY16" fmla="*/ 56674 h 280987"/>
                  <a:gd name="connsiteX17" fmla="*/ 131363 w 215743"/>
                  <a:gd name="connsiteY17" fmla="*/ 67342 h 280987"/>
                  <a:gd name="connsiteX18" fmla="*/ 140760 w 215743"/>
                  <a:gd name="connsiteY18" fmla="*/ 94012 h 280987"/>
                  <a:gd name="connsiteX19" fmla="*/ 133262 w 215743"/>
                  <a:gd name="connsiteY19" fmla="*/ 124206 h 280987"/>
                  <a:gd name="connsiteX20" fmla="*/ 110102 w 215743"/>
                  <a:gd name="connsiteY20" fmla="*/ 156877 h 280987"/>
                  <a:gd name="connsiteX21" fmla="*/ 69383 w 215743"/>
                  <a:gd name="connsiteY21" fmla="*/ 193358 h 280987"/>
                  <a:gd name="connsiteX22" fmla="*/ 8827 w 215743"/>
                  <a:gd name="connsiteY22" fmla="*/ 234886 h 280987"/>
                  <a:gd name="connsiteX23" fmla="*/ 8827 w 215743"/>
                  <a:gd name="connsiteY23" fmla="*/ 280987 h 280987"/>
                  <a:gd name="connsiteX24" fmla="*/ 215744 w 215743"/>
                  <a:gd name="connsiteY24" fmla="*/ 280987 h 280987"/>
                  <a:gd name="connsiteX25" fmla="*/ 215744 w 215743"/>
                  <a:gd name="connsiteY25" fmla="*/ 226028 h 280987"/>
                  <a:gd name="connsiteX26" fmla="*/ 150916 w 215743"/>
                  <a:gd name="connsiteY26" fmla="*/ 226028 h 280987"/>
                  <a:gd name="connsiteX27" fmla="*/ 132123 w 215743"/>
                  <a:gd name="connsiteY27" fmla="*/ 226219 h 2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5743" h="280987">
                    <a:moveTo>
                      <a:pt x="131933" y="226219"/>
                    </a:moveTo>
                    <a:cubicBezTo>
                      <a:pt x="125004" y="226314"/>
                      <a:pt x="118265" y="226600"/>
                      <a:pt x="111906" y="226885"/>
                    </a:cubicBezTo>
                    <a:cubicBezTo>
                      <a:pt x="105451" y="227171"/>
                      <a:pt x="99946" y="227457"/>
                      <a:pt x="95201" y="227743"/>
                    </a:cubicBezTo>
                    <a:lnTo>
                      <a:pt x="95201" y="227362"/>
                    </a:lnTo>
                    <a:cubicBezTo>
                      <a:pt x="119974" y="212788"/>
                      <a:pt x="141140" y="198406"/>
                      <a:pt x="158509" y="183928"/>
                    </a:cubicBezTo>
                    <a:cubicBezTo>
                      <a:pt x="175879" y="169545"/>
                      <a:pt x="189262" y="154591"/>
                      <a:pt x="198469" y="139065"/>
                    </a:cubicBezTo>
                    <a:cubicBezTo>
                      <a:pt x="207676" y="123539"/>
                      <a:pt x="212232" y="106870"/>
                      <a:pt x="212232" y="88963"/>
                    </a:cubicBezTo>
                    <a:cubicBezTo>
                      <a:pt x="212232" y="78105"/>
                      <a:pt x="210238" y="67342"/>
                      <a:pt x="206157" y="56864"/>
                    </a:cubicBezTo>
                    <a:cubicBezTo>
                      <a:pt x="202076" y="46387"/>
                      <a:pt x="195906" y="36862"/>
                      <a:pt x="187554" y="28384"/>
                    </a:cubicBezTo>
                    <a:cubicBezTo>
                      <a:pt x="179201" y="19907"/>
                      <a:pt x="168381" y="13049"/>
                      <a:pt x="155187" y="7810"/>
                    </a:cubicBezTo>
                    <a:cubicBezTo>
                      <a:pt x="141994" y="2572"/>
                      <a:pt x="126238" y="0"/>
                      <a:pt x="108204" y="0"/>
                    </a:cubicBezTo>
                    <a:cubicBezTo>
                      <a:pt x="87607" y="0"/>
                      <a:pt x="69194" y="3619"/>
                      <a:pt x="53058" y="10668"/>
                    </a:cubicBezTo>
                    <a:cubicBezTo>
                      <a:pt x="36922" y="17812"/>
                      <a:pt x="24109" y="28384"/>
                      <a:pt x="14807" y="42386"/>
                    </a:cubicBezTo>
                    <a:cubicBezTo>
                      <a:pt x="5505" y="56388"/>
                      <a:pt x="569" y="73724"/>
                      <a:pt x="0" y="94393"/>
                    </a:cubicBezTo>
                    <a:lnTo>
                      <a:pt x="61410" y="113252"/>
                    </a:lnTo>
                    <a:cubicBezTo>
                      <a:pt x="61980" y="94774"/>
                      <a:pt x="65872" y="80772"/>
                      <a:pt x="73085" y="71152"/>
                    </a:cubicBezTo>
                    <a:cubicBezTo>
                      <a:pt x="80299" y="61531"/>
                      <a:pt x="90455" y="56674"/>
                      <a:pt x="103553" y="56674"/>
                    </a:cubicBezTo>
                    <a:cubicBezTo>
                      <a:pt x="115797" y="56674"/>
                      <a:pt x="125099" y="60198"/>
                      <a:pt x="131363" y="67342"/>
                    </a:cubicBezTo>
                    <a:cubicBezTo>
                      <a:pt x="137628" y="74485"/>
                      <a:pt x="140760" y="83344"/>
                      <a:pt x="140760" y="94012"/>
                    </a:cubicBezTo>
                    <a:cubicBezTo>
                      <a:pt x="140760" y="103823"/>
                      <a:pt x="138292" y="113824"/>
                      <a:pt x="133262" y="124206"/>
                    </a:cubicBezTo>
                    <a:cubicBezTo>
                      <a:pt x="128231" y="134588"/>
                      <a:pt x="120543" y="145447"/>
                      <a:pt x="110102" y="156877"/>
                    </a:cubicBezTo>
                    <a:cubicBezTo>
                      <a:pt x="99662" y="168307"/>
                      <a:pt x="86089" y="180499"/>
                      <a:pt x="69383" y="193358"/>
                    </a:cubicBezTo>
                    <a:cubicBezTo>
                      <a:pt x="52678" y="206216"/>
                      <a:pt x="32461" y="220028"/>
                      <a:pt x="8827" y="234886"/>
                    </a:cubicBezTo>
                    <a:lnTo>
                      <a:pt x="8827" y="280987"/>
                    </a:lnTo>
                    <a:lnTo>
                      <a:pt x="215744" y="280987"/>
                    </a:lnTo>
                    <a:lnTo>
                      <a:pt x="215744" y="226028"/>
                    </a:lnTo>
                    <a:lnTo>
                      <a:pt x="150916" y="226028"/>
                    </a:lnTo>
                    <a:cubicBezTo>
                      <a:pt x="145316" y="226028"/>
                      <a:pt x="139052" y="226028"/>
                      <a:pt x="132123" y="226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8116D0-8883-067F-622F-E69E65261459}"/>
                  </a:ext>
                </a:extLst>
              </p:cNvPr>
              <p:cNvSpPr/>
              <p:nvPr/>
            </p:nvSpPr>
            <p:spPr>
              <a:xfrm>
                <a:off x="7303019" y="231552"/>
                <a:ext cx="222672" cy="285083"/>
              </a:xfrm>
              <a:custGeom>
                <a:avLst/>
                <a:gdLst>
                  <a:gd name="connsiteX0" fmla="*/ 211567 w 222672"/>
                  <a:gd name="connsiteY0" fmla="*/ 147733 h 285083"/>
                  <a:gd name="connsiteX1" fmla="*/ 180055 w 222672"/>
                  <a:gd name="connsiteY1" fmla="*/ 118967 h 285083"/>
                  <a:gd name="connsiteX2" fmla="*/ 134496 w 222672"/>
                  <a:gd name="connsiteY2" fmla="*/ 108871 h 285083"/>
                  <a:gd name="connsiteX3" fmla="*/ 106875 w 222672"/>
                  <a:gd name="connsiteY3" fmla="*/ 113443 h 285083"/>
                  <a:gd name="connsiteX4" fmla="*/ 82387 w 222672"/>
                  <a:gd name="connsiteY4" fmla="*/ 126683 h 285083"/>
                  <a:gd name="connsiteX5" fmla="*/ 66726 w 222672"/>
                  <a:gd name="connsiteY5" fmla="*/ 147828 h 285083"/>
                  <a:gd name="connsiteX6" fmla="*/ 65872 w 222672"/>
                  <a:gd name="connsiteY6" fmla="*/ 145352 h 285083"/>
                  <a:gd name="connsiteX7" fmla="*/ 65872 w 222672"/>
                  <a:gd name="connsiteY7" fmla="*/ 138684 h 285083"/>
                  <a:gd name="connsiteX8" fmla="*/ 69384 w 222672"/>
                  <a:gd name="connsiteY8" fmla="*/ 104680 h 285083"/>
                  <a:gd name="connsiteX9" fmla="*/ 80014 w 222672"/>
                  <a:gd name="connsiteY9" fmla="*/ 79058 h 285083"/>
                  <a:gd name="connsiteX10" fmla="*/ 96909 w 222672"/>
                  <a:gd name="connsiteY10" fmla="*/ 62865 h 285083"/>
                  <a:gd name="connsiteX11" fmla="*/ 118455 w 222672"/>
                  <a:gd name="connsiteY11" fmla="*/ 57245 h 285083"/>
                  <a:gd name="connsiteX12" fmla="*/ 145791 w 222672"/>
                  <a:gd name="connsiteY12" fmla="*/ 65818 h 285083"/>
                  <a:gd name="connsiteX13" fmla="*/ 160218 w 222672"/>
                  <a:gd name="connsiteY13" fmla="*/ 89059 h 285083"/>
                  <a:gd name="connsiteX14" fmla="*/ 218686 w 222672"/>
                  <a:gd name="connsiteY14" fmla="*/ 61341 h 285083"/>
                  <a:gd name="connsiteX15" fmla="*/ 197330 w 222672"/>
                  <a:gd name="connsiteY15" fmla="*/ 25241 h 285083"/>
                  <a:gd name="connsiteX16" fmla="*/ 164109 w 222672"/>
                  <a:gd name="connsiteY16" fmla="*/ 5906 h 285083"/>
                  <a:gd name="connsiteX17" fmla="*/ 122916 w 222672"/>
                  <a:gd name="connsiteY17" fmla="*/ 0 h 285083"/>
                  <a:gd name="connsiteX18" fmla="*/ 60461 w 222672"/>
                  <a:gd name="connsiteY18" fmla="*/ 15907 h 285083"/>
                  <a:gd name="connsiteX19" fmla="*/ 16326 w 222672"/>
                  <a:gd name="connsiteY19" fmla="*/ 63722 h 285083"/>
                  <a:gd name="connsiteX20" fmla="*/ 0 w 222672"/>
                  <a:gd name="connsiteY20" fmla="*/ 145066 h 285083"/>
                  <a:gd name="connsiteX21" fmla="*/ 14807 w 222672"/>
                  <a:gd name="connsiteY21" fmla="*/ 222409 h 285083"/>
                  <a:gd name="connsiteX22" fmla="*/ 56570 w 222672"/>
                  <a:gd name="connsiteY22" fmla="*/ 269367 h 285083"/>
                  <a:gd name="connsiteX23" fmla="*/ 119024 w 222672"/>
                  <a:gd name="connsiteY23" fmla="*/ 285083 h 285083"/>
                  <a:gd name="connsiteX24" fmla="*/ 173791 w 222672"/>
                  <a:gd name="connsiteY24" fmla="*/ 273749 h 285083"/>
                  <a:gd name="connsiteX25" fmla="*/ 209764 w 222672"/>
                  <a:gd name="connsiteY25" fmla="*/ 241649 h 285083"/>
                  <a:gd name="connsiteX26" fmla="*/ 222673 w 222672"/>
                  <a:gd name="connsiteY26" fmla="*/ 192405 h 285083"/>
                  <a:gd name="connsiteX27" fmla="*/ 211188 w 222672"/>
                  <a:gd name="connsiteY27" fmla="*/ 147352 h 285083"/>
                  <a:gd name="connsiteX28" fmla="*/ 147214 w 222672"/>
                  <a:gd name="connsiteY28" fmla="*/ 221742 h 285083"/>
                  <a:gd name="connsiteX29" fmla="*/ 118170 w 222672"/>
                  <a:gd name="connsiteY29" fmla="*/ 231362 h 285083"/>
                  <a:gd name="connsiteX30" fmla="*/ 98523 w 222672"/>
                  <a:gd name="connsiteY30" fmla="*/ 226790 h 285083"/>
                  <a:gd name="connsiteX31" fmla="*/ 84285 w 222672"/>
                  <a:gd name="connsiteY31" fmla="*/ 213741 h 285083"/>
                  <a:gd name="connsiteX32" fmla="*/ 78875 w 222672"/>
                  <a:gd name="connsiteY32" fmla="*/ 194405 h 285083"/>
                  <a:gd name="connsiteX33" fmla="*/ 84095 w 222672"/>
                  <a:gd name="connsiteY33" fmla="*/ 174689 h 285083"/>
                  <a:gd name="connsiteX34" fmla="*/ 98333 w 222672"/>
                  <a:gd name="connsiteY34" fmla="*/ 161925 h 285083"/>
                  <a:gd name="connsiteX35" fmla="*/ 118170 w 222672"/>
                  <a:gd name="connsiteY35" fmla="*/ 157543 h 285083"/>
                  <a:gd name="connsiteX36" fmla="*/ 139716 w 222672"/>
                  <a:gd name="connsiteY36" fmla="*/ 161925 h 285083"/>
                  <a:gd name="connsiteX37" fmla="*/ 152909 w 222672"/>
                  <a:gd name="connsiteY37" fmla="*/ 174498 h 285083"/>
                  <a:gd name="connsiteX38" fmla="*/ 157465 w 222672"/>
                  <a:gd name="connsiteY38" fmla="*/ 194405 h 285083"/>
                  <a:gd name="connsiteX39" fmla="*/ 147214 w 222672"/>
                  <a:gd name="connsiteY39" fmla="*/ 221647 h 28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22672" h="285083">
                    <a:moveTo>
                      <a:pt x="211567" y="147733"/>
                    </a:moveTo>
                    <a:cubicBezTo>
                      <a:pt x="203879" y="135255"/>
                      <a:pt x="193344" y="125730"/>
                      <a:pt x="180055" y="118967"/>
                    </a:cubicBezTo>
                    <a:cubicBezTo>
                      <a:pt x="166672" y="112300"/>
                      <a:pt x="151486" y="108871"/>
                      <a:pt x="134496" y="108871"/>
                    </a:cubicBezTo>
                    <a:cubicBezTo>
                      <a:pt x="125289" y="108871"/>
                      <a:pt x="116082" y="110395"/>
                      <a:pt x="106875" y="113443"/>
                    </a:cubicBezTo>
                    <a:cubicBezTo>
                      <a:pt x="97668" y="116491"/>
                      <a:pt x="89506" y="120967"/>
                      <a:pt x="82387" y="126683"/>
                    </a:cubicBezTo>
                    <a:cubicBezTo>
                      <a:pt x="75268" y="132398"/>
                      <a:pt x="70048" y="139446"/>
                      <a:pt x="66726" y="147828"/>
                    </a:cubicBezTo>
                    <a:lnTo>
                      <a:pt x="65872" y="145352"/>
                    </a:lnTo>
                    <a:lnTo>
                      <a:pt x="65872" y="138684"/>
                    </a:lnTo>
                    <a:cubicBezTo>
                      <a:pt x="65872" y="126111"/>
                      <a:pt x="67011" y="114776"/>
                      <a:pt x="69384" y="104680"/>
                    </a:cubicBezTo>
                    <a:cubicBezTo>
                      <a:pt x="71756" y="94583"/>
                      <a:pt x="75268" y="86106"/>
                      <a:pt x="80014" y="79058"/>
                    </a:cubicBezTo>
                    <a:cubicBezTo>
                      <a:pt x="84760" y="72104"/>
                      <a:pt x="90360" y="66675"/>
                      <a:pt x="96909" y="62865"/>
                    </a:cubicBezTo>
                    <a:cubicBezTo>
                      <a:pt x="103458" y="59055"/>
                      <a:pt x="110672" y="57245"/>
                      <a:pt x="118455" y="57245"/>
                    </a:cubicBezTo>
                    <a:cubicBezTo>
                      <a:pt x="129845" y="57245"/>
                      <a:pt x="139052" y="60103"/>
                      <a:pt x="145791" y="65818"/>
                    </a:cubicBezTo>
                    <a:cubicBezTo>
                      <a:pt x="152625" y="71533"/>
                      <a:pt x="157465" y="79343"/>
                      <a:pt x="160218" y="89059"/>
                    </a:cubicBezTo>
                    <a:lnTo>
                      <a:pt x="218686" y="61341"/>
                    </a:lnTo>
                    <a:cubicBezTo>
                      <a:pt x="213940" y="46292"/>
                      <a:pt x="206822" y="34195"/>
                      <a:pt x="197330" y="25241"/>
                    </a:cubicBezTo>
                    <a:cubicBezTo>
                      <a:pt x="187838" y="16288"/>
                      <a:pt x="176733" y="9906"/>
                      <a:pt x="164109" y="5906"/>
                    </a:cubicBezTo>
                    <a:cubicBezTo>
                      <a:pt x="151486" y="1905"/>
                      <a:pt x="137723" y="0"/>
                      <a:pt x="122916" y="0"/>
                    </a:cubicBezTo>
                    <a:cubicBezTo>
                      <a:pt x="99757" y="0"/>
                      <a:pt x="78970" y="5334"/>
                      <a:pt x="60461" y="15907"/>
                    </a:cubicBezTo>
                    <a:cubicBezTo>
                      <a:pt x="41953" y="26575"/>
                      <a:pt x="27241" y="42482"/>
                      <a:pt x="16326" y="63722"/>
                    </a:cubicBezTo>
                    <a:cubicBezTo>
                      <a:pt x="5505" y="84963"/>
                      <a:pt x="0" y="112109"/>
                      <a:pt x="0" y="145066"/>
                    </a:cubicBezTo>
                    <a:cubicBezTo>
                      <a:pt x="0" y="175832"/>
                      <a:pt x="4936" y="201644"/>
                      <a:pt x="14807" y="222409"/>
                    </a:cubicBezTo>
                    <a:cubicBezTo>
                      <a:pt x="24678" y="243173"/>
                      <a:pt x="38631" y="258890"/>
                      <a:pt x="56570" y="269367"/>
                    </a:cubicBezTo>
                    <a:cubicBezTo>
                      <a:pt x="74509" y="279845"/>
                      <a:pt x="95390" y="285083"/>
                      <a:pt x="119024" y="285083"/>
                    </a:cubicBezTo>
                    <a:cubicBezTo>
                      <a:pt x="140191" y="285083"/>
                      <a:pt x="158414" y="281273"/>
                      <a:pt x="173791" y="273749"/>
                    </a:cubicBezTo>
                    <a:cubicBezTo>
                      <a:pt x="189072" y="266224"/>
                      <a:pt x="201127" y="255461"/>
                      <a:pt x="209764" y="241649"/>
                    </a:cubicBezTo>
                    <a:cubicBezTo>
                      <a:pt x="218401" y="227838"/>
                      <a:pt x="222673" y="211360"/>
                      <a:pt x="222673" y="192405"/>
                    </a:cubicBezTo>
                    <a:cubicBezTo>
                      <a:pt x="222673" y="174784"/>
                      <a:pt x="218876" y="159734"/>
                      <a:pt x="211188" y="147352"/>
                    </a:cubicBezTo>
                    <a:close/>
                    <a:moveTo>
                      <a:pt x="147214" y="221742"/>
                    </a:moveTo>
                    <a:cubicBezTo>
                      <a:pt x="140381" y="228219"/>
                      <a:pt x="130699" y="231362"/>
                      <a:pt x="118170" y="231362"/>
                    </a:cubicBezTo>
                    <a:cubicBezTo>
                      <a:pt x="110957" y="231362"/>
                      <a:pt x="104407" y="229838"/>
                      <a:pt x="98523" y="226790"/>
                    </a:cubicBezTo>
                    <a:cubicBezTo>
                      <a:pt x="92638" y="223742"/>
                      <a:pt x="87892" y="219361"/>
                      <a:pt x="84285" y="213741"/>
                    </a:cubicBezTo>
                    <a:cubicBezTo>
                      <a:pt x="80678" y="208121"/>
                      <a:pt x="78875" y="201740"/>
                      <a:pt x="78875" y="194405"/>
                    </a:cubicBezTo>
                    <a:cubicBezTo>
                      <a:pt x="78875" y="187071"/>
                      <a:pt x="80584" y="180308"/>
                      <a:pt x="84095" y="174689"/>
                    </a:cubicBezTo>
                    <a:cubicBezTo>
                      <a:pt x="87607" y="169069"/>
                      <a:pt x="92353" y="164783"/>
                      <a:pt x="98333" y="161925"/>
                    </a:cubicBezTo>
                    <a:cubicBezTo>
                      <a:pt x="104313" y="158972"/>
                      <a:pt x="110957" y="157543"/>
                      <a:pt x="118170" y="157543"/>
                    </a:cubicBezTo>
                    <a:cubicBezTo>
                      <a:pt x="126808" y="157543"/>
                      <a:pt x="134021" y="158972"/>
                      <a:pt x="139716" y="161925"/>
                    </a:cubicBezTo>
                    <a:cubicBezTo>
                      <a:pt x="145411" y="164878"/>
                      <a:pt x="149777" y="169069"/>
                      <a:pt x="152909" y="174498"/>
                    </a:cubicBezTo>
                    <a:cubicBezTo>
                      <a:pt x="155947" y="179927"/>
                      <a:pt x="157465" y="186595"/>
                      <a:pt x="157465" y="194405"/>
                    </a:cubicBezTo>
                    <a:cubicBezTo>
                      <a:pt x="157465" y="206121"/>
                      <a:pt x="154048" y="215265"/>
                      <a:pt x="147214" y="2216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29D4B623-5CF4-FB45-AC6A-0517B9D2DE46}"/>
                  </a:ext>
                </a:extLst>
              </p:cNvPr>
              <p:cNvSpPr/>
              <p:nvPr/>
            </p:nvSpPr>
            <p:spPr>
              <a:xfrm>
                <a:off x="6389644" y="232029"/>
                <a:ext cx="66915" cy="67151"/>
              </a:xfrm>
              <a:custGeom>
                <a:avLst/>
                <a:gdLst>
                  <a:gd name="connsiteX0" fmla="*/ 66916 w 66915"/>
                  <a:gd name="connsiteY0" fmla="*/ 7906 h 67151"/>
                  <a:gd name="connsiteX1" fmla="*/ 42332 w 66915"/>
                  <a:gd name="connsiteY1" fmla="*/ 0 h 67151"/>
                  <a:gd name="connsiteX2" fmla="*/ 0 w 66915"/>
                  <a:gd name="connsiteY2" fmla="*/ 42481 h 67151"/>
                  <a:gd name="connsiteX3" fmla="*/ 7878 w 66915"/>
                  <a:gd name="connsiteY3" fmla="*/ 67151 h 67151"/>
                  <a:gd name="connsiteX4" fmla="*/ 66916 w 66915"/>
                  <a:gd name="connsiteY4" fmla="*/ 790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66916" y="7906"/>
                    </a:moveTo>
                    <a:cubicBezTo>
                      <a:pt x="59987" y="2953"/>
                      <a:pt x="51539" y="0"/>
                      <a:pt x="42332" y="0"/>
                    </a:cubicBezTo>
                    <a:cubicBezTo>
                      <a:pt x="18983" y="0"/>
                      <a:pt x="0" y="19050"/>
                      <a:pt x="0" y="42481"/>
                    </a:cubicBezTo>
                    <a:cubicBezTo>
                      <a:pt x="0" y="51721"/>
                      <a:pt x="2942" y="60198"/>
                      <a:pt x="7878" y="67151"/>
                    </a:cubicBezTo>
                    <a:lnTo>
                      <a:pt x="66916" y="790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EB8298-E44A-162D-86FD-8777E3DCFF74}"/>
                  </a:ext>
                </a:extLst>
              </p:cNvPr>
              <p:cNvSpPr/>
              <p:nvPr/>
            </p:nvSpPr>
            <p:spPr>
              <a:xfrm>
                <a:off x="6407393" y="249840"/>
                <a:ext cx="66915" cy="67151"/>
              </a:xfrm>
              <a:custGeom>
                <a:avLst/>
                <a:gdLst>
                  <a:gd name="connsiteX0" fmla="*/ 0 w 66915"/>
                  <a:gd name="connsiteY0" fmla="*/ 59246 h 67151"/>
                  <a:gd name="connsiteX1" fmla="*/ 24583 w 66915"/>
                  <a:gd name="connsiteY1" fmla="*/ 67151 h 67151"/>
                  <a:gd name="connsiteX2" fmla="*/ 66916 w 66915"/>
                  <a:gd name="connsiteY2" fmla="*/ 24670 h 67151"/>
                  <a:gd name="connsiteX3" fmla="*/ 59038 w 66915"/>
                  <a:gd name="connsiteY3" fmla="*/ 0 h 67151"/>
                  <a:gd name="connsiteX4" fmla="*/ 0 w 66915"/>
                  <a:gd name="connsiteY4" fmla="*/ 59246 h 6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15" h="67151">
                    <a:moveTo>
                      <a:pt x="0" y="59246"/>
                    </a:moveTo>
                    <a:cubicBezTo>
                      <a:pt x="6929" y="64199"/>
                      <a:pt x="15376" y="67151"/>
                      <a:pt x="24583" y="67151"/>
                    </a:cubicBezTo>
                    <a:cubicBezTo>
                      <a:pt x="47932" y="67151"/>
                      <a:pt x="66916" y="48101"/>
                      <a:pt x="66916" y="24670"/>
                    </a:cubicBezTo>
                    <a:cubicBezTo>
                      <a:pt x="66916" y="15431"/>
                      <a:pt x="63973" y="6953"/>
                      <a:pt x="59038" y="0"/>
                    </a:cubicBezTo>
                    <a:lnTo>
                      <a:pt x="0" y="59246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D1C5800-E4AA-1216-0176-58671DE28DD4}"/>
                  </a:ext>
                </a:extLst>
              </p:cNvPr>
              <p:cNvSpPr/>
              <p:nvPr/>
            </p:nvSpPr>
            <p:spPr>
              <a:xfrm>
                <a:off x="6391827" y="429767"/>
                <a:ext cx="80393" cy="83439"/>
              </a:xfrm>
              <a:custGeom>
                <a:avLst/>
                <a:gdLst>
                  <a:gd name="connsiteX0" fmla="*/ 0 w 80393"/>
                  <a:gd name="connsiteY0" fmla="*/ 55245 h 83439"/>
                  <a:gd name="connsiteX1" fmla="*/ 28095 w 80393"/>
                  <a:gd name="connsiteY1" fmla="*/ 83439 h 83439"/>
                  <a:gd name="connsiteX2" fmla="*/ 52299 w 80393"/>
                  <a:gd name="connsiteY2" fmla="*/ 83439 h 83439"/>
                  <a:gd name="connsiteX3" fmla="*/ 80394 w 80393"/>
                  <a:gd name="connsiteY3" fmla="*/ 55245 h 83439"/>
                  <a:gd name="connsiteX4" fmla="*/ 80394 w 80393"/>
                  <a:gd name="connsiteY4" fmla="*/ 0 h 83439"/>
                  <a:gd name="connsiteX5" fmla="*/ 95 w 80393"/>
                  <a:gd name="connsiteY5" fmla="*/ 0 h 83439"/>
                  <a:gd name="connsiteX6" fmla="*/ 95 w 80393"/>
                  <a:gd name="connsiteY6" fmla="*/ 55245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393" h="83439">
                    <a:moveTo>
                      <a:pt x="0" y="55245"/>
                    </a:moveTo>
                    <a:cubicBezTo>
                      <a:pt x="0" y="70771"/>
                      <a:pt x="12529" y="83439"/>
                      <a:pt x="28095" y="83439"/>
                    </a:cubicBezTo>
                    <a:lnTo>
                      <a:pt x="52299" y="83439"/>
                    </a:lnTo>
                    <a:cubicBezTo>
                      <a:pt x="67770" y="83439"/>
                      <a:pt x="80394" y="70866"/>
                      <a:pt x="80394" y="55245"/>
                    </a:cubicBezTo>
                    <a:lnTo>
                      <a:pt x="80394" y="0"/>
                    </a:lnTo>
                    <a:lnTo>
                      <a:pt x="95" y="0"/>
                    </a:lnTo>
                    <a:lnTo>
                      <a:pt x="95" y="55245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578398F-9ED5-7E7F-5CB4-DBEDE2041CCB}"/>
                  </a:ext>
                </a:extLst>
              </p:cNvPr>
              <p:cNvSpPr/>
              <p:nvPr/>
            </p:nvSpPr>
            <p:spPr>
              <a:xfrm>
                <a:off x="6391827" y="330231"/>
                <a:ext cx="80298" cy="83439"/>
              </a:xfrm>
              <a:custGeom>
                <a:avLst/>
                <a:gdLst>
                  <a:gd name="connsiteX0" fmla="*/ 52299 w 80298"/>
                  <a:gd name="connsiteY0" fmla="*/ 0 h 83439"/>
                  <a:gd name="connsiteX1" fmla="*/ 28095 w 80298"/>
                  <a:gd name="connsiteY1" fmla="*/ 0 h 83439"/>
                  <a:gd name="connsiteX2" fmla="*/ 0 w 80298"/>
                  <a:gd name="connsiteY2" fmla="*/ 28194 h 83439"/>
                  <a:gd name="connsiteX3" fmla="*/ 0 w 80298"/>
                  <a:gd name="connsiteY3" fmla="*/ 83439 h 83439"/>
                  <a:gd name="connsiteX4" fmla="*/ 80299 w 80298"/>
                  <a:gd name="connsiteY4" fmla="*/ 83439 h 83439"/>
                  <a:gd name="connsiteX5" fmla="*/ 80299 w 80298"/>
                  <a:gd name="connsiteY5" fmla="*/ 28194 h 83439"/>
                  <a:gd name="connsiteX6" fmla="*/ 52204 w 80298"/>
                  <a:gd name="connsiteY6" fmla="*/ 0 h 83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298" h="83439">
                    <a:moveTo>
                      <a:pt x="52299" y="0"/>
                    </a:moveTo>
                    <a:lnTo>
                      <a:pt x="28095" y="0"/>
                    </a:lnTo>
                    <a:cubicBezTo>
                      <a:pt x="12624" y="0"/>
                      <a:pt x="0" y="12573"/>
                      <a:pt x="0" y="28194"/>
                    </a:cubicBezTo>
                    <a:lnTo>
                      <a:pt x="0" y="83439"/>
                    </a:lnTo>
                    <a:lnTo>
                      <a:pt x="80299" y="83439"/>
                    </a:lnTo>
                    <a:lnTo>
                      <a:pt x="80299" y="28194"/>
                    </a:lnTo>
                    <a:cubicBezTo>
                      <a:pt x="80299" y="12668"/>
                      <a:pt x="67770" y="0"/>
                      <a:pt x="52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A868D7-775B-60F9-F099-65A5F2D346B5}"/>
              </a:ext>
            </a:extLst>
          </p:cNvPr>
          <p:cNvGrpSpPr/>
          <p:nvPr userDrawn="1"/>
        </p:nvGrpSpPr>
        <p:grpSpPr>
          <a:xfrm>
            <a:off x="7364518" y="3651422"/>
            <a:ext cx="1278795" cy="1534554"/>
            <a:chOff x="4905227" y="821943"/>
            <a:chExt cx="3810000" cy="4572000"/>
          </a:xfrm>
        </p:grpSpPr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68D69B25-C304-765C-DABB-873B62BFE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81427" y="4134686"/>
              <a:ext cx="3657600" cy="876300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C48C531-87CA-C602-DC3A-1D8EA22CC2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905227" y="821943"/>
              <a:ext cx="3810000" cy="4572000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A658146-9799-D903-7408-DEBFC05253AB}"/>
              </a:ext>
            </a:extLst>
          </p:cNvPr>
          <p:cNvGrpSpPr/>
          <p:nvPr userDrawn="1"/>
        </p:nvGrpSpPr>
        <p:grpSpPr>
          <a:xfrm>
            <a:off x="2550224" y="4473486"/>
            <a:ext cx="4043552" cy="372348"/>
            <a:chOff x="2451940" y="4422850"/>
            <a:chExt cx="4043552" cy="372348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60FD42D8-8AFF-5D9E-571F-D457AF4BDD24}"/>
                </a:ext>
              </a:extLst>
            </p:cNvPr>
            <p:cNvGrpSpPr/>
            <p:nvPr userDrawn="1"/>
          </p:nvGrpSpPr>
          <p:grpSpPr>
            <a:xfrm>
              <a:off x="2451940" y="4422850"/>
              <a:ext cx="2017299" cy="372348"/>
              <a:chOff x="3899465" y="-850382"/>
              <a:chExt cx="2017299" cy="372348"/>
            </a:xfrm>
          </p:grpSpPr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AB1E8849-A7E4-1FB5-2A14-2059B9F33E84}"/>
                  </a:ext>
                </a:extLst>
              </p:cNvPr>
              <p:cNvSpPr/>
              <p:nvPr/>
            </p:nvSpPr>
            <p:spPr>
              <a:xfrm>
                <a:off x="3899465" y="-826142"/>
                <a:ext cx="237077" cy="262555"/>
              </a:xfrm>
              <a:custGeom>
                <a:avLst/>
                <a:gdLst>
                  <a:gd name="csX0" fmla="*/ 176594 w 237077"/>
                  <a:gd name="csY0" fmla="*/ 132418 h 262555"/>
                  <a:gd name="csX1" fmla="*/ 178118 w 237077"/>
                  <a:gd name="csY1" fmla="*/ 180994 h 262555"/>
                  <a:gd name="csX2" fmla="*/ 177737 w 237077"/>
                  <a:gd name="csY2" fmla="*/ 180994 h 262555"/>
                  <a:gd name="csX3" fmla="*/ 157829 w 237077"/>
                  <a:gd name="csY3" fmla="*/ 142019 h 262555"/>
                  <a:gd name="csX4" fmla="*/ 76105 w 237077"/>
                  <a:gd name="csY4" fmla="*/ 0 h 262555"/>
                  <a:gd name="csX5" fmla="*/ 0 w 237077"/>
                  <a:gd name="csY5" fmla="*/ 0 h 262555"/>
                  <a:gd name="csX6" fmla="*/ 0 w 237077"/>
                  <a:gd name="csY6" fmla="*/ 262555 h 262555"/>
                  <a:gd name="csX7" fmla="*/ 60579 w 237077"/>
                  <a:gd name="csY7" fmla="*/ 262555 h 262555"/>
                  <a:gd name="csX8" fmla="*/ 60579 w 237077"/>
                  <a:gd name="csY8" fmla="*/ 130042 h 262555"/>
                  <a:gd name="csX9" fmla="*/ 58960 w 237077"/>
                  <a:gd name="csY9" fmla="*/ 81561 h 262555"/>
                  <a:gd name="csX10" fmla="*/ 59341 w 237077"/>
                  <a:gd name="csY10" fmla="*/ 81561 h 262555"/>
                  <a:gd name="csX11" fmla="*/ 79343 w 237077"/>
                  <a:gd name="csY11" fmla="*/ 120536 h 262555"/>
                  <a:gd name="csX12" fmla="*/ 160973 w 237077"/>
                  <a:gd name="csY12" fmla="*/ 262555 h 262555"/>
                  <a:gd name="csX13" fmla="*/ 237077 w 237077"/>
                  <a:gd name="csY13" fmla="*/ 262555 h 262555"/>
                  <a:gd name="csX14" fmla="*/ 237077 w 237077"/>
                  <a:gd name="csY14" fmla="*/ 0 h 262555"/>
                  <a:gd name="csX15" fmla="*/ 176594 w 237077"/>
                  <a:gd name="csY15" fmla="*/ 0 h 262555"/>
                  <a:gd name="csX16" fmla="*/ 176594 w 237077"/>
                  <a:gd name="csY16" fmla="*/ 132418 h 2625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237077" h="262555">
                    <a:moveTo>
                      <a:pt x="176594" y="132418"/>
                    </a:moveTo>
                    <a:lnTo>
                      <a:pt x="178118" y="180994"/>
                    </a:lnTo>
                    <a:lnTo>
                      <a:pt x="177737" y="180994"/>
                    </a:lnTo>
                    <a:lnTo>
                      <a:pt x="157829" y="142019"/>
                    </a:lnTo>
                    <a:lnTo>
                      <a:pt x="76105" y="0"/>
                    </a:lnTo>
                    <a:lnTo>
                      <a:pt x="0" y="0"/>
                    </a:lnTo>
                    <a:lnTo>
                      <a:pt x="0" y="262555"/>
                    </a:lnTo>
                    <a:lnTo>
                      <a:pt x="60579" y="262555"/>
                    </a:lnTo>
                    <a:lnTo>
                      <a:pt x="60579" y="130042"/>
                    </a:lnTo>
                    <a:lnTo>
                      <a:pt x="58960" y="81561"/>
                    </a:lnTo>
                    <a:lnTo>
                      <a:pt x="59341" y="81561"/>
                    </a:lnTo>
                    <a:lnTo>
                      <a:pt x="79343" y="120536"/>
                    </a:lnTo>
                    <a:lnTo>
                      <a:pt x="160973" y="262555"/>
                    </a:lnTo>
                    <a:lnTo>
                      <a:pt x="237077" y="262555"/>
                    </a:lnTo>
                    <a:lnTo>
                      <a:pt x="237077" y="0"/>
                    </a:lnTo>
                    <a:lnTo>
                      <a:pt x="176594" y="0"/>
                    </a:lnTo>
                    <a:lnTo>
                      <a:pt x="176594" y="132418"/>
                    </a:ln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A009C698-5AF4-C8C7-C4E1-2C8236C77BE3}"/>
                  </a:ext>
                </a:extLst>
              </p:cNvPr>
              <p:cNvSpPr/>
              <p:nvPr/>
            </p:nvSpPr>
            <p:spPr>
              <a:xfrm>
                <a:off x="4172546" y="-766540"/>
                <a:ext cx="215646" cy="206755"/>
              </a:xfrm>
              <a:custGeom>
                <a:avLst/>
                <a:gdLst>
                  <a:gd name="csX0" fmla="*/ 190119 w 215646"/>
                  <a:gd name="csY0" fmla="*/ 148388 h 206755"/>
                  <a:gd name="csX1" fmla="*/ 190119 w 215646"/>
                  <a:gd name="csY1" fmla="*/ 75573 h 206755"/>
                  <a:gd name="csX2" fmla="*/ 179165 w 215646"/>
                  <a:gd name="csY2" fmla="*/ 34031 h 206755"/>
                  <a:gd name="csX3" fmla="*/ 147637 w 215646"/>
                  <a:gd name="csY3" fmla="*/ 8555 h 206755"/>
                  <a:gd name="csX4" fmla="*/ 98012 w 215646"/>
                  <a:gd name="csY4" fmla="*/ 0 h 206755"/>
                  <a:gd name="csX5" fmla="*/ 30670 w 215646"/>
                  <a:gd name="csY5" fmla="*/ 17111 h 206755"/>
                  <a:gd name="csX6" fmla="*/ 1143 w 215646"/>
                  <a:gd name="csY6" fmla="*/ 62835 h 206755"/>
                  <a:gd name="csX7" fmla="*/ 58579 w 215646"/>
                  <a:gd name="csY7" fmla="*/ 76333 h 206755"/>
                  <a:gd name="csX8" fmla="*/ 71533 w 215646"/>
                  <a:gd name="csY8" fmla="*/ 53043 h 206755"/>
                  <a:gd name="csX9" fmla="*/ 94012 w 215646"/>
                  <a:gd name="csY9" fmla="*/ 46484 h 206755"/>
                  <a:gd name="csX10" fmla="*/ 114967 w 215646"/>
                  <a:gd name="csY10" fmla="*/ 54659 h 206755"/>
                  <a:gd name="csX11" fmla="*/ 122777 w 215646"/>
                  <a:gd name="csY11" fmla="*/ 76713 h 206755"/>
                  <a:gd name="csX12" fmla="*/ 122777 w 215646"/>
                  <a:gd name="csY12" fmla="*/ 82417 h 206755"/>
                  <a:gd name="csX13" fmla="*/ 53816 w 215646"/>
                  <a:gd name="csY13" fmla="*/ 96581 h 206755"/>
                  <a:gd name="csX14" fmla="*/ 12954 w 215646"/>
                  <a:gd name="csY14" fmla="*/ 116258 h 206755"/>
                  <a:gd name="csX15" fmla="*/ 0 w 215646"/>
                  <a:gd name="csY15" fmla="*/ 151811 h 206755"/>
                  <a:gd name="csX16" fmla="*/ 8192 w 215646"/>
                  <a:gd name="csY16" fmla="*/ 181850 h 206755"/>
                  <a:gd name="csX17" fmla="*/ 31528 w 215646"/>
                  <a:gd name="csY17" fmla="*/ 200386 h 206755"/>
                  <a:gd name="csX18" fmla="*/ 66961 w 215646"/>
                  <a:gd name="csY18" fmla="*/ 206755 h 206755"/>
                  <a:gd name="csX19" fmla="*/ 100679 w 215646"/>
                  <a:gd name="csY19" fmla="*/ 201242 h 206755"/>
                  <a:gd name="csX20" fmla="*/ 126968 w 215646"/>
                  <a:gd name="csY20" fmla="*/ 184131 h 206755"/>
                  <a:gd name="csX21" fmla="*/ 131921 w 215646"/>
                  <a:gd name="csY21" fmla="*/ 176906 h 206755"/>
                  <a:gd name="csX22" fmla="*/ 136303 w 215646"/>
                  <a:gd name="csY22" fmla="*/ 186412 h 206755"/>
                  <a:gd name="csX23" fmla="*/ 155067 w 215646"/>
                  <a:gd name="csY23" fmla="*/ 201527 h 206755"/>
                  <a:gd name="csX24" fmla="*/ 182594 w 215646"/>
                  <a:gd name="csY24" fmla="*/ 206470 h 206755"/>
                  <a:gd name="csX25" fmla="*/ 211646 w 215646"/>
                  <a:gd name="csY25" fmla="*/ 200862 h 206755"/>
                  <a:gd name="csX26" fmla="*/ 215646 w 215646"/>
                  <a:gd name="csY26" fmla="*/ 162267 h 206755"/>
                  <a:gd name="csX27" fmla="*/ 204121 w 215646"/>
                  <a:gd name="csY27" fmla="*/ 163883 h 206755"/>
                  <a:gd name="csX28" fmla="*/ 190214 w 215646"/>
                  <a:gd name="csY28" fmla="*/ 148388 h 206755"/>
                  <a:gd name="csX29" fmla="*/ 120015 w 215646"/>
                  <a:gd name="csY29" fmla="*/ 144396 h 206755"/>
                  <a:gd name="csX30" fmla="*/ 112490 w 215646"/>
                  <a:gd name="csY30" fmla="*/ 154948 h 206755"/>
                  <a:gd name="csX31" fmla="*/ 101537 w 215646"/>
                  <a:gd name="csY31" fmla="*/ 161127 h 206755"/>
                  <a:gd name="csX32" fmla="*/ 88583 w 215646"/>
                  <a:gd name="csY32" fmla="*/ 163123 h 206755"/>
                  <a:gd name="csX33" fmla="*/ 73438 w 215646"/>
                  <a:gd name="csY33" fmla="*/ 158750 h 206755"/>
                  <a:gd name="csX34" fmla="*/ 67056 w 215646"/>
                  <a:gd name="csY34" fmla="*/ 145632 h 206755"/>
                  <a:gd name="csX35" fmla="*/ 72866 w 215646"/>
                  <a:gd name="csY35" fmla="*/ 131943 h 206755"/>
                  <a:gd name="csX36" fmla="*/ 90583 w 215646"/>
                  <a:gd name="csY36" fmla="*/ 125004 h 206755"/>
                  <a:gd name="csX37" fmla="*/ 122873 w 215646"/>
                  <a:gd name="csY37" fmla="*/ 118255 h 206755"/>
                  <a:gd name="csX38" fmla="*/ 122873 w 215646"/>
                  <a:gd name="csY38" fmla="*/ 129377 h 206755"/>
                  <a:gd name="csX39" fmla="*/ 120110 w 215646"/>
                  <a:gd name="csY39" fmla="*/ 144491 h 2067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</a:cxnLst>
                <a:rect l="l" t="t" r="r" b="b"/>
                <a:pathLst>
                  <a:path w="215646" h="206755">
                    <a:moveTo>
                      <a:pt x="190119" y="148388"/>
                    </a:moveTo>
                    <a:lnTo>
                      <a:pt x="190119" y="75573"/>
                    </a:lnTo>
                    <a:cubicBezTo>
                      <a:pt x="190119" y="59127"/>
                      <a:pt x="186500" y="45249"/>
                      <a:pt x="179165" y="34031"/>
                    </a:cubicBezTo>
                    <a:cubicBezTo>
                      <a:pt x="171831" y="22814"/>
                      <a:pt x="161354" y="14259"/>
                      <a:pt x="147637" y="8555"/>
                    </a:cubicBezTo>
                    <a:cubicBezTo>
                      <a:pt x="133922" y="2852"/>
                      <a:pt x="117443" y="0"/>
                      <a:pt x="98012" y="0"/>
                    </a:cubicBezTo>
                    <a:cubicBezTo>
                      <a:pt x="69056" y="0"/>
                      <a:pt x="46577" y="5704"/>
                      <a:pt x="30670" y="17111"/>
                    </a:cubicBezTo>
                    <a:cubicBezTo>
                      <a:pt x="14764" y="28518"/>
                      <a:pt x="4858" y="43728"/>
                      <a:pt x="1143" y="62835"/>
                    </a:cubicBezTo>
                    <a:lnTo>
                      <a:pt x="58579" y="76333"/>
                    </a:lnTo>
                    <a:cubicBezTo>
                      <a:pt x="60960" y="65211"/>
                      <a:pt x="65246" y="57416"/>
                      <a:pt x="71533" y="53043"/>
                    </a:cubicBezTo>
                    <a:cubicBezTo>
                      <a:pt x="77819" y="48671"/>
                      <a:pt x="85249" y="46484"/>
                      <a:pt x="94012" y="46484"/>
                    </a:cubicBezTo>
                    <a:cubicBezTo>
                      <a:pt x="102775" y="46484"/>
                      <a:pt x="109728" y="49241"/>
                      <a:pt x="114967" y="54659"/>
                    </a:cubicBezTo>
                    <a:cubicBezTo>
                      <a:pt x="120110" y="60078"/>
                      <a:pt x="122777" y="67493"/>
                      <a:pt x="122777" y="76713"/>
                    </a:cubicBezTo>
                    <a:lnTo>
                      <a:pt x="122777" y="82417"/>
                    </a:lnTo>
                    <a:lnTo>
                      <a:pt x="53816" y="96581"/>
                    </a:lnTo>
                    <a:cubicBezTo>
                      <a:pt x="35242" y="100288"/>
                      <a:pt x="21622" y="106847"/>
                      <a:pt x="12954" y="116258"/>
                    </a:cubicBezTo>
                    <a:cubicBezTo>
                      <a:pt x="4286" y="125669"/>
                      <a:pt x="0" y="137552"/>
                      <a:pt x="0" y="151811"/>
                    </a:cubicBezTo>
                    <a:cubicBezTo>
                      <a:pt x="0" y="163693"/>
                      <a:pt x="2762" y="173769"/>
                      <a:pt x="8192" y="181850"/>
                    </a:cubicBezTo>
                    <a:cubicBezTo>
                      <a:pt x="13621" y="189930"/>
                      <a:pt x="21431" y="196109"/>
                      <a:pt x="31528" y="200386"/>
                    </a:cubicBezTo>
                    <a:cubicBezTo>
                      <a:pt x="41624" y="204664"/>
                      <a:pt x="53435" y="206755"/>
                      <a:pt x="66961" y="206755"/>
                    </a:cubicBezTo>
                    <a:cubicBezTo>
                      <a:pt x="78677" y="206755"/>
                      <a:pt x="89916" y="204854"/>
                      <a:pt x="100679" y="201242"/>
                    </a:cubicBezTo>
                    <a:cubicBezTo>
                      <a:pt x="111442" y="197534"/>
                      <a:pt x="120206" y="191831"/>
                      <a:pt x="126968" y="184131"/>
                    </a:cubicBezTo>
                    <a:cubicBezTo>
                      <a:pt x="128968" y="181850"/>
                      <a:pt x="130588" y="179378"/>
                      <a:pt x="131921" y="176906"/>
                    </a:cubicBezTo>
                    <a:cubicBezTo>
                      <a:pt x="132969" y="180329"/>
                      <a:pt x="134398" y="183561"/>
                      <a:pt x="136303" y="186412"/>
                    </a:cubicBezTo>
                    <a:cubicBezTo>
                      <a:pt x="140780" y="193162"/>
                      <a:pt x="147066" y="198200"/>
                      <a:pt x="155067" y="201527"/>
                    </a:cubicBezTo>
                    <a:cubicBezTo>
                      <a:pt x="163068" y="204854"/>
                      <a:pt x="172212" y="206470"/>
                      <a:pt x="182594" y="206470"/>
                    </a:cubicBezTo>
                    <a:cubicBezTo>
                      <a:pt x="194024" y="206470"/>
                      <a:pt x="203740" y="204569"/>
                      <a:pt x="211646" y="200862"/>
                    </a:cubicBezTo>
                    <a:lnTo>
                      <a:pt x="215646" y="162267"/>
                    </a:lnTo>
                    <a:cubicBezTo>
                      <a:pt x="212693" y="163313"/>
                      <a:pt x="208883" y="163883"/>
                      <a:pt x="204121" y="163883"/>
                    </a:cubicBezTo>
                    <a:cubicBezTo>
                      <a:pt x="194786" y="163883"/>
                      <a:pt x="190214" y="158750"/>
                      <a:pt x="190214" y="148388"/>
                    </a:cubicBezTo>
                    <a:close/>
                    <a:moveTo>
                      <a:pt x="120015" y="144396"/>
                    </a:moveTo>
                    <a:cubicBezTo>
                      <a:pt x="118110" y="148674"/>
                      <a:pt x="115634" y="152191"/>
                      <a:pt x="112490" y="154948"/>
                    </a:cubicBezTo>
                    <a:cubicBezTo>
                      <a:pt x="109347" y="157704"/>
                      <a:pt x="105632" y="159796"/>
                      <a:pt x="101537" y="161127"/>
                    </a:cubicBezTo>
                    <a:cubicBezTo>
                      <a:pt x="97441" y="162457"/>
                      <a:pt x="93059" y="163123"/>
                      <a:pt x="88583" y="163123"/>
                    </a:cubicBezTo>
                    <a:cubicBezTo>
                      <a:pt x="82772" y="163123"/>
                      <a:pt x="77724" y="161697"/>
                      <a:pt x="73438" y="158750"/>
                    </a:cubicBezTo>
                    <a:cubicBezTo>
                      <a:pt x="69152" y="155803"/>
                      <a:pt x="67056" y="151430"/>
                      <a:pt x="67056" y="145632"/>
                    </a:cubicBezTo>
                    <a:cubicBezTo>
                      <a:pt x="67056" y="139833"/>
                      <a:pt x="68961" y="134985"/>
                      <a:pt x="72866" y="131943"/>
                    </a:cubicBezTo>
                    <a:cubicBezTo>
                      <a:pt x="76676" y="128901"/>
                      <a:pt x="82582" y="126525"/>
                      <a:pt x="90583" y="125004"/>
                    </a:cubicBezTo>
                    <a:lnTo>
                      <a:pt x="122873" y="118255"/>
                    </a:lnTo>
                    <a:lnTo>
                      <a:pt x="122873" y="129377"/>
                    </a:lnTo>
                    <a:cubicBezTo>
                      <a:pt x="122873" y="135175"/>
                      <a:pt x="121920" y="140213"/>
                      <a:pt x="120110" y="144491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F1FA8132-D511-E53D-B07D-67C0C3D1C95E}"/>
                  </a:ext>
                </a:extLst>
              </p:cNvPr>
              <p:cNvSpPr/>
              <p:nvPr/>
            </p:nvSpPr>
            <p:spPr>
              <a:xfrm>
                <a:off x="4377905" y="-762452"/>
                <a:ext cx="224313" cy="198865"/>
              </a:xfrm>
              <a:custGeom>
                <a:avLst/>
                <a:gdLst>
                  <a:gd name="csX0" fmla="*/ 112395 w 224313"/>
                  <a:gd name="csY0" fmla="*/ 151525 h 198865"/>
                  <a:gd name="csX1" fmla="*/ 71342 w 224313"/>
                  <a:gd name="csY1" fmla="*/ 0 h 198865"/>
                  <a:gd name="csX2" fmla="*/ 0 w 224313"/>
                  <a:gd name="csY2" fmla="*/ 0 h 198865"/>
                  <a:gd name="csX3" fmla="*/ 71723 w 224313"/>
                  <a:gd name="csY3" fmla="*/ 198865 h 198865"/>
                  <a:gd name="csX4" fmla="*/ 152591 w 224313"/>
                  <a:gd name="csY4" fmla="*/ 198865 h 198865"/>
                  <a:gd name="csX5" fmla="*/ 224314 w 224313"/>
                  <a:gd name="csY5" fmla="*/ 0 h 198865"/>
                  <a:gd name="csX6" fmla="*/ 154210 w 224313"/>
                  <a:gd name="csY6" fmla="*/ 0 h 198865"/>
                  <a:gd name="csX7" fmla="*/ 112395 w 224313"/>
                  <a:gd name="csY7" fmla="*/ 151525 h 1988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224313" h="198865">
                    <a:moveTo>
                      <a:pt x="112395" y="151525"/>
                    </a:moveTo>
                    <a:lnTo>
                      <a:pt x="71342" y="0"/>
                    </a:lnTo>
                    <a:lnTo>
                      <a:pt x="0" y="0"/>
                    </a:lnTo>
                    <a:lnTo>
                      <a:pt x="71723" y="198865"/>
                    </a:lnTo>
                    <a:lnTo>
                      <a:pt x="152591" y="198865"/>
                    </a:lnTo>
                    <a:lnTo>
                      <a:pt x="224314" y="0"/>
                    </a:lnTo>
                    <a:lnTo>
                      <a:pt x="154210" y="0"/>
                    </a:lnTo>
                    <a:lnTo>
                      <a:pt x="112395" y="151525"/>
                    </a:ln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95343C29-EF53-D4C1-B594-F1F192AFC816}"/>
                  </a:ext>
                </a:extLst>
              </p:cNvPr>
              <p:cNvSpPr/>
              <p:nvPr/>
            </p:nvSpPr>
            <p:spPr>
              <a:xfrm>
                <a:off x="4621079" y="-762452"/>
                <a:ext cx="67722" cy="198865"/>
              </a:xfrm>
              <a:prstGeom prst="rect">
                <a:avLst/>
              </a:pr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C3D7EF87-DD8F-5D52-68F1-E6C0297A68FD}"/>
                  </a:ext>
                </a:extLst>
              </p:cNvPr>
              <p:cNvSpPr/>
              <p:nvPr/>
            </p:nvSpPr>
            <p:spPr>
              <a:xfrm>
                <a:off x="4615554" y="-850382"/>
                <a:ext cx="78866" cy="64925"/>
              </a:xfrm>
              <a:custGeom>
                <a:avLst/>
                <a:gdLst>
                  <a:gd name="csX0" fmla="*/ 39433 w 78866"/>
                  <a:gd name="csY0" fmla="*/ 0 h 64925"/>
                  <a:gd name="csX1" fmla="*/ 9335 w 78866"/>
                  <a:gd name="csY1" fmla="*/ 7795 h 64925"/>
                  <a:gd name="csX2" fmla="*/ 0 w 78866"/>
                  <a:gd name="csY2" fmla="*/ 32701 h 64925"/>
                  <a:gd name="csX3" fmla="*/ 9335 w 78866"/>
                  <a:gd name="csY3" fmla="*/ 57131 h 64925"/>
                  <a:gd name="csX4" fmla="*/ 39433 w 78866"/>
                  <a:gd name="csY4" fmla="*/ 64926 h 64925"/>
                  <a:gd name="csX5" fmla="*/ 69342 w 78866"/>
                  <a:gd name="csY5" fmla="*/ 57131 h 64925"/>
                  <a:gd name="csX6" fmla="*/ 78867 w 78866"/>
                  <a:gd name="csY6" fmla="*/ 32701 h 64925"/>
                  <a:gd name="csX7" fmla="*/ 69342 w 78866"/>
                  <a:gd name="csY7" fmla="*/ 7795 h 64925"/>
                  <a:gd name="csX8" fmla="*/ 39433 w 78866"/>
                  <a:gd name="csY8" fmla="*/ 0 h 649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78866" h="64925">
                    <a:moveTo>
                      <a:pt x="39433" y="0"/>
                    </a:moveTo>
                    <a:cubicBezTo>
                      <a:pt x="25622" y="0"/>
                      <a:pt x="15621" y="2567"/>
                      <a:pt x="9335" y="7795"/>
                    </a:cubicBezTo>
                    <a:cubicBezTo>
                      <a:pt x="3048" y="13023"/>
                      <a:pt x="0" y="21293"/>
                      <a:pt x="0" y="32701"/>
                    </a:cubicBezTo>
                    <a:cubicBezTo>
                      <a:pt x="0" y="44108"/>
                      <a:pt x="3143" y="51998"/>
                      <a:pt x="9335" y="57131"/>
                    </a:cubicBezTo>
                    <a:cubicBezTo>
                      <a:pt x="15526" y="62264"/>
                      <a:pt x="25622" y="64926"/>
                      <a:pt x="39433" y="64926"/>
                    </a:cubicBezTo>
                    <a:cubicBezTo>
                      <a:pt x="53245" y="64926"/>
                      <a:pt x="62960" y="62359"/>
                      <a:pt x="69342" y="57131"/>
                    </a:cubicBezTo>
                    <a:cubicBezTo>
                      <a:pt x="75724" y="51998"/>
                      <a:pt x="78867" y="43823"/>
                      <a:pt x="78867" y="32701"/>
                    </a:cubicBezTo>
                    <a:cubicBezTo>
                      <a:pt x="78867" y="21579"/>
                      <a:pt x="75724" y="13023"/>
                      <a:pt x="69342" y="7795"/>
                    </a:cubicBezTo>
                    <a:cubicBezTo>
                      <a:pt x="62960" y="2662"/>
                      <a:pt x="53054" y="0"/>
                      <a:pt x="39433" y="0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4F0149B7-A516-B7EE-860F-B669925C1318}"/>
                  </a:ext>
                </a:extLst>
              </p:cNvPr>
              <p:cNvSpPr/>
              <p:nvPr/>
            </p:nvSpPr>
            <p:spPr>
              <a:xfrm>
                <a:off x="4721377" y="-766540"/>
                <a:ext cx="210502" cy="288411"/>
              </a:xfrm>
              <a:custGeom>
                <a:avLst/>
                <a:gdLst>
                  <a:gd name="csX0" fmla="*/ 147923 w 210502"/>
                  <a:gd name="csY0" fmla="*/ 46579 h 288411"/>
                  <a:gd name="csX1" fmla="*/ 124777 w 210502"/>
                  <a:gd name="csY1" fmla="*/ 12928 h 288411"/>
                  <a:gd name="csX2" fmla="*/ 82106 w 210502"/>
                  <a:gd name="csY2" fmla="*/ 0 h 288411"/>
                  <a:gd name="csX3" fmla="*/ 40100 w 210502"/>
                  <a:gd name="csY3" fmla="*/ 11692 h 288411"/>
                  <a:gd name="csX4" fmla="*/ 10763 w 210502"/>
                  <a:gd name="csY4" fmla="*/ 45724 h 288411"/>
                  <a:gd name="csX5" fmla="*/ 0 w 210502"/>
                  <a:gd name="csY5" fmla="*/ 99433 h 288411"/>
                  <a:gd name="csX6" fmla="*/ 10001 w 210502"/>
                  <a:gd name="csY6" fmla="*/ 152096 h 288411"/>
                  <a:gd name="csX7" fmla="*/ 38481 w 210502"/>
                  <a:gd name="csY7" fmla="*/ 185747 h 288411"/>
                  <a:gd name="csX8" fmla="*/ 82106 w 210502"/>
                  <a:gd name="csY8" fmla="*/ 197249 h 288411"/>
                  <a:gd name="csX9" fmla="*/ 118205 w 210502"/>
                  <a:gd name="csY9" fmla="*/ 188314 h 288411"/>
                  <a:gd name="csX10" fmla="*/ 142304 w 210502"/>
                  <a:gd name="csY10" fmla="*/ 164644 h 288411"/>
                  <a:gd name="csX11" fmla="*/ 142304 w 210502"/>
                  <a:gd name="csY11" fmla="*/ 203238 h 288411"/>
                  <a:gd name="csX12" fmla="*/ 132969 w 210502"/>
                  <a:gd name="csY12" fmla="*/ 234608 h 288411"/>
                  <a:gd name="csX13" fmla="*/ 106108 w 210502"/>
                  <a:gd name="csY13" fmla="*/ 245730 h 288411"/>
                  <a:gd name="csX14" fmla="*/ 77629 w 210502"/>
                  <a:gd name="csY14" fmla="*/ 236414 h 288411"/>
                  <a:gd name="csX15" fmla="*/ 66294 w 210502"/>
                  <a:gd name="csY15" fmla="*/ 209607 h 288411"/>
                  <a:gd name="csX16" fmla="*/ 952 w 210502"/>
                  <a:gd name="csY16" fmla="*/ 217972 h 288411"/>
                  <a:gd name="csX17" fmla="*/ 19050 w 210502"/>
                  <a:gd name="csY17" fmla="*/ 260749 h 288411"/>
                  <a:gd name="csX18" fmla="*/ 54673 w 210502"/>
                  <a:gd name="csY18" fmla="*/ 282233 h 288411"/>
                  <a:gd name="csX19" fmla="*/ 102108 w 210502"/>
                  <a:gd name="csY19" fmla="*/ 288412 h 288411"/>
                  <a:gd name="csX20" fmla="*/ 159925 w 210502"/>
                  <a:gd name="csY20" fmla="*/ 278240 h 288411"/>
                  <a:gd name="csX21" fmla="*/ 197358 w 210502"/>
                  <a:gd name="csY21" fmla="*/ 246015 h 288411"/>
                  <a:gd name="csX22" fmla="*/ 210502 w 210502"/>
                  <a:gd name="csY22" fmla="*/ 186983 h 288411"/>
                  <a:gd name="csX23" fmla="*/ 210502 w 210502"/>
                  <a:gd name="csY23" fmla="*/ 4088 h 288411"/>
                  <a:gd name="csX24" fmla="*/ 149542 w 210502"/>
                  <a:gd name="csY24" fmla="*/ 4088 h 288411"/>
                  <a:gd name="csX25" fmla="*/ 147923 w 210502"/>
                  <a:gd name="csY25" fmla="*/ 46674 h 288411"/>
                  <a:gd name="csX26" fmla="*/ 132398 w 210502"/>
                  <a:gd name="csY26" fmla="*/ 135650 h 288411"/>
                  <a:gd name="csX27" fmla="*/ 105727 w 210502"/>
                  <a:gd name="csY27" fmla="*/ 148008 h 288411"/>
                  <a:gd name="csX28" fmla="*/ 78200 w 210502"/>
                  <a:gd name="csY28" fmla="*/ 136031 h 288411"/>
                  <a:gd name="csX29" fmla="*/ 68199 w 210502"/>
                  <a:gd name="csY29" fmla="*/ 98672 h 288411"/>
                  <a:gd name="csX30" fmla="*/ 72771 w 210502"/>
                  <a:gd name="csY30" fmla="*/ 71675 h 288411"/>
                  <a:gd name="csX31" fmla="*/ 85725 w 210502"/>
                  <a:gd name="csY31" fmla="*/ 55420 h 288411"/>
                  <a:gd name="csX32" fmla="*/ 105632 w 210502"/>
                  <a:gd name="csY32" fmla="*/ 49811 h 288411"/>
                  <a:gd name="csX33" fmla="*/ 132683 w 210502"/>
                  <a:gd name="csY33" fmla="*/ 62359 h 288411"/>
                  <a:gd name="csX34" fmla="*/ 142208 w 210502"/>
                  <a:gd name="csY34" fmla="*/ 98767 h 288411"/>
                  <a:gd name="csX35" fmla="*/ 132207 w 210502"/>
                  <a:gd name="csY35" fmla="*/ 135746 h 2884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210502" h="288411">
                    <a:moveTo>
                      <a:pt x="147923" y="46579"/>
                    </a:moveTo>
                    <a:cubicBezTo>
                      <a:pt x="143446" y="32796"/>
                      <a:pt x="135731" y="21579"/>
                      <a:pt x="124777" y="12928"/>
                    </a:cubicBezTo>
                    <a:cubicBezTo>
                      <a:pt x="113824" y="4278"/>
                      <a:pt x="99631" y="0"/>
                      <a:pt x="82106" y="0"/>
                    </a:cubicBezTo>
                    <a:cubicBezTo>
                      <a:pt x="66389" y="0"/>
                      <a:pt x="52388" y="3897"/>
                      <a:pt x="40100" y="11692"/>
                    </a:cubicBezTo>
                    <a:cubicBezTo>
                      <a:pt x="27718" y="19487"/>
                      <a:pt x="18002" y="30894"/>
                      <a:pt x="10763" y="45724"/>
                    </a:cubicBezTo>
                    <a:cubicBezTo>
                      <a:pt x="3619" y="60553"/>
                      <a:pt x="0" y="78519"/>
                      <a:pt x="0" y="99433"/>
                    </a:cubicBezTo>
                    <a:cubicBezTo>
                      <a:pt x="0" y="120346"/>
                      <a:pt x="3334" y="137457"/>
                      <a:pt x="10001" y="152096"/>
                    </a:cubicBezTo>
                    <a:cubicBezTo>
                      <a:pt x="16669" y="166830"/>
                      <a:pt x="26098" y="178047"/>
                      <a:pt x="38481" y="185747"/>
                    </a:cubicBezTo>
                    <a:cubicBezTo>
                      <a:pt x="50863" y="193447"/>
                      <a:pt x="65342" y="197249"/>
                      <a:pt x="82106" y="197249"/>
                    </a:cubicBezTo>
                    <a:cubicBezTo>
                      <a:pt x="95917" y="197249"/>
                      <a:pt x="107918" y="194302"/>
                      <a:pt x="118205" y="188314"/>
                    </a:cubicBezTo>
                    <a:cubicBezTo>
                      <a:pt x="128397" y="182325"/>
                      <a:pt x="136493" y="174435"/>
                      <a:pt x="142304" y="164644"/>
                    </a:cubicBezTo>
                    <a:lnTo>
                      <a:pt x="142304" y="203238"/>
                    </a:lnTo>
                    <a:cubicBezTo>
                      <a:pt x="142304" y="216737"/>
                      <a:pt x="139160" y="227193"/>
                      <a:pt x="132969" y="234608"/>
                    </a:cubicBezTo>
                    <a:cubicBezTo>
                      <a:pt x="126682" y="242022"/>
                      <a:pt x="117729" y="245730"/>
                      <a:pt x="106108" y="245730"/>
                    </a:cubicBezTo>
                    <a:cubicBezTo>
                      <a:pt x="93631" y="245730"/>
                      <a:pt x="84106" y="242593"/>
                      <a:pt x="77629" y="236414"/>
                    </a:cubicBezTo>
                    <a:cubicBezTo>
                      <a:pt x="71152" y="230140"/>
                      <a:pt x="67342" y="221204"/>
                      <a:pt x="66294" y="209607"/>
                    </a:cubicBezTo>
                    <a:lnTo>
                      <a:pt x="952" y="217972"/>
                    </a:lnTo>
                    <a:cubicBezTo>
                      <a:pt x="3619" y="236224"/>
                      <a:pt x="9620" y="250483"/>
                      <a:pt x="19050" y="260749"/>
                    </a:cubicBezTo>
                    <a:cubicBezTo>
                      <a:pt x="28480" y="270921"/>
                      <a:pt x="40386" y="278145"/>
                      <a:pt x="54673" y="282233"/>
                    </a:cubicBezTo>
                    <a:cubicBezTo>
                      <a:pt x="68961" y="286320"/>
                      <a:pt x="84868" y="288412"/>
                      <a:pt x="102108" y="288412"/>
                    </a:cubicBezTo>
                    <a:cubicBezTo>
                      <a:pt x="124396" y="288412"/>
                      <a:pt x="143732" y="284990"/>
                      <a:pt x="159925" y="278240"/>
                    </a:cubicBezTo>
                    <a:cubicBezTo>
                      <a:pt x="176117" y="271491"/>
                      <a:pt x="188595" y="260749"/>
                      <a:pt x="197358" y="246015"/>
                    </a:cubicBezTo>
                    <a:cubicBezTo>
                      <a:pt x="206121" y="231281"/>
                      <a:pt x="210502" y="211603"/>
                      <a:pt x="210502" y="186983"/>
                    </a:cubicBezTo>
                    <a:lnTo>
                      <a:pt x="210502" y="4088"/>
                    </a:lnTo>
                    <a:lnTo>
                      <a:pt x="149542" y="4088"/>
                    </a:lnTo>
                    <a:lnTo>
                      <a:pt x="147923" y="46674"/>
                    </a:lnTo>
                    <a:close/>
                    <a:moveTo>
                      <a:pt x="132398" y="135650"/>
                    </a:moveTo>
                    <a:cubicBezTo>
                      <a:pt x="125730" y="143826"/>
                      <a:pt x="116872" y="148008"/>
                      <a:pt x="105727" y="148008"/>
                    </a:cubicBezTo>
                    <a:cubicBezTo>
                      <a:pt x="94583" y="148008"/>
                      <a:pt x="84868" y="144016"/>
                      <a:pt x="78200" y="136031"/>
                    </a:cubicBezTo>
                    <a:cubicBezTo>
                      <a:pt x="71533" y="128046"/>
                      <a:pt x="68199" y="115593"/>
                      <a:pt x="68199" y="98672"/>
                    </a:cubicBezTo>
                    <a:cubicBezTo>
                      <a:pt x="68199" y="87835"/>
                      <a:pt x="69723" y="78805"/>
                      <a:pt x="72771" y="71675"/>
                    </a:cubicBezTo>
                    <a:cubicBezTo>
                      <a:pt x="75819" y="64546"/>
                      <a:pt x="80105" y="59127"/>
                      <a:pt x="85725" y="55420"/>
                    </a:cubicBezTo>
                    <a:cubicBezTo>
                      <a:pt x="91345" y="51713"/>
                      <a:pt x="97917" y="49811"/>
                      <a:pt x="105632" y="49811"/>
                    </a:cubicBezTo>
                    <a:cubicBezTo>
                      <a:pt x="117348" y="49811"/>
                      <a:pt x="126397" y="53994"/>
                      <a:pt x="132683" y="62359"/>
                    </a:cubicBezTo>
                    <a:cubicBezTo>
                      <a:pt x="139065" y="70725"/>
                      <a:pt x="142208" y="82892"/>
                      <a:pt x="142208" y="98767"/>
                    </a:cubicBezTo>
                    <a:cubicBezTo>
                      <a:pt x="142208" y="114642"/>
                      <a:pt x="138875" y="127570"/>
                      <a:pt x="132207" y="135746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80781B46-798B-9380-5531-006D39CC5C02}"/>
                  </a:ext>
                </a:extLst>
              </p:cNvPr>
              <p:cNvSpPr/>
              <p:nvPr/>
            </p:nvSpPr>
            <p:spPr>
              <a:xfrm>
                <a:off x="4963788" y="-766540"/>
                <a:ext cx="215646" cy="206755"/>
              </a:xfrm>
              <a:custGeom>
                <a:avLst/>
                <a:gdLst>
                  <a:gd name="csX0" fmla="*/ 190119 w 215646"/>
                  <a:gd name="csY0" fmla="*/ 148388 h 206755"/>
                  <a:gd name="csX1" fmla="*/ 190119 w 215646"/>
                  <a:gd name="csY1" fmla="*/ 75573 h 206755"/>
                  <a:gd name="csX2" fmla="*/ 179165 w 215646"/>
                  <a:gd name="csY2" fmla="*/ 34031 h 206755"/>
                  <a:gd name="csX3" fmla="*/ 147638 w 215646"/>
                  <a:gd name="csY3" fmla="*/ 8555 h 206755"/>
                  <a:gd name="csX4" fmla="*/ 98012 w 215646"/>
                  <a:gd name="csY4" fmla="*/ 0 h 206755"/>
                  <a:gd name="csX5" fmla="*/ 30671 w 215646"/>
                  <a:gd name="csY5" fmla="*/ 17111 h 206755"/>
                  <a:gd name="csX6" fmla="*/ 1143 w 215646"/>
                  <a:gd name="csY6" fmla="*/ 62835 h 206755"/>
                  <a:gd name="csX7" fmla="*/ 58579 w 215646"/>
                  <a:gd name="csY7" fmla="*/ 76333 h 206755"/>
                  <a:gd name="csX8" fmla="*/ 71533 w 215646"/>
                  <a:gd name="csY8" fmla="*/ 53043 h 206755"/>
                  <a:gd name="csX9" fmla="*/ 94012 w 215646"/>
                  <a:gd name="csY9" fmla="*/ 46484 h 206755"/>
                  <a:gd name="csX10" fmla="*/ 114967 w 215646"/>
                  <a:gd name="csY10" fmla="*/ 54659 h 206755"/>
                  <a:gd name="csX11" fmla="*/ 122777 w 215646"/>
                  <a:gd name="csY11" fmla="*/ 76713 h 206755"/>
                  <a:gd name="csX12" fmla="*/ 122777 w 215646"/>
                  <a:gd name="csY12" fmla="*/ 82417 h 206755"/>
                  <a:gd name="csX13" fmla="*/ 53816 w 215646"/>
                  <a:gd name="csY13" fmla="*/ 96581 h 206755"/>
                  <a:gd name="csX14" fmla="*/ 12954 w 215646"/>
                  <a:gd name="csY14" fmla="*/ 116258 h 206755"/>
                  <a:gd name="csX15" fmla="*/ 0 w 215646"/>
                  <a:gd name="csY15" fmla="*/ 151811 h 206755"/>
                  <a:gd name="csX16" fmla="*/ 8192 w 215646"/>
                  <a:gd name="csY16" fmla="*/ 181850 h 206755"/>
                  <a:gd name="csX17" fmla="*/ 31528 w 215646"/>
                  <a:gd name="csY17" fmla="*/ 200386 h 206755"/>
                  <a:gd name="csX18" fmla="*/ 66961 w 215646"/>
                  <a:gd name="csY18" fmla="*/ 206755 h 206755"/>
                  <a:gd name="csX19" fmla="*/ 100679 w 215646"/>
                  <a:gd name="csY19" fmla="*/ 201242 h 206755"/>
                  <a:gd name="csX20" fmla="*/ 126968 w 215646"/>
                  <a:gd name="csY20" fmla="*/ 184131 h 206755"/>
                  <a:gd name="csX21" fmla="*/ 131921 w 215646"/>
                  <a:gd name="csY21" fmla="*/ 176906 h 206755"/>
                  <a:gd name="csX22" fmla="*/ 136303 w 215646"/>
                  <a:gd name="csY22" fmla="*/ 186412 h 206755"/>
                  <a:gd name="csX23" fmla="*/ 155067 w 215646"/>
                  <a:gd name="csY23" fmla="*/ 201527 h 206755"/>
                  <a:gd name="csX24" fmla="*/ 182594 w 215646"/>
                  <a:gd name="csY24" fmla="*/ 206470 h 206755"/>
                  <a:gd name="csX25" fmla="*/ 211646 w 215646"/>
                  <a:gd name="csY25" fmla="*/ 200862 h 206755"/>
                  <a:gd name="csX26" fmla="*/ 215646 w 215646"/>
                  <a:gd name="csY26" fmla="*/ 162267 h 206755"/>
                  <a:gd name="csX27" fmla="*/ 204121 w 215646"/>
                  <a:gd name="csY27" fmla="*/ 163883 h 206755"/>
                  <a:gd name="csX28" fmla="*/ 190214 w 215646"/>
                  <a:gd name="csY28" fmla="*/ 148388 h 206755"/>
                  <a:gd name="csX29" fmla="*/ 119920 w 215646"/>
                  <a:gd name="csY29" fmla="*/ 144396 h 206755"/>
                  <a:gd name="csX30" fmla="*/ 112395 w 215646"/>
                  <a:gd name="csY30" fmla="*/ 154948 h 206755"/>
                  <a:gd name="csX31" fmla="*/ 101441 w 215646"/>
                  <a:gd name="csY31" fmla="*/ 161127 h 206755"/>
                  <a:gd name="csX32" fmla="*/ 88487 w 215646"/>
                  <a:gd name="csY32" fmla="*/ 163123 h 206755"/>
                  <a:gd name="csX33" fmla="*/ 73343 w 215646"/>
                  <a:gd name="csY33" fmla="*/ 158750 h 206755"/>
                  <a:gd name="csX34" fmla="*/ 66961 w 215646"/>
                  <a:gd name="csY34" fmla="*/ 145632 h 206755"/>
                  <a:gd name="csX35" fmla="*/ 72771 w 215646"/>
                  <a:gd name="csY35" fmla="*/ 131943 h 206755"/>
                  <a:gd name="csX36" fmla="*/ 90488 w 215646"/>
                  <a:gd name="csY36" fmla="*/ 125004 h 206755"/>
                  <a:gd name="csX37" fmla="*/ 122777 w 215646"/>
                  <a:gd name="csY37" fmla="*/ 118255 h 206755"/>
                  <a:gd name="csX38" fmla="*/ 122777 w 215646"/>
                  <a:gd name="csY38" fmla="*/ 129377 h 206755"/>
                  <a:gd name="csX39" fmla="*/ 120015 w 215646"/>
                  <a:gd name="csY39" fmla="*/ 144491 h 2067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</a:cxnLst>
                <a:rect l="l" t="t" r="r" b="b"/>
                <a:pathLst>
                  <a:path w="215646" h="206755">
                    <a:moveTo>
                      <a:pt x="190119" y="148388"/>
                    </a:moveTo>
                    <a:lnTo>
                      <a:pt x="190119" y="75573"/>
                    </a:lnTo>
                    <a:cubicBezTo>
                      <a:pt x="190119" y="59127"/>
                      <a:pt x="186500" y="45249"/>
                      <a:pt x="179165" y="34031"/>
                    </a:cubicBezTo>
                    <a:cubicBezTo>
                      <a:pt x="171831" y="22814"/>
                      <a:pt x="161353" y="14259"/>
                      <a:pt x="147638" y="8555"/>
                    </a:cubicBezTo>
                    <a:cubicBezTo>
                      <a:pt x="133922" y="2852"/>
                      <a:pt x="117443" y="0"/>
                      <a:pt x="98012" y="0"/>
                    </a:cubicBezTo>
                    <a:cubicBezTo>
                      <a:pt x="69056" y="0"/>
                      <a:pt x="46577" y="5704"/>
                      <a:pt x="30671" y="17111"/>
                    </a:cubicBezTo>
                    <a:cubicBezTo>
                      <a:pt x="14764" y="28518"/>
                      <a:pt x="4858" y="43728"/>
                      <a:pt x="1143" y="62835"/>
                    </a:cubicBezTo>
                    <a:lnTo>
                      <a:pt x="58579" y="76333"/>
                    </a:lnTo>
                    <a:cubicBezTo>
                      <a:pt x="60960" y="65211"/>
                      <a:pt x="65246" y="57416"/>
                      <a:pt x="71533" y="53043"/>
                    </a:cubicBezTo>
                    <a:cubicBezTo>
                      <a:pt x="77819" y="48671"/>
                      <a:pt x="85249" y="46484"/>
                      <a:pt x="94012" y="46484"/>
                    </a:cubicBezTo>
                    <a:cubicBezTo>
                      <a:pt x="102775" y="46484"/>
                      <a:pt x="109728" y="49241"/>
                      <a:pt x="114967" y="54659"/>
                    </a:cubicBezTo>
                    <a:cubicBezTo>
                      <a:pt x="120110" y="60078"/>
                      <a:pt x="122777" y="67493"/>
                      <a:pt x="122777" y="76713"/>
                    </a:cubicBezTo>
                    <a:lnTo>
                      <a:pt x="122777" y="82417"/>
                    </a:lnTo>
                    <a:lnTo>
                      <a:pt x="53816" y="96581"/>
                    </a:lnTo>
                    <a:cubicBezTo>
                      <a:pt x="35243" y="100288"/>
                      <a:pt x="21622" y="106847"/>
                      <a:pt x="12954" y="116258"/>
                    </a:cubicBezTo>
                    <a:cubicBezTo>
                      <a:pt x="4286" y="125669"/>
                      <a:pt x="0" y="137552"/>
                      <a:pt x="0" y="151811"/>
                    </a:cubicBezTo>
                    <a:cubicBezTo>
                      <a:pt x="0" y="163693"/>
                      <a:pt x="2762" y="173769"/>
                      <a:pt x="8192" y="181850"/>
                    </a:cubicBezTo>
                    <a:cubicBezTo>
                      <a:pt x="13621" y="189930"/>
                      <a:pt x="21431" y="196109"/>
                      <a:pt x="31528" y="200386"/>
                    </a:cubicBezTo>
                    <a:cubicBezTo>
                      <a:pt x="41624" y="204664"/>
                      <a:pt x="53435" y="206755"/>
                      <a:pt x="66961" y="206755"/>
                    </a:cubicBezTo>
                    <a:cubicBezTo>
                      <a:pt x="78677" y="206755"/>
                      <a:pt x="89916" y="204854"/>
                      <a:pt x="100679" y="201242"/>
                    </a:cubicBezTo>
                    <a:cubicBezTo>
                      <a:pt x="111443" y="197534"/>
                      <a:pt x="120206" y="191831"/>
                      <a:pt x="126968" y="184131"/>
                    </a:cubicBezTo>
                    <a:cubicBezTo>
                      <a:pt x="128969" y="181850"/>
                      <a:pt x="130588" y="179378"/>
                      <a:pt x="131921" y="176906"/>
                    </a:cubicBezTo>
                    <a:cubicBezTo>
                      <a:pt x="132969" y="180329"/>
                      <a:pt x="134398" y="183561"/>
                      <a:pt x="136303" y="186412"/>
                    </a:cubicBezTo>
                    <a:cubicBezTo>
                      <a:pt x="140779" y="193162"/>
                      <a:pt x="147066" y="198200"/>
                      <a:pt x="155067" y="201527"/>
                    </a:cubicBezTo>
                    <a:cubicBezTo>
                      <a:pt x="163068" y="204854"/>
                      <a:pt x="172212" y="206470"/>
                      <a:pt x="182594" y="206470"/>
                    </a:cubicBezTo>
                    <a:cubicBezTo>
                      <a:pt x="194024" y="206470"/>
                      <a:pt x="203740" y="204569"/>
                      <a:pt x="211646" y="200862"/>
                    </a:cubicBezTo>
                    <a:lnTo>
                      <a:pt x="215646" y="162267"/>
                    </a:lnTo>
                    <a:cubicBezTo>
                      <a:pt x="212693" y="163313"/>
                      <a:pt x="208883" y="163883"/>
                      <a:pt x="204121" y="163883"/>
                    </a:cubicBezTo>
                    <a:cubicBezTo>
                      <a:pt x="194786" y="163883"/>
                      <a:pt x="190214" y="158750"/>
                      <a:pt x="190214" y="148388"/>
                    </a:cubicBezTo>
                    <a:close/>
                    <a:moveTo>
                      <a:pt x="119920" y="144396"/>
                    </a:moveTo>
                    <a:cubicBezTo>
                      <a:pt x="118015" y="148674"/>
                      <a:pt x="115538" y="152191"/>
                      <a:pt x="112395" y="154948"/>
                    </a:cubicBezTo>
                    <a:cubicBezTo>
                      <a:pt x="109252" y="157704"/>
                      <a:pt x="105537" y="159796"/>
                      <a:pt x="101441" y="161127"/>
                    </a:cubicBezTo>
                    <a:cubicBezTo>
                      <a:pt x="97346" y="162457"/>
                      <a:pt x="92964" y="163123"/>
                      <a:pt x="88487" y="163123"/>
                    </a:cubicBezTo>
                    <a:cubicBezTo>
                      <a:pt x="82677" y="163123"/>
                      <a:pt x="77629" y="161697"/>
                      <a:pt x="73343" y="158750"/>
                    </a:cubicBezTo>
                    <a:cubicBezTo>
                      <a:pt x="69056" y="155803"/>
                      <a:pt x="66961" y="151430"/>
                      <a:pt x="66961" y="145632"/>
                    </a:cubicBezTo>
                    <a:cubicBezTo>
                      <a:pt x="66961" y="139833"/>
                      <a:pt x="68866" y="134985"/>
                      <a:pt x="72771" y="131943"/>
                    </a:cubicBezTo>
                    <a:cubicBezTo>
                      <a:pt x="76581" y="128901"/>
                      <a:pt x="82487" y="126525"/>
                      <a:pt x="90488" y="125004"/>
                    </a:cubicBezTo>
                    <a:lnTo>
                      <a:pt x="122777" y="118255"/>
                    </a:lnTo>
                    <a:lnTo>
                      <a:pt x="122777" y="129377"/>
                    </a:lnTo>
                    <a:cubicBezTo>
                      <a:pt x="122777" y="135175"/>
                      <a:pt x="121825" y="140213"/>
                      <a:pt x="120015" y="144491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657B0699-9886-1E3C-550B-D4D84BBB50E1}"/>
                  </a:ext>
                </a:extLst>
              </p:cNvPr>
              <p:cNvSpPr/>
              <p:nvPr/>
            </p:nvSpPr>
            <p:spPr>
              <a:xfrm>
                <a:off x="5176386" y="-825762"/>
                <a:ext cx="164591" cy="266072"/>
              </a:xfrm>
              <a:custGeom>
                <a:avLst/>
                <a:gdLst>
                  <a:gd name="csX0" fmla="*/ 144875 w 164591"/>
                  <a:gd name="csY0" fmla="*/ 215786 h 266072"/>
                  <a:gd name="csX1" fmla="*/ 128302 w 164591"/>
                  <a:gd name="csY1" fmla="*/ 217972 h 266072"/>
                  <a:gd name="csX2" fmla="*/ 108966 w 164591"/>
                  <a:gd name="csY2" fmla="*/ 211793 h 266072"/>
                  <a:gd name="csX3" fmla="*/ 102013 w 164591"/>
                  <a:gd name="csY3" fmla="*/ 191356 h 266072"/>
                  <a:gd name="csX4" fmla="*/ 102013 w 164591"/>
                  <a:gd name="csY4" fmla="*/ 111410 h 266072"/>
                  <a:gd name="csX5" fmla="*/ 161354 w 164591"/>
                  <a:gd name="csY5" fmla="*/ 111410 h 266072"/>
                  <a:gd name="csX6" fmla="*/ 161354 w 164591"/>
                  <a:gd name="csY6" fmla="*/ 63310 h 266072"/>
                  <a:gd name="csX7" fmla="*/ 102013 w 164591"/>
                  <a:gd name="csY7" fmla="*/ 63310 h 266072"/>
                  <a:gd name="csX8" fmla="*/ 102013 w 164591"/>
                  <a:gd name="csY8" fmla="*/ 0 h 266072"/>
                  <a:gd name="csX9" fmla="*/ 34290 w 164591"/>
                  <a:gd name="csY9" fmla="*/ 18727 h 266072"/>
                  <a:gd name="csX10" fmla="*/ 34290 w 164591"/>
                  <a:gd name="csY10" fmla="*/ 63310 h 266072"/>
                  <a:gd name="csX11" fmla="*/ 0 w 164591"/>
                  <a:gd name="csY11" fmla="*/ 63310 h 266072"/>
                  <a:gd name="csX12" fmla="*/ 0 w 164591"/>
                  <a:gd name="csY12" fmla="*/ 111410 h 266072"/>
                  <a:gd name="csX13" fmla="*/ 34290 w 164591"/>
                  <a:gd name="csY13" fmla="*/ 111410 h 266072"/>
                  <a:gd name="csX14" fmla="*/ 34290 w 164591"/>
                  <a:gd name="csY14" fmla="*/ 202478 h 266072"/>
                  <a:gd name="csX15" fmla="*/ 43625 w 164591"/>
                  <a:gd name="csY15" fmla="*/ 239456 h 266072"/>
                  <a:gd name="csX16" fmla="*/ 69152 w 164591"/>
                  <a:gd name="csY16" fmla="*/ 259704 h 266072"/>
                  <a:gd name="csX17" fmla="*/ 108395 w 164591"/>
                  <a:gd name="csY17" fmla="*/ 266073 h 266072"/>
                  <a:gd name="csX18" fmla="*/ 139446 w 164591"/>
                  <a:gd name="csY18" fmla="*/ 262080 h 266072"/>
                  <a:gd name="csX19" fmla="*/ 164592 w 164591"/>
                  <a:gd name="csY19" fmla="*/ 250958 h 266072"/>
                  <a:gd name="csX20" fmla="*/ 157448 w 164591"/>
                  <a:gd name="csY20" fmla="*/ 209227 h 266072"/>
                  <a:gd name="csX21" fmla="*/ 144875 w 164591"/>
                  <a:gd name="csY21" fmla="*/ 215786 h 2660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64591" h="266072">
                    <a:moveTo>
                      <a:pt x="144875" y="215786"/>
                    </a:moveTo>
                    <a:cubicBezTo>
                      <a:pt x="140208" y="217212"/>
                      <a:pt x="134684" y="217972"/>
                      <a:pt x="128302" y="217972"/>
                    </a:cubicBezTo>
                    <a:cubicBezTo>
                      <a:pt x="120015" y="217972"/>
                      <a:pt x="113633" y="215881"/>
                      <a:pt x="108966" y="211793"/>
                    </a:cubicBezTo>
                    <a:cubicBezTo>
                      <a:pt x="104299" y="207706"/>
                      <a:pt x="102013" y="200862"/>
                      <a:pt x="102013" y="191356"/>
                    </a:cubicBezTo>
                    <a:lnTo>
                      <a:pt x="102013" y="111410"/>
                    </a:lnTo>
                    <a:lnTo>
                      <a:pt x="161354" y="111410"/>
                    </a:lnTo>
                    <a:lnTo>
                      <a:pt x="161354" y="63310"/>
                    </a:lnTo>
                    <a:lnTo>
                      <a:pt x="102013" y="63310"/>
                    </a:lnTo>
                    <a:lnTo>
                      <a:pt x="102013" y="0"/>
                    </a:lnTo>
                    <a:lnTo>
                      <a:pt x="34290" y="18727"/>
                    </a:lnTo>
                    <a:lnTo>
                      <a:pt x="34290" y="63310"/>
                    </a:lnTo>
                    <a:lnTo>
                      <a:pt x="0" y="63310"/>
                    </a:lnTo>
                    <a:lnTo>
                      <a:pt x="0" y="111410"/>
                    </a:lnTo>
                    <a:lnTo>
                      <a:pt x="34290" y="111410"/>
                    </a:lnTo>
                    <a:lnTo>
                      <a:pt x="34290" y="202478"/>
                    </a:lnTo>
                    <a:cubicBezTo>
                      <a:pt x="34576" y="217877"/>
                      <a:pt x="37719" y="230235"/>
                      <a:pt x="43625" y="239456"/>
                    </a:cubicBezTo>
                    <a:cubicBezTo>
                      <a:pt x="49625" y="248772"/>
                      <a:pt x="58103" y="255521"/>
                      <a:pt x="69152" y="259704"/>
                    </a:cubicBezTo>
                    <a:cubicBezTo>
                      <a:pt x="80200" y="263981"/>
                      <a:pt x="93250" y="266073"/>
                      <a:pt x="108395" y="266073"/>
                    </a:cubicBezTo>
                    <a:cubicBezTo>
                      <a:pt x="119063" y="266073"/>
                      <a:pt x="129350" y="264742"/>
                      <a:pt x="139446" y="262080"/>
                    </a:cubicBezTo>
                    <a:cubicBezTo>
                      <a:pt x="149542" y="259418"/>
                      <a:pt x="157925" y="255711"/>
                      <a:pt x="164592" y="250958"/>
                    </a:cubicBezTo>
                    <a:lnTo>
                      <a:pt x="157448" y="209227"/>
                    </a:lnTo>
                    <a:cubicBezTo>
                      <a:pt x="153734" y="212174"/>
                      <a:pt x="149542" y="214360"/>
                      <a:pt x="144875" y="215786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13DC4D83-05E0-5A0F-F3EE-65173CFB99A9}"/>
                  </a:ext>
                </a:extLst>
              </p:cNvPr>
              <p:cNvSpPr/>
              <p:nvPr/>
            </p:nvSpPr>
            <p:spPr>
              <a:xfrm>
                <a:off x="5360123" y="-850382"/>
                <a:ext cx="78866" cy="64925"/>
              </a:xfrm>
              <a:custGeom>
                <a:avLst/>
                <a:gdLst>
                  <a:gd name="csX0" fmla="*/ 39433 w 78866"/>
                  <a:gd name="csY0" fmla="*/ 0 h 64925"/>
                  <a:gd name="csX1" fmla="*/ 9334 w 78866"/>
                  <a:gd name="csY1" fmla="*/ 7795 h 64925"/>
                  <a:gd name="csX2" fmla="*/ 0 w 78866"/>
                  <a:gd name="csY2" fmla="*/ 32701 h 64925"/>
                  <a:gd name="csX3" fmla="*/ 9334 w 78866"/>
                  <a:gd name="csY3" fmla="*/ 57131 h 64925"/>
                  <a:gd name="csX4" fmla="*/ 39433 w 78866"/>
                  <a:gd name="csY4" fmla="*/ 64926 h 64925"/>
                  <a:gd name="csX5" fmla="*/ 69342 w 78866"/>
                  <a:gd name="csY5" fmla="*/ 57131 h 64925"/>
                  <a:gd name="csX6" fmla="*/ 78867 w 78866"/>
                  <a:gd name="csY6" fmla="*/ 32701 h 64925"/>
                  <a:gd name="csX7" fmla="*/ 69342 w 78866"/>
                  <a:gd name="csY7" fmla="*/ 7795 h 64925"/>
                  <a:gd name="csX8" fmla="*/ 39433 w 78866"/>
                  <a:gd name="csY8" fmla="*/ 0 h 649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78866" h="64925">
                    <a:moveTo>
                      <a:pt x="39433" y="0"/>
                    </a:moveTo>
                    <a:cubicBezTo>
                      <a:pt x="25622" y="0"/>
                      <a:pt x="15621" y="2567"/>
                      <a:pt x="9334" y="7795"/>
                    </a:cubicBezTo>
                    <a:cubicBezTo>
                      <a:pt x="3048" y="13023"/>
                      <a:pt x="0" y="21293"/>
                      <a:pt x="0" y="32701"/>
                    </a:cubicBezTo>
                    <a:cubicBezTo>
                      <a:pt x="0" y="44108"/>
                      <a:pt x="3143" y="51998"/>
                      <a:pt x="9334" y="57131"/>
                    </a:cubicBezTo>
                    <a:cubicBezTo>
                      <a:pt x="15526" y="62264"/>
                      <a:pt x="25622" y="64926"/>
                      <a:pt x="39433" y="64926"/>
                    </a:cubicBezTo>
                    <a:cubicBezTo>
                      <a:pt x="53245" y="64926"/>
                      <a:pt x="62960" y="62359"/>
                      <a:pt x="69342" y="57131"/>
                    </a:cubicBezTo>
                    <a:cubicBezTo>
                      <a:pt x="75724" y="51998"/>
                      <a:pt x="78867" y="43823"/>
                      <a:pt x="78867" y="32701"/>
                    </a:cubicBezTo>
                    <a:cubicBezTo>
                      <a:pt x="78867" y="21579"/>
                      <a:pt x="75724" y="13023"/>
                      <a:pt x="69342" y="7795"/>
                    </a:cubicBezTo>
                    <a:cubicBezTo>
                      <a:pt x="62960" y="2662"/>
                      <a:pt x="53054" y="0"/>
                      <a:pt x="39433" y="0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180757A8-CD8C-D591-B124-E66C38B6E1A3}"/>
                  </a:ext>
                </a:extLst>
              </p:cNvPr>
              <p:cNvSpPr/>
              <p:nvPr/>
            </p:nvSpPr>
            <p:spPr>
              <a:xfrm>
                <a:off x="5365743" y="-762452"/>
                <a:ext cx="67722" cy="198865"/>
              </a:xfrm>
              <a:prstGeom prst="rect">
                <a:avLst/>
              </a:pr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C7EF429F-9ACD-D81B-AC0F-1937D49B2443}"/>
                  </a:ext>
                </a:extLst>
              </p:cNvPr>
              <p:cNvSpPr/>
              <p:nvPr/>
            </p:nvSpPr>
            <p:spPr>
              <a:xfrm>
                <a:off x="5474042" y="-766540"/>
                <a:ext cx="199548" cy="202857"/>
              </a:xfrm>
              <a:custGeom>
                <a:avLst/>
                <a:gdLst>
                  <a:gd name="csX0" fmla="*/ 166878 w 199548"/>
                  <a:gd name="csY0" fmla="*/ 7985 h 202857"/>
                  <a:gd name="csX1" fmla="*/ 130778 w 199548"/>
                  <a:gd name="csY1" fmla="*/ 0 h 202857"/>
                  <a:gd name="csX2" fmla="*/ 96298 w 199548"/>
                  <a:gd name="csY2" fmla="*/ 7320 h 202857"/>
                  <a:gd name="csX3" fmla="*/ 70771 w 199548"/>
                  <a:gd name="csY3" fmla="*/ 28993 h 202857"/>
                  <a:gd name="csX4" fmla="*/ 62675 w 199548"/>
                  <a:gd name="csY4" fmla="*/ 43918 h 202857"/>
                  <a:gd name="csX5" fmla="*/ 60579 w 199548"/>
                  <a:gd name="csY5" fmla="*/ 3993 h 202857"/>
                  <a:gd name="csX6" fmla="*/ 0 w 199548"/>
                  <a:gd name="csY6" fmla="*/ 3993 h 202857"/>
                  <a:gd name="csX7" fmla="*/ 0 w 199548"/>
                  <a:gd name="csY7" fmla="*/ 202858 h 202857"/>
                  <a:gd name="csX8" fmla="*/ 67723 w 199548"/>
                  <a:gd name="csY8" fmla="*/ 202858 h 202857"/>
                  <a:gd name="csX9" fmla="*/ 67723 w 199548"/>
                  <a:gd name="csY9" fmla="*/ 97436 h 202857"/>
                  <a:gd name="csX10" fmla="*/ 72485 w 199548"/>
                  <a:gd name="csY10" fmla="*/ 70820 h 202857"/>
                  <a:gd name="csX11" fmla="*/ 85630 w 199548"/>
                  <a:gd name="csY11" fmla="*/ 56275 h 202857"/>
                  <a:gd name="csX12" fmla="*/ 103537 w 199548"/>
                  <a:gd name="csY12" fmla="*/ 51713 h 202857"/>
                  <a:gd name="csX13" fmla="*/ 123825 w 199548"/>
                  <a:gd name="csY13" fmla="*/ 59698 h 202857"/>
                  <a:gd name="csX14" fmla="*/ 131826 w 199548"/>
                  <a:gd name="csY14" fmla="*/ 88311 h 202857"/>
                  <a:gd name="csX15" fmla="*/ 131826 w 199548"/>
                  <a:gd name="csY15" fmla="*/ 202858 h 202857"/>
                  <a:gd name="csX16" fmla="*/ 199549 w 199548"/>
                  <a:gd name="csY16" fmla="*/ 202858 h 202857"/>
                  <a:gd name="csX17" fmla="*/ 199549 w 199548"/>
                  <a:gd name="csY17" fmla="*/ 70439 h 202857"/>
                  <a:gd name="csX18" fmla="*/ 190786 w 199548"/>
                  <a:gd name="csY18" fmla="*/ 31465 h 202857"/>
                  <a:gd name="csX19" fmla="*/ 166688 w 199548"/>
                  <a:gd name="csY19" fmla="*/ 7985 h 2028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99548" h="202857">
                    <a:moveTo>
                      <a:pt x="166878" y="7985"/>
                    </a:moveTo>
                    <a:cubicBezTo>
                      <a:pt x="156686" y="2662"/>
                      <a:pt x="144590" y="0"/>
                      <a:pt x="130778" y="0"/>
                    </a:cubicBezTo>
                    <a:cubicBezTo>
                      <a:pt x="118015" y="0"/>
                      <a:pt x="106490" y="2472"/>
                      <a:pt x="96298" y="7320"/>
                    </a:cubicBezTo>
                    <a:cubicBezTo>
                      <a:pt x="86106" y="12263"/>
                      <a:pt x="77533" y="19487"/>
                      <a:pt x="70771" y="28993"/>
                    </a:cubicBezTo>
                    <a:cubicBezTo>
                      <a:pt x="67628" y="33461"/>
                      <a:pt x="64961" y="38404"/>
                      <a:pt x="62675" y="43918"/>
                    </a:cubicBezTo>
                    <a:lnTo>
                      <a:pt x="60579" y="3993"/>
                    </a:lnTo>
                    <a:lnTo>
                      <a:pt x="0" y="3993"/>
                    </a:lnTo>
                    <a:lnTo>
                      <a:pt x="0" y="202858"/>
                    </a:lnTo>
                    <a:lnTo>
                      <a:pt x="67723" y="202858"/>
                    </a:lnTo>
                    <a:lnTo>
                      <a:pt x="67723" y="97436"/>
                    </a:lnTo>
                    <a:cubicBezTo>
                      <a:pt x="67723" y="86314"/>
                      <a:pt x="69342" y="77379"/>
                      <a:pt x="72485" y="70820"/>
                    </a:cubicBezTo>
                    <a:cubicBezTo>
                      <a:pt x="75629" y="64165"/>
                      <a:pt x="80010" y="59317"/>
                      <a:pt x="85630" y="56275"/>
                    </a:cubicBezTo>
                    <a:cubicBezTo>
                      <a:pt x="91250" y="53234"/>
                      <a:pt x="97155" y="51713"/>
                      <a:pt x="103537" y="51713"/>
                    </a:cubicBezTo>
                    <a:cubicBezTo>
                      <a:pt x="111728" y="51713"/>
                      <a:pt x="118586" y="54374"/>
                      <a:pt x="123825" y="59698"/>
                    </a:cubicBezTo>
                    <a:cubicBezTo>
                      <a:pt x="129064" y="65021"/>
                      <a:pt x="131826" y="74527"/>
                      <a:pt x="131826" y="88311"/>
                    </a:cubicBezTo>
                    <a:lnTo>
                      <a:pt x="131826" y="202858"/>
                    </a:lnTo>
                    <a:lnTo>
                      <a:pt x="199549" y="202858"/>
                    </a:lnTo>
                    <a:lnTo>
                      <a:pt x="199549" y="70439"/>
                    </a:lnTo>
                    <a:cubicBezTo>
                      <a:pt x="199549" y="54754"/>
                      <a:pt x="196596" y="41826"/>
                      <a:pt x="190786" y="31465"/>
                    </a:cubicBezTo>
                    <a:cubicBezTo>
                      <a:pt x="184975" y="21103"/>
                      <a:pt x="176879" y="13308"/>
                      <a:pt x="166688" y="7985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8A7DCD17-2AC0-ED4C-54A1-65A8D6CE010E}"/>
                  </a:ext>
                </a:extLst>
              </p:cNvPr>
              <p:cNvSpPr/>
              <p:nvPr/>
            </p:nvSpPr>
            <p:spPr>
              <a:xfrm>
                <a:off x="5706262" y="-766445"/>
                <a:ext cx="210502" cy="288411"/>
              </a:xfrm>
              <a:custGeom>
                <a:avLst/>
                <a:gdLst>
                  <a:gd name="csX0" fmla="*/ 149542 w 210502"/>
                  <a:gd name="csY0" fmla="*/ 3993 h 288411"/>
                  <a:gd name="csX1" fmla="*/ 147923 w 210502"/>
                  <a:gd name="csY1" fmla="*/ 46579 h 288411"/>
                  <a:gd name="csX2" fmla="*/ 124777 w 210502"/>
                  <a:gd name="csY2" fmla="*/ 12928 h 288411"/>
                  <a:gd name="csX3" fmla="*/ 82105 w 210502"/>
                  <a:gd name="csY3" fmla="*/ 0 h 288411"/>
                  <a:gd name="csX4" fmla="*/ 40100 w 210502"/>
                  <a:gd name="csY4" fmla="*/ 11692 h 288411"/>
                  <a:gd name="csX5" fmla="*/ 10763 w 210502"/>
                  <a:gd name="csY5" fmla="*/ 45724 h 288411"/>
                  <a:gd name="csX6" fmla="*/ 0 w 210502"/>
                  <a:gd name="csY6" fmla="*/ 99433 h 288411"/>
                  <a:gd name="csX7" fmla="*/ 10001 w 210502"/>
                  <a:gd name="csY7" fmla="*/ 152096 h 288411"/>
                  <a:gd name="csX8" fmla="*/ 38481 w 210502"/>
                  <a:gd name="csY8" fmla="*/ 185747 h 288411"/>
                  <a:gd name="csX9" fmla="*/ 82105 w 210502"/>
                  <a:gd name="csY9" fmla="*/ 197249 h 288411"/>
                  <a:gd name="csX10" fmla="*/ 118205 w 210502"/>
                  <a:gd name="csY10" fmla="*/ 188314 h 288411"/>
                  <a:gd name="csX11" fmla="*/ 142304 w 210502"/>
                  <a:gd name="csY11" fmla="*/ 164644 h 288411"/>
                  <a:gd name="csX12" fmla="*/ 142304 w 210502"/>
                  <a:gd name="csY12" fmla="*/ 203238 h 288411"/>
                  <a:gd name="csX13" fmla="*/ 132969 w 210502"/>
                  <a:gd name="csY13" fmla="*/ 234608 h 288411"/>
                  <a:gd name="csX14" fmla="*/ 106108 w 210502"/>
                  <a:gd name="csY14" fmla="*/ 245730 h 288411"/>
                  <a:gd name="csX15" fmla="*/ 77629 w 210502"/>
                  <a:gd name="csY15" fmla="*/ 236414 h 288411"/>
                  <a:gd name="csX16" fmla="*/ 66294 w 210502"/>
                  <a:gd name="csY16" fmla="*/ 209607 h 288411"/>
                  <a:gd name="csX17" fmla="*/ 952 w 210502"/>
                  <a:gd name="csY17" fmla="*/ 217972 h 288411"/>
                  <a:gd name="csX18" fmla="*/ 19050 w 210502"/>
                  <a:gd name="csY18" fmla="*/ 260749 h 288411"/>
                  <a:gd name="csX19" fmla="*/ 54673 w 210502"/>
                  <a:gd name="csY19" fmla="*/ 282233 h 288411"/>
                  <a:gd name="csX20" fmla="*/ 102108 w 210502"/>
                  <a:gd name="csY20" fmla="*/ 288412 h 288411"/>
                  <a:gd name="csX21" fmla="*/ 159925 w 210502"/>
                  <a:gd name="csY21" fmla="*/ 278240 h 288411"/>
                  <a:gd name="csX22" fmla="*/ 197358 w 210502"/>
                  <a:gd name="csY22" fmla="*/ 246015 h 288411"/>
                  <a:gd name="csX23" fmla="*/ 210502 w 210502"/>
                  <a:gd name="csY23" fmla="*/ 186983 h 288411"/>
                  <a:gd name="csX24" fmla="*/ 210502 w 210502"/>
                  <a:gd name="csY24" fmla="*/ 3993 h 288411"/>
                  <a:gd name="csX25" fmla="*/ 149542 w 210502"/>
                  <a:gd name="csY25" fmla="*/ 3993 h 288411"/>
                  <a:gd name="csX26" fmla="*/ 132397 w 210502"/>
                  <a:gd name="csY26" fmla="*/ 135555 h 288411"/>
                  <a:gd name="csX27" fmla="*/ 105727 w 210502"/>
                  <a:gd name="csY27" fmla="*/ 147913 h 288411"/>
                  <a:gd name="csX28" fmla="*/ 78200 w 210502"/>
                  <a:gd name="csY28" fmla="*/ 135936 h 288411"/>
                  <a:gd name="csX29" fmla="*/ 68199 w 210502"/>
                  <a:gd name="csY29" fmla="*/ 98577 h 288411"/>
                  <a:gd name="csX30" fmla="*/ 72771 w 210502"/>
                  <a:gd name="csY30" fmla="*/ 71580 h 288411"/>
                  <a:gd name="csX31" fmla="*/ 85725 w 210502"/>
                  <a:gd name="csY31" fmla="*/ 55325 h 288411"/>
                  <a:gd name="csX32" fmla="*/ 105632 w 210502"/>
                  <a:gd name="csY32" fmla="*/ 49716 h 288411"/>
                  <a:gd name="csX33" fmla="*/ 132683 w 210502"/>
                  <a:gd name="csY33" fmla="*/ 62264 h 288411"/>
                  <a:gd name="csX34" fmla="*/ 142208 w 210502"/>
                  <a:gd name="csY34" fmla="*/ 98672 h 288411"/>
                  <a:gd name="csX35" fmla="*/ 132207 w 210502"/>
                  <a:gd name="csY35" fmla="*/ 135650 h 2884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210502" h="288411">
                    <a:moveTo>
                      <a:pt x="149542" y="3993"/>
                    </a:moveTo>
                    <a:lnTo>
                      <a:pt x="147923" y="46579"/>
                    </a:lnTo>
                    <a:cubicBezTo>
                      <a:pt x="143446" y="32796"/>
                      <a:pt x="135731" y="21579"/>
                      <a:pt x="124777" y="12928"/>
                    </a:cubicBezTo>
                    <a:cubicBezTo>
                      <a:pt x="113824" y="4278"/>
                      <a:pt x="99631" y="0"/>
                      <a:pt x="82105" y="0"/>
                    </a:cubicBezTo>
                    <a:cubicBezTo>
                      <a:pt x="66389" y="0"/>
                      <a:pt x="52388" y="3897"/>
                      <a:pt x="40100" y="11692"/>
                    </a:cubicBezTo>
                    <a:cubicBezTo>
                      <a:pt x="27718" y="19487"/>
                      <a:pt x="18002" y="30894"/>
                      <a:pt x="10763" y="45724"/>
                    </a:cubicBezTo>
                    <a:cubicBezTo>
                      <a:pt x="3620" y="60553"/>
                      <a:pt x="0" y="78519"/>
                      <a:pt x="0" y="99433"/>
                    </a:cubicBezTo>
                    <a:cubicBezTo>
                      <a:pt x="0" y="120346"/>
                      <a:pt x="3334" y="137457"/>
                      <a:pt x="10001" y="152096"/>
                    </a:cubicBezTo>
                    <a:cubicBezTo>
                      <a:pt x="16669" y="166830"/>
                      <a:pt x="26098" y="178047"/>
                      <a:pt x="38481" y="185747"/>
                    </a:cubicBezTo>
                    <a:cubicBezTo>
                      <a:pt x="50863" y="193447"/>
                      <a:pt x="65342" y="197249"/>
                      <a:pt x="82105" y="197249"/>
                    </a:cubicBezTo>
                    <a:cubicBezTo>
                      <a:pt x="95917" y="197249"/>
                      <a:pt x="107918" y="194302"/>
                      <a:pt x="118205" y="188314"/>
                    </a:cubicBezTo>
                    <a:cubicBezTo>
                      <a:pt x="128397" y="182325"/>
                      <a:pt x="136493" y="174435"/>
                      <a:pt x="142304" y="164644"/>
                    </a:cubicBezTo>
                    <a:lnTo>
                      <a:pt x="142304" y="203238"/>
                    </a:lnTo>
                    <a:cubicBezTo>
                      <a:pt x="142304" y="216737"/>
                      <a:pt x="139160" y="227193"/>
                      <a:pt x="132969" y="234608"/>
                    </a:cubicBezTo>
                    <a:cubicBezTo>
                      <a:pt x="126683" y="242022"/>
                      <a:pt x="117729" y="245730"/>
                      <a:pt x="106108" y="245730"/>
                    </a:cubicBezTo>
                    <a:cubicBezTo>
                      <a:pt x="93631" y="245730"/>
                      <a:pt x="84106" y="242593"/>
                      <a:pt x="77629" y="236414"/>
                    </a:cubicBezTo>
                    <a:cubicBezTo>
                      <a:pt x="71152" y="230140"/>
                      <a:pt x="67342" y="221204"/>
                      <a:pt x="66294" y="209607"/>
                    </a:cubicBezTo>
                    <a:lnTo>
                      <a:pt x="952" y="217972"/>
                    </a:lnTo>
                    <a:cubicBezTo>
                      <a:pt x="3620" y="236224"/>
                      <a:pt x="9620" y="250483"/>
                      <a:pt x="19050" y="260749"/>
                    </a:cubicBezTo>
                    <a:cubicBezTo>
                      <a:pt x="28480" y="270921"/>
                      <a:pt x="40386" y="278145"/>
                      <a:pt x="54673" y="282233"/>
                    </a:cubicBezTo>
                    <a:cubicBezTo>
                      <a:pt x="68961" y="286320"/>
                      <a:pt x="84868" y="288412"/>
                      <a:pt x="102108" y="288412"/>
                    </a:cubicBezTo>
                    <a:cubicBezTo>
                      <a:pt x="124396" y="288412"/>
                      <a:pt x="143732" y="284990"/>
                      <a:pt x="159925" y="278240"/>
                    </a:cubicBezTo>
                    <a:cubicBezTo>
                      <a:pt x="176117" y="271491"/>
                      <a:pt x="188595" y="260749"/>
                      <a:pt x="197358" y="246015"/>
                    </a:cubicBezTo>
                    <a:cubicBezTo>
                      <a:pt x="206121" y="231281"/>
                      <a:pt x="210502" y="211603"/>
                      <a:pt x="210502" y="186983"/>
                    </a:cubicBezTo>
                    <a:lnTo>
                      <a:pt x="210502" y="3993"/>
                    </a:lnTo>
                    <a:lnTo>
                      <a:pt x="149542" y="3993"/>
                    </a:lnTo>
                    <a:close/>
                    <a:moveTo>
                      <a:pt x="132397" y="135555"/>
                    </a:moveTo>
                    <a:cubicBezTo>
                      <a:pt x="125730" y="143731"/>
                      <a:pt x="116872" y="147913"/>
                      <a:pt x="105727" y="147913"/>
                    </a:cubicBezTo>
                    <a:cubicBezTo>
                      <a:pt x="94583" y="147913"/>
                      <a:pt x="84868" y="143921"/>
                      <a:pt x="78200" y="135936"/>
                    </a:cubicBezTo>
                    <a:cubicBezTo>
                      <a:pt x="71533" y="127951"/>
                      <a:pt x="68199" y="115498"/>
                      <a:pt x="68199" y="98577"/>
                    </a:cubicBezTo>
                    <a:cubicBezTo>
                      <a:pt x="68199" y="87740"/>
                      <a:pt x="69723" y="78710"/>
                      <a:pt x="72771" y="71580"/>
                    </a:cubicBezTo>
                    <a:cubicBezTo>
                      <a:pt x="75819" y="64451"/>
                      <a:pt x="80105" y="59032"/>
                      <a:pt x="85725" y="55325"/>
                    </a:cubicBezTo>
                    <a:cubicBezTo>
                      <a:pt x="91345" y="51618"/>
                      <a:pt x="97917" y="49716"/>
                      <a:pt x="105632" y="49716"/>
                    </a:cubicBezTo>
                    <a:cubicBezTo>
                      <a:pt x="117348" y="49716"/>
                      <a:pt x="126397" y="53899"/>
                      <a:pt x="132683" y="62264"/>
                    </a:cubicBezTo>
                    <a:cubicBezTo>
                      <a:pt x="139065" y="70629"/>
                      <a:pt x="142208" y="82797"/>
                      <a:pt x="142208" y="98672"/>
                    </a:cubicBezTo>
                    <a:cubicBezTo>
                      <a:pt x="142208" y="114547"/>
                      <a:pt x="138875" y="127475"/>
                      <a:pt x="132207" y="135650"/>
                    </a:cubicBezTo>
                    <a:close/>
                  </a:path>
                </a:pathLst>
              </a:custGeom>
              <a:solidFill>
                <a:srgbClr val="1B2D36"/>
              </a:solidFill>
              <a:ln w="0" cap="flat">
                <a:noFill/>
                <a:prstDash val="solid"/>
                <a:miter/>
              </a:ln>
            </p:spPr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AC6D1C3D-762B-57C4-CAAE-19D80F5667C2}"/>
                </a:ext>
              </a:extLst>
            </p:cNvPr>
            <p:cNvGrpSpPr/>
            <p:nvPr userDrawn="1"/>
          </p:nvGrpSpPr>
          <p:grpSpPr>
            <a:xfrm>
              <a:off x="4559155" y="4434639"/>
              <a:ext cx="1936337" cy="287176"/>
              <a:chOff x="3933278" y="-417670"/>
              <a:chExt cx="1936337" cy="287176"/>
            </a:xfrm>
          </p:grpSpPr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1B6D7B3C-3398-34C4-A335-07D9BE4D57F2}"/>
                  </a:ext>
                </a:extLst>
              </p:cNvPr>
              <p:cNvSpPr/>
              <p:nvPr/>
            </p:nvSpPr>
            <p:spPr>
              <a:xfrm>
                <a:off x="3933278" y="-396567"/>
                <a:ext cx="164591" cy="266072"/>
              </a:xfrm>
              <a:custGeom>
                <a:avLst/>
                <a:gdLst>
                  <a:gd name="csX0" fmla="*/ 144875 w 164591"/>
                  <a:gd name="csY0" fmla="*/ 215691 h 266072"/>
                  <a:gd name="csX1" fmla="*/ 128302 w 164591"/>
                  <a:gd name="csY1" fmla="*/ 217877 h 266072"/>
                  <a:gd name="csX2" fmla="*/ 108966 w 164591"/>
                  <a:gd name="csY2" fmla="*/ 211698 h 266072"/>
                  <a:gd name="csX3" fmla="*/ 102013 w 164591"/>
                  <a:gd name="csY3" fmla="*/ 191260 h 266072"/>
                  <a:gd name="csX4" fmla="*/ 102013 w 164591"/>
                  <a:gd name="csY4" fmla="*/ 111315 h 266072"/>
                  <a:gd name="csX5" fmla="*/ 161354 w 164591"/>
                  <a:gd name="csY5" fmla="*/ 111315 h 266072"/>
                  <a:gd name="csX6" fmla="*/ 161354 w 164591"/>
                  <a:gd name="csY6" fmla="*/ 63215 h 266072"/>
                  <a:gd name="csX7" fmla="*/ 102013 w 164591"/>
                  <a:gd name="csY7" fmla="*/ 63215 h 266072"/>
                  <a:gd name="csX8" fmla="*/ 102013 w 164591"/>
                  <a:gd name="csY8" fmla="*/ 0 h 266072"/>
                  <a:gd name="csX9" fmla="*/ 34290 w 164591"/>
                  <a:gd name="csY9" fmla="*/ 18727 h 266072"/>
                  <a:gd name="csX10" fmla="*/ 34290 w 164591"/>
                  <a:gd name="csY10" fmla="*/ 63310 h 266072"/>
                  <a:gd name="csX11" fmla="*/ 0 w 164591"/>
                  <a:gd name="csY11" fmla="*/ 63310 h 266072"/>
                  <a:gd name="csX12" fmla="*/ 0 w 164591"/>
                  <a:gd name="csY12" fmla="*/ 111410 h 266072"/>
                  <a:gd name="csX13" fmla="*/ 34290 w 164591"/>
                  <a:gd name="csY13" fmla="*/ 111410 h 266072"/>
                  <a:gd name="csX14" fmla="*/ 34290 w 164591"/>
                  <a:gd name="csY14" fmla="*/ 202478 h 266072"/>
                  <a:gd name="csX15" fmla="*/ 43625 w 164591"/>
                  <a:gd name="csY15" fmla="*/ 239456 h 266072"/>
                  <a:gd name="csX16" fmla="*/ 69152 w 164591"/>
                  <a:gd name="csY16" fmla="*/ 259704 h 266072"/>
                  <a:gd name="csX17" fmla="*/ 108395 w 164591"/>
                  <a:gd name="csY17" fmla="*/ 266073 h 266072"/>
                  <a:gd name="csX18" fmla="*/ 139446 w 164591"/>
                  <a:gd name="csY18" fmla="*/ 262080 h 266072"/>
                  <a:gd name="csX19" fmla="*/ 164592 w 164591"/>
                  <a:gd name="csY19" fmla="*/ 250958 h 266072"/>
                  <a:gd name="csX20" fmla="*/ 157448 w 164591"/>
                  <a:gd name="csY20" fmla="*/ 209227 h 266072"/>
                  <a:gd name="csX21" fmla="*/ 144875 w 164591"/>
                  <a:gd name="csY21" fmla="*/ 215786 h 2660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64591" h="266072">
                    <a:moveTo>
                      <a:pt x="144875" y="215691"/>
                    </a:moveTo>
                    <a:cubicBezTo>
                      <a:pt x="140208" y="217117"/>
                      <a:pt x="134684" y="217877"/>
                      <a:pt x="128302" y="217877"/>
                    </a:cubicBezTo>
                    <a:cubicBezTo>
                      <a:pt x="120015" y="217877"/>
                      <a:pt x="113633" y="215786"/>
                      <a:pt x="108966" y="211698"/>
                    </a:cubicBezTo>
                    <a:cubicBezTo>
                      <a:pt x="104299" y="207611"/>
                      <a:pt x="102013" y="200766"/>
                      <a:pt x="102013" y="191260"/>
                    </a:cubicBezTo>
                    <a:lnTo>
                      <a:pt x="102013" y="111315"/>
                    </a:lnTo>
                    <a:lnTo>
                      <a:pt x="161354" y="111315"/>
                    </a:lnTo>
                    <a:lnTo>
                      <a:pt x="161354" y="63215"/>
                    </a:lnTo>
                    <a:lnTo>
                      <a:pt x="102013" y="63215"/>
                    </a:lnTo>
                    <a:lnTo>
                      <a:pt x="102013" y="0"/>
                    </a:lnTo>
                    <a:lnTo>
                      <a:pt x="34290" y="18727"/>
                    </a:lnTo>
                    <a:lnTo>
                      <a:pt x="34290" y="63310"/>
                    </a:lnTo>
                    <a:lnTo>
                      <a:pt x="0" y="63310"/>
                    </a:lnTo>
                    <a:lnTo>
                      <a:pt x="0" y="111410"/>
                    </a:lnTo>
                    <a:lnTo>
                      <a:pt x="34290" y="111410"/>
                    </a:lnTo>
                    <a:lnTo>
                      <a:pt x="34290" y="202478"/>
                    </a:lnTo>
                    <a:cubicBezTo>
                      <a:pt x="34576" y="217877"/>
                      <a:pt x="37719" y="230235"/>
                      <a:pt x="43625" y="239456"/>
                    </a:cubicBezTo>
                    <a:cubicBezTo>
                      <a:pt x="49625" y="248772"/>
                      <a:pt x="58102" y="255521"/>
                      <a:pt x="69152" y="259704"/>
                    </a:cubicBezTo>
                    <a:cubicBezTo>
                      <a:pt x="80201" y="263981"/>
                      <a:pt x="93250" y="266073"/>
                      <a:pt x="108395" y="266073"/>
                    </a:cubicBezTo>
                    <a:cubicBezTo>
                      <a:pt x="119062" y="266073"/>
                      <a:pt x="129349" y="264742"/>
                      <a:pt x="139446" y="262080"/>
                    </a:cubicBezTo>
                    <a:cubicBezTo>
                      <a:pt x="149543" y="259418"/>
                      <a:pt x="157925" y="255711"/>
                      <a:pt x="164592" y="250958"/>
                    </a:cubicBezTo>
                    <a:lnTo>
                      <a:pt x="157448" y="209227"/>
                    </a:lnTo>
                    <a:cubicBezTo>
                      <a:pt x="153734" y="212174"/>
                      <a:pt x="149543" y="214360"/>
                      <a:pt x="144875" y="215786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05333E56-1046-C9A9-E6CB-03943C00EFD8}"/>
                  </a:ext>
                </a:extLst>
              </p:cNvPr>
              <p:cNvSpPr/>
              <p:nvPr/>
            </p:nvSpPr>
            <p:spPr>
              <a:xfrm>
                <a:off x="4123493" y="-417670"/>
                <a:ext cx="199643" cy="283373"/>
              </a:xfrm>
              <a:custGeom>
                <a:avLst/>
                <a:gdLst>
                  <a:gd name="csX0" fmla="*/ 166783 w 199643"/>
                  <a:gd name="csY0" fmla="*/ 88311 h 283373"/>
                  <a:gd name="csX1" fmla="*/ 130683 w 199643"/>
                  <a:gd name="csY1" fmla="*/ 80326 h 283373"/>
                  <a:gd name="csX2" fmla="*/ 92869 w 199643"/>
                  <a:gd name="csY2" fmla="*/ 90497 h 283373"/>
                  <a:gd name="csX3" fmla="*/ 67723 w 199643"/>
                  <a:gd name="csY3" fmla="*/ 120536 h 283373"/>
                  <a:gd name="csX4" fmla="*/ 67723 w 199643"/>
                  <a:gd name="csY4" fmla="*/ 0 h 283373"/>
                  <a:gd name="csX5" fmla="*/ 0 w 199643"/>
                  <a:gd name="csY5" fmla="*/ 0 h 283373"/>
                  <a:gd name="csX6" fmla="*/ 0 w 199643"/>
                  <a:gd name="csY6" fmla="*/ 283183 h 283373"/>
                  <a:gd name="csX7" fmla="*/ 67723 w 199643"/>
                  <a:gd name="csY7" fmla="*/ 283183 h 283373"/>
                  <a:gd name="csX8" fmla="*/ 67723 w 199643"/>
                  <a:gd name="csY8" fmla="*/ 178617 h 283373"/>
                  <a:gd name="csX9" fmla="*/ 72485 w 199643"/>
                  <a:gd name="csY9" fmla="*/ 151621 h 283373"/>
                  <a:gd name="csX10" fmla="*/ 85630 w 199643"/>
                  <a:gd name="csY10" fmla="*/ 136506 h 283373"/>
                  <a:gd name="csX11" fmla="*/ 103537 w 199643"/>
                  <a:gd name="csY11" fmla="*/ 131753 h 283373"/>
                  <a:gd name="csX12" fmla="*/ 124111 w 199643"/>
                  <a:gd name="csY12" fmla="*/ 139928 h 283373"/>
                  <a:gd name="csX13" fmla="*/ 131921 w 199643"/>
                  <a:gd name="csY13" fmla="*/ 169587 h 283373"/>
                  <a:gd name="csX14" fmla="*/ 131921 w 199643"/>
                  <a:gd name="csY14" fmla="*/ 283374 h 283373"/>
                  <a:gd name="csX15" fmla="*/ 199644 w 199643"/>
                  <a:gd name="csY15" fmla="*/ 283374 h 283373"/>
                  <a:gd name="csX16" fmla="*/ 199644 w 199643"/>
                  <a:gd name="csY16" fmla="*/ 150955 h 283373"/>
                  <a:gd name="csX17" fmla="*/ 190881 w 199643"/>
                  <a:gd name="csY17" fmla="*/ 111981 h 283373"/>
                  <a:gd name="csX18" fmla="*/ 166783 w 199643"/>
                  <a:gd name="csY18" fmla="*/ 88501 h 2833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199643" h="283373">
                    <a:moveTo>
                      <a:pt x="166783" y="88311"/>
                    </a:moveTo>
                    <a:cubicBezTo>
                      <a:pt x="156591" y="82987"/>
                      <a:pt x="144494" y="80326"/>
                      <a:pt x="130683" y="80326"/>
                    </a:cubicBezTo>
                    <a:cubicBezTo>
                      <a:pt x="116872" y="80326"/>
                      <a:pt x="103727" y="83748"/>
                      <a:pt x="92869" y="90497"/>
                    </a:cubicBezTo>
                    <a:cubicBezTo>
                      <a:pt x="82010" y="97246"/>
                      <a:pt x="73628" y="107228"/>
                      <a:pt x="67723" y="120536"/>
                    </a:cubicBezTo>
                    <a:lnTo>
                      <a:pt x="67723" y="0"/>
                    </a:lnTo>
                    <a:lnTo>
                      <a:pt x="0" y="0"/>
                    </a:lnTo>
                    <a:lnTo>
                      <a:pt x="0" y="283183"/>
                    </a:lnTo>
                    <a:lnTo>
                      <a:pt x="67723" y="283183"/>
                    </a:lnTo>
                    <a:lnTo>
                      <a:pt x="67723" y="178617"/>
                    </a:lnTo>
                    <a:cubicBezTo>
                      <a:pt x="67723" y="167496"/>
                      <a:pt x="69342" y="158465"/>
                      <a:pt x="72485" y="151621"/>
                    </a:cubicBezTo>
                    <a:cubicBezTo>
                      <a:pt x="75628" y="144776"/>
                      <a:pt x="80010" y="139738"/>
                      <a:pt x="85630" y="136506"/>
                    </a:cubicBezTo>
                    <a:cubicBezTo>
                      <a:pt x="91249" y="133369"/>
                      <a:pt x="97155" y="131753"/>
                      <a:pt x="103537" y="131753"/>
                    </a:cubicBezTo>
                    <a:cubicBezTo>
                      <a:pt x="112014" y="131753"/>
                      <a:pt x="118872" y="134510"/>
                      <a:pt x="124111" y="139928"/>
                    </a:cubicBezTo>
                    <a:cubicBezTo>
                      <a:pt x="129254" y="145347"/>
                      <a:pt x="131921" y="155233"/>
                      <a:pt x="131921" y="169587"/>
                    </a:cubicBezTo>
                    <a:lnTo>
                      <a:pt x="131921" y="283374"/>
                    </a:lnTo>
                    <a:lnTo>
                      <a:pt x="199644" y="283374"/>
                    </a:lnTo>
                    <a:lnTo>
                      <a:pt x="199644" y="150955"/>
                    </a:lnTo>
                    <a:cubicBezTo>
                      <a:pt x="199644" y="135270"/>
                      <a:pt x="196691" y="122342"/>
                      <a:pt x="190881" y="111981"/>
                    </a:cubicBezTo>
                    <a:cubicBezTo>
                      <a:pt x="185071" y="101619"/>
                      <a:pt x="176974" y="93824"/>
                      <a:pt x="166783" y="88501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7BE5901C-2A61-60C0-42D9-1ECDD0445766}"/>
                  </a:ext>
                </a:extLst>
              </p:cNvPr>
              <p:cNvSpPr/>
              <p:nvPr/>
            </p:nvSpPr>
            <p:spPr>
              <a:xfrm>
                <a:off x="4352283" y="-337344"/>
                <a:ext cx="203072" cy="206850"/>
              </a:xfrm>
              <a:custGeom>
                <a:avLst/>
                <a:gdLst>
                  <a:gd name="csX0" fmla="*/ 158020 w 203072"/>
                  <a:gd name="csY0" fmla="*/ 12168 h 206850"/>
                  <a:gd name="csX1" fmla="*/ 104394 w 203072"/>
                  <a:gd name="csY1" fmla="*/ 0 h 206850"/>
                  <a:gd name="csX2" fmla="*/ 50006 w 203072"/>
                  <a:gd name="csY2" fmla="*/ 12358 h 206850"/>
                  <a:gd name="csX3" fmla="*/ 13144 w 203072"/>
                  <a:gd name="csY3" fmla="*/ 47720 h 206850"/>
                  <a:gd name="csX4" fmla="*/ 0 w 203072"/>
                  <a:gd name="csY4" fmla="*/ 103425 h 206850"/>
                  <a:gd name="csX5" fmla="*/ 13144 w 203072"/>
                  <a:gd name="csY5" fmla="*/ 159130 h 206850"/>
                  <a:gd name="csX6" fmla="*/ 50387 w 203072"/>
                  <a:gd name="csY6" fmla="*/ 194493 h 206850"/>
                  <a:gd name="csX7" fmla="*/ 107537 w 203072"/>
                  <a:gd name="csY7" fmla="*/ 206850 h 206850"/>
                  <a:gd name="csX8" fmla="*/ 147161 w 203072"/>
                  <a:gd name="csY8" fmla="*/ 200862 h 206850"/>
                  <a:gd name="csX9" fmla="*/ 179832 w 203072"/>
                  <a:gd name="csY9" fmla="*/ 183180 h 206850"/>
                  <a:gd name="csX10" fmla="*/ 199168 w 203072"/>
                  <a:gd name="csY10" fmla="*/ 154377 h 206850"/>
                  <a:gd name="csX11" fmla="*/ 144970 w 203072"/>
                  <a:gd name="csY11" fmla="*/ 136506 h 206850"/>
                  <a:gd name="csX12" fmla="*/ 131636 w 203072"/>
                  <a:gd name="csY12" fmla="*/ 153236 h 206850"/>
                  <a:gd name="csX13" fmla="*/ 107537 w 203072"/>
                  <a:gd name="csY13" fmla="*/ 159225 h 206850"/>
                  <a:gd name="csX14" fmla="*/ 84392 w 203072"/>
                  <a:gd name="csY14" fmla="*/ 153902 h 206850"/>
                  <a:gd name="csX15" fmla="*/ 69628 w 203072"/>
                  <a:gd name="csY15" fmla="*/ 136411 h 206850"/>
                  <a:gd name="csX16" fmla="*/ 65532 w 203072"/>
                  <a:gd name="csY16" fmla="*/ 120726 h 206850"/>
                  <a:gd name="csX17" fmla="*/ 201549 w 203072"/>
                  <a:gd name="csY17" fmla="*/ 120726 h 206850"/>
                  <a:gd name="csX18" fmla="*/ 202692 w 203072"/>
                  <a:gd name="csY18" fmla="*/ 108749 h 206850"/>
                  <a:gd name="csX19" fmla="*/ 203073 w 203072"/>
                  <a:gd name="csY19" fmla="*/ 94394 h 206850"/>
                  <a:gd name="csX20" fmla="*/ 191548 w 203072"/>
                  <a:gd name="csY20" fmla="*/ 45724 h 206850"/>
                  <a:gd name="csX21" fmla="*/ 157829 w 203072"/>
                  <a:gd name="csY21" fmla="*/ 12358 h 206850"/>
                  <a:gd name="csX22" fmla="*/ 82677 w 203072"/>
                  <a:gd name="csY22" fmla="*/ 53329 h 206850"/>
                  <a:gd name="csX23" fmla="*/ 104394 w 203072"/>
                  <a:gd name="csY23" fmla="*/ 47340 h 206850"/>
                  <a:gd name="csX24" fmla="*/ 130873 w 203072"/>
                  <a:gd name="csY24" fmla="*/ 60078 h 206850"/>
                  <a:gd name="csX25" fmla="*/ 138684 w 203072"/>
                  <a:gd name="csY25" fmla="*/ 84318 h 206850"/>
                  <a:gd name="csX26" fmla="*/ 66008 w 203072"/>
                  <a:gd name="csY26" fmla="*/ 84318 h 206850"/>
                  <a:gd name="csX27" fmla="*/ 69056 w 203072"/>
                  <a:gd name="csY27" fmla="*/ 71960 h 206850"/>
                  <a:gd name="csX28" fmla="*/ 82582 w 203072"/>
                  <a:gd name="csY28" fmla="*/ 53234 h 2068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203072" h="206850">
                    <a:moveTo>
                      <a:pt x="158020" y="12168"/>
                    </a:moveTo>
                    <a:cubicBezTo>
                      <a:pt x="143256" y="4088"/>
                      <a:pt x="125444" y="0"/>
                      <a:pt x="104394" y="0"/>
                    </a:cubicBezTo>
                    <a:cubicBezTo>
                      <a:pt x="83344" y="0"/>
                      <a:pt x="65818" y="4088"/>
                      <a:pt x="50006" y="12358"/>
                    </a:cubicBezTo>
                    <a:cubicBezTo>
                      <a:pt x="34195" y="20628"/>
                      <a:pt x="21907" y="32415"/>
                      <a:pt x="13144" y="47720"/>
                    </a:cubicBezTo>
                    <a:cubicBezTo>
                      <a:pt x="4381" y="63120"/>
                      <a:pt x="0" y="81656"/>
                      <a:pt x="0" y="103425"/>
                    </a:cubicBezTo>
                    <a:cubicBezTo>
                      <a:pt x="0" y="125194"/>
                      <a:pt x="4381" y="143731"/>
                      <a:pt x="13144" y="159130"/>
                    </a:cubicBezTo>
                    <a:cubicBezTo>
                      <a:pt x="21907" y="174530"/>
                      <a:pt x="34290" y="186317"/>
                      <a:pt x="50387" y="194493"/>
                    </a:cubicBezTo>
                    <a:cubicBezTo>
                      <a:pt x="66484" y="202763"/>
                      <a:pt x="85534" y="206850"/>
                      <a:pt x="107537" y="206850"/>
                    </a:cubicBezTo>
                    <a:cubicBezTo>
                      <a:pt x="121348" y="206850"/>
                      <a:pt x="134588" y="204854"/>
                      <a:pt x="147161" y="200862"/>
                    </a:cubicBezTo>
                    <a:cubicBezTo>
                      <a:pt x="159734" y="196869"/>
                      <a:pt x="170688" y="190975"/>
                      <a:pt x="179832" y="183180"/>
                    </a:cubicBezTo>
                    <a:cubicBezTo>
                      <a:pt x="188976" y="175385"/>
                      <a:pt x="195453" y="165784"/>
                      <a:pt x="199168" y="154377"/>
                    </a:cubicBezTo>
                    <a:lnTo>
                      <a:pt x="144970" y="136506"/>
                    </a:lnTo>
                    <a:cubicBezTo>
                      <a:pt x="142018" y="143635"/>
                      <a:pt x="137636" y="149244"/>
                      <a:pt x="131636" y="153236"/>
                    </a:cubicBezTo>
                    <a:cubicBezTo>
                      <a:pt x="125635" y="157229"/>
                      <a:pt x="117634" y="159225"/>
                      <a:pt x="107537" y="159225"/>
                    </a:cubicBezTo>
                    <a:cubicBezTo>
                      <a:pt x="98489" y="159225"/>
                      <a:pt x="90773" y="157419"/>
                      <a:pt x="84392" y="153902"/>
                    </a:cubicBezTo>
                    <a:cubicBezTo>
                      <a:pt x="78010" y="150290"/>
                      <a:pt x="73057" y="144491"/>
                      <a:pt x="69628" y="136411"/>
                    </a:cubicBezTo>
                    <a:cubicBezTo>
                      <a:pt x="67723" y="131943"/>
                      <a:pt x="66389" y="126620"/>
                      <a:pt x="65532" y="120726"/>
                    </a:cubicBezTo>
                    <a:lnTo>
                      <a:pt x="201549" y="120726"/>
                    </a:lnTo>
                    <a:cubicBezTo>
                      <a:pt x="202121" y="117589"/>
                      <a:pt x="202502" y="113597"/>
                      <a:pt x="202692" y="108749"/>
                    </a:cubicBezTo>
                    <a:cubicBezTo>
                      <a:pt x="202978" y="103996"/>
                      <a:pt x="203073" y="99243"/>
                      <a:pt x="203073" y="94394"/>
                    </a:cubicBezTo>
                    <a:cubicBezTo>
                      <a:pt x="203073" y="76143"/>
                      <a:pt x="199263" y="59888"/>
                      <a:pt x="191548" y="45724"/>
                    </a:cubicBezTo>
                    <a:cubicBezTo>
                      <a:pt x="183832" y="31560"/>
                      <a:pt x="172593" y="20438"/>
                      <a:pt x="157829" y="12358"/>
                    </a:cubicBezTo>
                    <a:close/>
                    <a:moveTo>
                      <a:pt x="82677" y="53329"/>
                    </a:moveTo>
                    <a:cubicBezTo>
                      <a:pt x="88678" y="49336"/>
                      <a:pt x="95917" y="47340"/>
                      <a:pt x="104394" y="47340"/>
                    </a:cubicBezTo>
                    <a:cubicBezTo>
                      <a:pt x="116300" y="47340"/>
                      <a:pt x="125158" y="51618"/>
                      <a:pt x="130873" y="60078"/>
                    </a:cubicBezTo>
                    <a:cubicBezTo>
                      <a:pt x="134969" y="66162"/>
                      <a:pt x="137541" y="74337"/>
                      <a:pt x="138684" y="84318"/>
                    </a:cubicBezTo>
                    <a:lnTo>
                      <a:pt x="66008" y="84318"/>
                    </a:lnTo>
                    <a:cubicBezTo>
                      <a:pt x="66770" y="79755"/>
                      <a:pt x="67723" y="75668"/>
                      <a:pt x="69056" y="71960"/>
                    </a:cubicBezTo>
                    <a:cubicBezTo>
                      <a:pt x="72104" y="63500"/>
                      <a:pt x="76581" y="57226"/>
                      <a:pt x="82582" y="53234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A6919E84-34D0-852B-2356-2892D8510588}"/>
                  </a:ext>
                </a:extLst>
              </p:cNvPr>
              <p:cNvSpPr/>
              <p:nvPr/>
            </p:nvSpPr>
            <p:spPr>
              <a:xfrm>
                <a:off x="4640033" y="-397042"/>
                <a:ext cx="204406" cy="262555"/>
              </a:xfrm>
              <a:custGeom>
                <a:avLst/>
                <a:gdLst>
                  <a:gd name="csX0" fmla="*/ 0 w 204406"/>
                  <a:gd name="csY0" fmla="*/ 262555 h 262555"/>
                  <a:gd name="csX1" fmla="*/ 68580 w 204406"/>
                  <a:gd name="csY1" fmla="*/ 262555 h 262555"/>
                  <a:gd name="csX2" fmla="*/ 68580 w 204406"/>
                  <a:gd name="csY2" fmla="*/ 161507 h 262555"/>
                  <a:gd name="csX3" fmla="*/ 176975 w 204406"/>
                  <a:gd name="csY3" fmla="*/ 161507 h 262555"/>
                  <a:gd name="csX4" fmla="*/ 176975 w 204406"/>
                  <a:gd name="csY4" fmla="*/ 108653 h 262555"/>
                  <a:gd name="csX5" fmla="*/ 68580 w 204406"/>
                  <a:gd name="csY5" fmla="*/ 108653 h 262555"/>
                  <a:gd name="csX6" fmla="*/ 68580 w 204406"/>
                  <a:gd name="csY6" fmla="*/ 52948 h 262555"/>
                  <a:gd name="csX7" fmla="*/ 204406 w 204406"/>
                  <a:gd name="csY7" fmla="*/ 52948 h 262555"/>
                  <a:gd name="csX8" fmla="*/ 204406 w 204406"/>
                  <a:gd name="csY8" fmla="*/ 0 h 262555"/>
                  <a:gd name="csX9" fmla="*/ 0 w 204406"/>
                  <a:gd name="csY9" fmla="*/ 0 h 262555"/>
                  <a:gd name="csX10" fmla="*/ 0 w 204406"/>
                  <a:gd name="csY10" fmla="*/ 262555 h 2625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204406" h="262555">
                    <a:moveTo>
                      <a:pt x="0" y="262555"/>
                    </a:moveTo>
                    <a:lnTo>
                      <a:pt x="68580" y="262555"/>
                    </a:lnTo>
                    <a:lnTo>
                      <a:pt x="68580" y="161507"/>
                    </a:lnTo>
                    <a:lnTo>
                      <a:pt x="176975" y="161507"/>
                    </a:lnTo>
                    <a:lnTo>
                      <a:pt x="176975" y="108653"/>
                    </a:lnTo>
                    <a:lnTo>
                      <a:pt x="68580" y="108653"/>
                    </a:lnTo>
                    <a:lnTo>
                      <a:pt x="68580" y="52948"/>
                    </a:lnTo>
                    <a:lnTo>
                      <a:pt x="204406" y="52948"/>
                    </a:lnTo>
                    <a:lnTo>
                      <a:pt x="204406" y="0"/>
                    </a:lnTo>
                    <a:lnTo>
                      <a:pt x="0" y="0"/>
                    </a:lnTo>
                    <a:lnTo>
                      <a:pt x="0" y="262555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3E6F5C11-B50F-3A66-7329-7AA4A2B9B154}"/>
                  </a:ext>
                </a:extLst>
              </p:cNvPr>
              <p:cNvSpPr/>
              <p:nvPr/>
            </p:nvSpPr>
            <p:spPr>
              <a:xfrm>
                <a:off x="4863871" y="-333447"/>
                <a:ext cx="199262" cy="202857"/>
              </a:xfrm>
              <a:custGeom>
                <a:avLst/>
                <a:gdLst>
                  <a:gd name="csX0" fmla="*/ 131350 w 199262"/>
                  <a:gd name="csY0" fmla="*/ 106657 h 202857"/>
                  <a:gd name="csX1" fmla="*/ 128778 w 199262"/>
                  <a:gd name="csY1" fmla="*/ 126715 h 202857"/>
                  <a:gd name="csX2" fmla="*/ 121444 w 199262"/>
                  <a:gd name="csY2" fmla="*/ 140594 h 202857"/>
                  <a:gd name="csX3" fmla="*/ 110300 w 199262"/>
                  <a:gd name="csY3" fmla="*/ 148579 h 202857"/>
                  <a:gd name="csX4" fmla="*/ 96774 w 199262"/>
                  <a:gd name="csY4" fmla="*/ 151145 h 202857"/>
                  <a:gd name="csX5" fmla="*/ 75248 w 199262"/>
                  <a:gd name="csY5" fmla="*/ 143635 h 202857"/>
                  <a:gd name="csX6" fmla="*/ 67723 w 199262"/>
                  <a:gd name="csY6" fmla="*/ 117019 h 202857"/>
                  <a:gd name="csX7" fmla="*/ 67723 w 199262"/>
                  <a:gd name="csY7" fmla="*/ 95 h 202857"/>
                  <a:gd name="csX8" fmla="*/ 0 w 199262"/>
                  <a:gd name="csY8" fmla="*/ 95 h 202857"/>
                  <a:gd name="csX9" fmla="*/ 0 w 199262"/>
                  <a:gd name="csY9" fmla="*/ 132894 h 202857"/>
                  <a:gd name="csX10" fmla="*/ 8763 w 199262"/>
                  <a:gd name="csY10" fmla="*/ 173484 h 202857"/>
                  <a:gd name="csX11" fmla="*/ 32861 w 199262"/>
                  <a:gd name="csY11" fmla="*/ 195918 h 202857"/>
                  <a:gd name="csX12" fmla="*/ 68580 w 199262"/>
                  <a:gd name="csY12" fmla="*/ 202858 h 202857"/>
                  <a:gd name="csX13" fmla="*/ 110014 w 199262"/>
                  <a:gd name="csY13" fmla="*/ 192686 h 202857"/>
                  <a:gd name="csX14" fmla="*/ 136684 w 199262"/>
                  <a:gd name="csY14" fmla="*/ 161507 h 202857"/>
                  <a:gd name="csX15" fmla="*/ 138684 w 199262"/>
                  <a:gd name="csY15" fmla="*/ 198865 h 202857"/>
                  <a:gd name="csX16" fmla="*/ 199263 w 199262"/>
                  <a:gd name="csY16" fmla="*/ 198865 h 202857"/>
                  <a:gd name="csX17" fmla="*/ 199263 w 199262"/>
                  <a:gd name="csY17" fmla="*/ 0 h 202857"/>
                  <a:gd name="csX18" fmla="*/ 131540 w 199262"/>
                  <a:gd name="csY18" fmla="*/ 0 h 202857"/>
                  <a:gd name="csX19" fmla="*/ 131540 w 199262"/>
                  <a:gd name="csY19" fmla="*/ 106562 h 2028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99262" h="202857">
                    <a:moveTo>
                      <a:pt x="131350" y="106657"/>
                    </a:moveTo>
                    <a:cubicBezTo>
                      <a:pt x="131350" y="114357"/>
                      <a:pt x="130492" y="121011"/>
                      <a:pt x="128778" y="126715"/>
                    </a:cubicBezTo>
                    <a:cubicBezTo>
                      <a:pt x="127063" y="132418"/>
                      <a:pt x="124587" y="137076"/>
                      <a:pt x="121444" y="140594"/>
                    </a:cubicBezTo>
                    <a:cubicBezTo>
                      <a:pt x="118300" y="144206"/>
                      <a:pt x="114490" y="146868"/>
                      <a:pt x="110300" y="148579"/>
                    </a:cubicBezTo>
                    <a:cubicBezTo>
                      <a:pt x="106013" y="150290"/>
                      <a:pt x="101537" y="151145"/>
                      <a:pt x="96774" y="151145"/>
                    </a:cubicBezTo>
                    <a:cubicBezTo>
                      <a:pt x="87440" y="151145"/>
                      <a:pt x="80296" y="148674"/>
                      <a:pt x="75248" y="143635"/>
                    </a:cubicBezTo>
                    <a:cubicBezTo>
                      <a:pt x="70199" y="138597"/>
                      <a:pt x="67723" y="129757"/>
                      <a:pt x="67723" y="117019"/>
                    </a:cubicBezTo>
                    <a:lnTo>
                      <a:pt x="67723" y="95"/>
                    </a:lnTo>
                    <a:lnTo>
                      <a:pt x="0" y="95"/>
                    </a:lnTo>
                    <a:lnTo>
                      <a:pt x="0" y="132894"/>
                    </a:lnTo>
                    <a:cubicBezTo>
                      <a:pt x="0" y="149624"/>
                      <a:pt x="2953" y="163123"/>
                      <a:pt x="8763" y="173484"/>
                    </a:cubicBezTo>
                    <a:cubicBezTo>
                      <a:pt x="14573" y="183846"/>
                      <a:pt x="22669" y="191356"/>
                      <a:pt x="32861" y="195918"/>
                    </a:cubicBezTo>
                    <a:cubicBezTo>
                      <a:pt x="43053" y="200576"/>
                      <a:pt x="54959" y="202858"/>
                      <a:pt x="68580" y="202858"/>
                    </a:cubicBezTo>
                    <a:cubicBezTo>
                      <a:pt x="84773" y="202858"/>
                      <a:pt x="98584" y="199436"/>
                      <a:pt x="110014" y="192686"/>
                    </a:cubicBezTo>
                    <a:cubicBezTo>
                      <a:pt x="121444" y="185937"/>
                      <a:pt x="130302" y="175481"/>
                      <a:pt x="136684" y="161507"/>
                    </a:cubicBezTo>
                    <a:lnTo>
                      <a:pt x="138684" y="198865"/>
                    </a:lnTo>
                    <a:lnTo>
                      <a:pt x="199263" y="198865"/>
                    </a:lnTo>
                    <a:lnTo>
                      <a:pt x="199263" y="0"/>
                    </a:lnTo>
                    <a:lnTo>
                      <a:pt x="131540" y="0"/>
                    </a:lnTo>
                    <a:lnTo>
                      <a:pt x="131540" y="106562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CE81C683-B2C7-7D99-2C08-D6E807AF9E34}"/>
                  </a:ext>
                </a:extLst>
              </p:cNvPr>
              <p:cNvSpPr/>
              <p:nvPr/>
            </p:nvSpPr>
            <p:spPr>
              <a:xfrm>
                <a:off x="5085327" y="-396567"/>
                <a:ext cx="164591" cy="266072"/>
              </a:xfrm>
              <a:custGeom>
                <a:avLst/>
                <a:gdLst>
                  <a:gd name="csX0" fmla="*/ 144875 w 164591"/>
                  <a:gd name="csY0" fmla="*/ 215691 h 266072"/>
                  <a:gd name="csX1" fmla="*/ 128302 w 164591"/>
                  <a:gd name="csY1" fmla="*/ 217877 h 266072"/>
                  <a:gd name="csX2" fmla="*/ 108966 w 164591"/>
                  <a:gd name="csY2" fmla="*/ 211698 h 266072"/>
                  <a:gd name="csX3" fmla="*/ 102013 w 164591"/>
                  <a:gd name="csY3" fmla="*/ 191260 h 266072"/>
                  <a:gd name="csX4" fmla="*/ 102013 w 164591"/>
                  <a:gd name="csY4" fmla="*/ 111315 h 266072"/>
                  <a:gd name="csX5" fmla="*/ 161354 w 164591"/>
                  <a:gd name="csY5" fmla="*/ 111315 h 266072"/>
                  <a:gd name="csX6" fmla="*/ 161354 w 164591"/>
                  <a:gd name="csY6" fmla="*/ 63215 h 266072"/>
                  <a:gd name="csX7" fmla="*/ 102013 w 164591"/>
                  <a:gd name="csY7" fmla="*/ 63215 h 266072"/>
                  <a:gd name="csX8" fmla="*/ 102013 w 164591"/>
                  <a:gd name="csY8" fmla="*/ 0 h 266072"/>
                  <a:gd name="csX9" fmla="*/ 34290 w 164591"/>
                  <a:gd name="csY9" fmla="*/ 18727 h 266072"/>
                  <a:gd name="csX10" fmla="*/ 34290 w 164591"/>
                  <a:gd name="csY10" fmla="*/ 63310 h 266072"/>
                  <a:gd name="csX11" fmla="*/ 0 w 164591"/>
                  <a:gd name="csY11" fmla="*/ 63310 h 266072"/>
                  <a:gd name="csX12" fmla="*/ 0 w 164591"/>
                  <a:gd name="csY12" fmla="*/ 111410 h 266072"/>
                  <a:gd name="csX13" fmla="*/ 34290 w 164591"/>
                  <a:gd name="csY13" fmla="*/ 111410 h 266072"/>
                  <a:gd name="csX14" fmla="*/ 34290 w 164591"/>
                  <a:gd name="csY14" fmla="*/ 202478 h 266072"/>
                  <a:gd name="csX15" fmla="*/ 43625 w 164591"/>
                  <a:gd name="csY15" fmla="*/ 239456 h 266072"/>
                  <a:gd name="csX16" fmla="*/ 69151 w 164591"/>
                  <a:gd name="csY16" fmla="*/ 259704 h 266072"/>
                  <a:gd name="csX17" fmla="*/ 108395 w 164591"/>
                  <a:gd name="csY17" fmla="*/ 266073 h 266072"/>
                  <a:gd name="csX18" fmla="*/ 139446 w 164591"/>
                  <a:gd name="csY18" fmla="*/ 262080 h 266072"/>
                  <a:gd name="csX19" fmla="*/ 164592 w 164591"/>
                  <a:gd name="csY19" fmla="*/ 250958 h 266072"/>
                  <a:gd name="csX20" fmla="*/ 157448 w 164591"/>
                  <a:gd name="csY20" fmla="*/ 209227 h 266072"/>
                  <a:gd name="csX21" fmla="*/ 144875 w 164591"/>
                  <a:gd name="csY21" fmla="*/ 215786 h 2660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64591" h="266072">
                    <a:moveTo>
                      <a:pt x="144875" y="215691"/>
                    </a:moveTo>
                    <a:cubicBezTo>
                      <a:pt x="140208" y="217117"/>
                      <a:pt x="134684" y="217877"/>
                      <a:pt x="128302" y="217877"/>
                    </a:cubicBezTo>
                    <a:cubicBezTo>
                      <a:pt x="120015" y="217877"/>
                      <a:pt x="113633" y="215786"/>
                      <a:pt x="108966" y="211698"/>
                    </a:cubicBezTo>
                    <a:cubicBezTo>
                      <a:pt x="104299" y="207611"/>
                      <a:pt x="102013" y="200766"/>
                      <a:pt x="102013" y="191260"/>
                    </a:cubicBezTo>
                    <a:lnTo>
                      <a:pt x="102013" y="111315"/>
                    </a:lnTo>
                    <a:lnTo>
                      <a:pt x="161354" y="111315"/>
                    </a:lnTo>
                    <a:lnTo>
                      <a:pt x="161354" y="63215"/>
                    </a:lnTo>
                    <a:lnTo>
                      <a:pt x="102013" y="63215"/>
                    </a:lnTo>
                    <a:lnTo>
                      <a:pt x="102013" y="0"/>
                    </a:lnTo>
                    <a:lnTo>
                      <a:pt x="34290" y="18727"/>
                    </a:lnTo>
                    <a:lnTo>
                      <a:pt x="34290" y="63310"/>
                    </a:lnTo>
                    <a:lnTo>
                      <a:pt x="0" y="63310"/>
                    </a:lnTo>
                    <a:lnTo>
                      <a:pt x="0" y="111410"/>
                    </a:lnTo>
                    <a:lnTo>
                      <a:pt x="34290" y="111410"/>
                    </a:lnTo>
                    <a:lnTo>
                      <a:pt x="34290" y="202478"/>
                    </a:lnTo>
                    <a:cubicBezTo>
                      <a:pt x="34576" y="217877"/>
                      <a:pt x="37719" y="230235"/>
                      <a:pt x="43625" y="239456"/>
                    </a:cubicBezTo>
                    <a:cubicBezTo>
                      <a:pt x="49625" y="248772"/>
                      <a:pt x="58103" y="255521"/>
                      <a:pt x="69151" y="259704"/>
                    </a:cubicBezTo>
                    <a:cubicBezTo>
                      <a:pt x="80200" y="263981"/>
                      <a:pt x="93250" y="266073"/>
                      <a:pt x="108395" y="266073"/>
                    </a:cubicBezTo>
                    <a:cubicBezTo>
                      <a:pt x="119063" y="266073"/>
                      <a:pt x="129350" y="264742"/>
                      <a:pt x="139446" y="262080"/>
                    </a:cubicBezTo>
                    <a:cubicBezTo>
                      <a:pt x="149542" y="259418"/>
                      <a:pt x="157925" y="255711"/>
                      <a:pt x="164592" y="250958"/>
                    </a:cubicBezTo>
                    <a:lnTo>
                      <a:pt x="157448" y="209227"/>
                    </a:lnTo>
                    <a:cubicBezTo>
                      <a:pt x="153734" y="212174"/>
                      <a:pt x="149542" y="214360"/>
                      <a:pt x="144875" y="215786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6E5BCB24-765E-2C45-A181-6477DEAE6EE3}"/>
                  </a:ext>
                </a:extLst>
              </p:cNvPr>
              <p:cNvSpPr/>
              <p:nvPr/>
            </p:nvSpPr>
            <p:spPr>
              <a:xfrm>
                <a:off x="5273065" y="-333447"/>
                <a:ext cx="199262" cy="202857"/>
              </a:xfrm>
              <a:custGeom>
                <a:avLst/>
                <a:gdLst>
                  <a:gd name="csX0" fmla="*/ 131350 w 199262"/>
                  <a:gd name="csY0" fmla="*/ 106657 h 202857"/>
                  <a:gd name="csX1" fmla="*/ 128778 w 199262"/>
                  <a:gd name="csY1" fmla="*/ 126715 h 202857"/>
                  <a:gd name="csX2" fmla="*/ 121444 w 199262"/>
                  <a:gd name="csY2" fmla="*/ 140594 h 202857"/>
                  <a:gd name="csX3" fmla="*/ 110299 w 199262"/>
                  <a:gd name="csY3" fmla="*/ 148579 h 202857"/>
                  <a:gd name="csX4" fmla="*/ 96774 w 199262"/>
                  <a:gd name="csY4" fmla="*/ 151145 h 202857"/>
                  <a:gd name="csX5" fmla="*/ 75247 w 199262"/>
                  <a:gd name="csY5" fmla="*/ 143635 h 202857"/>
                  <a:gd name="csX6" fmla="*/ 67723 w 199262"/>
                  <a:gd name="csY6" fmla="*/ 117019 h 202857"/>
                  <a:gd name="csX7" fmla="*/ 67723 w 199262"/>
                  <a:gd name="csY7" fmla="*/ 95 h 202857"/>
                  <a:gd name="csX8" fmla="*/ 0 w 199262"/>
                  <a:gd name="csY8" fmla="*/ 95 h 202857"/>
                  <a:gd name="csX9" fmla="*/ 0 w 199262"/>
                  <a:gd name="csY9" fmla="*/ 132894 h 202857"/>
                  <a:gd name="csX10" fmla="*/ 8763 w 199262"/>
                  <a:gd name="csY10" fmla="*/ 173484 h 202857"/>
                  <a:gd name="csX11" fmla="*/ 32861 w 199262"/>
                  <a:gd name="csY11" fmla="*/ 195918 h 202857"/>
                  <a:gd name="csX12" fmla="*/ 68580 w 199262"/>
                  <a:gd name="csY12" fmla="*/ 202858 h 202857"/>
                  <a:gd name="csX13" fmla="*/ 110014 w 199262"/>
                  <a:gd name="csY13" fmla="*/ 192686 h 202857"/>
                  <a:gd name="csX14" fmla="*/ 136684 w 199262"/>
                  <a:gd name="csY14" fmla="*/ 161507 h 202857"/>
                  <a:gd name="csX15" fmla="*/ 138684 w 199262"/>
                  <a:gd name="csY15" fmla="*/ 198865 h 202857"/>
                  <a:gd name="csX16" fmla="*/ 199263 w 199262"/>
                  <a:gd name="csY16" fmla="*/ 198865 h 202857"/>
                  <a:gd name="csX17" fmla="*/ 199263 w 199262"/>
                  <a:gd name="csY17" fmla="*/ 0 h 202857"/>
                  <a:gd name="csX18" fmla="*/ 131540 w 199262"/>
                  <a:gd name="csY18" fmla="*/ 0 h 202857"/>
                  <a:gd name="csX19" fmla="*/ 131540 w 199262"/>
                  <a:gd name="csY19" fmla="*/ 106562 h 2028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99262" h="202857">
                    <a:moveTo>
                      <a:pt x="131350" y="106657"/>
                    </a:moveTo>
                    <a:cubicBezTo>
                      <a:pt x="131350" y="114357"/>
                      <a:pt x="130492" y="121011"/>
                      <a:pt x="128778" y="126715"/>
                    </a:cubicBezTo>
                    <a:cubicBezTo>
                      <a:pt x="127063" y="132418"/>
                      <a:pt x="124587" y="137076"/>
                      <a:pt x="121444" y="140594"/>
                    </a:cubicBezTo>
                    <a:cubicBezTo>
                      <a:pt x="118300" y="144206"/>
                      <a:pt x="114490" y="146868"/>
                      <a:pt x="110299" y="148579"/>
                    </a:cubicBezTo>
                    <a:cubicBezTo>
                      <a:pt x="106013" y="150290"/>
                      <a:pt x="101536" y="151145"/>
                      <a:pt x="96774" y="151145"/>
                    </a:cubicBezTo>
                    <a:cubicBezTo>
                      <a:pt x="87439" y="151145"/>
                      <a:pt x="80296" y="148674"/>
                      <a:pt x="75247" y="143635"/>
                    </a:cubicBezTo>
                    <a:cubicBezTo>
                      <a:pt x="70199" y="138597"/>
                      <a:pt x="67723" y="129757"/>
                      <a:pt x="67723" y="117019"/>
                    </a:cubicBezTo>
                    <a:lnTo>
                      <a:pt x="67723" y="95"/>
                    </a:lnTo>
                    <a:lnTo>
                      <a:pt x="0" y="95"/>
                    </a:lnTo>
                    <a:lnTo>
                      <a:pt x="0" y="132894"/>
                    </a:lnTo>
                    <a:cubicBezTo>
                      <a:pt x="0" y="149624"/>
                      <a:pt x="2953" y="163123"/>
                      <a:pt x="8763" y="173484"/>
                    </a:cubicBezTo>
                    <a:cubicBezTo>
                      <a:pt x="14573" y="183846"/>
                      <a:pt x="22669" y="191356"/>
                      <a:pt x="32861" y="195918"/>
                    </a:cubicBezTo>
                    <a:cubicBezTo>
                      <a:pt x="43053" y="200576"/>
                      <a:pt x="54959" y="202858"/>
                      <a:pt x="68580" y="202858"/>
                    </a:cubicBezTo>
                    <a:cubicBezTo>
                      <a:pt x="84772" y="202858"/>
                      <a:pt x="98584" y="199436"/>
                      <a:pt x="110014" y="192686"/>
                    </a:cubicBezTo>
                    <a:cubicBezTo>
                      <a:pt x="121444" y="185937"/>
                      <a:pt x="130302" y="175481"/>
                      <a:pt x="136684" y="161507"/>
                    </a:cubicBezTo>
                    <a:lnTo>
                      <a:pt x="138684" y="198865"/>
                    </a:lnTo>
                    <a:lnTo>
                      <a:pt x="199263" y="198865"/>
                    </a:lnTo>
                    <a:lnTo>
                      <a:pt x="199263" y="0"/>
                    </a:lnTo>
                    <a:lnTo>
                      <a:pt x="131540" y="0"/>
                    </a:lnTo>
                    <a:lnTo>
                      <a:pt x="131540" y="106562"/>
                    </a:ln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4802F0E3-A6CA-E7B8-50CE-9F738F1003B1}"/>
                  </a:ext>
                </a:extLst>
              </p:cNvPr>
              <p:cNvSpPr/>
              <p:nvPr/>
            </p:nvSpPr>
            <p:spPr>
              <a:xfrm>
                <a:off x="5512523" y="-337344"/>
                <a:ext cx="144684" cy="202857"/>
              </a:xfrm>
              <a:custGeom>
                <a:avLst/>
                <a:gdLst>
                  <a:gd name="csX0" fmla="*/ 123158 w 144684"/>
                  <a:gd name="csY0" fmla="*/ 0 h 202857"/>
                  <a:gd name="csX1" fmla="*/ 85058 w 144684"/>
                  <a:gd name="csY1" fmla="*/ 12358 h 202857"/>
                  <a:gd name="csX2" fmla="*/ 62579 w 144684"/>
                  <a:gd name="csY2" fmla="*/ 46960 h 202857"/>
                  <a:gd name="csX3" fmla="*/ 59817 w 144684"/>
                  <a:gd name="csY3" fmla="*/ 3992 h 202857"/>
                  <a:gd name="csX4" fmla="*/ 0 w 144684"/>
                  <a:gd name="csY4" fmla="*/ 3992 h 202857"/>
                  <a:gd name="csX5" fmla="*/ 0 w 144684"/>
                  <a:gd name="csY5" fmla="*/ 202858 h 202857"/>
                  <a:gd name="csX6" fmla="*/ 67723 w 144684"/>
                  <a:gd name="csY6" fmla="*/ 202858 h 202857"/>
                  <a:gd name="csX7" fmla="*/ 67723 w 144684"/>
                  <a:gd name="csY7" fmla="*/ 102665 h 202857"/>
                  <a:gd name="csX8" fmla="*/ 73914 w 144684"/>
                  <a:gd name="csY8" fmla="*/ 76998 h 202857"/>
                  <a:gd name="csX9" fmla="*/ 90488 w 144684"/>
                  <a:gd name="csY9" fmla="*/ 61694 h 202857"/>
                  <a:gd name="csX10" fmla="*/ 112776 w 144684"/>
                  <a:gd name="csY10" fmla="*/ 56561 h 202857"/>
                  <a:gd name="csX11" fmla="*/ 127730 w 144684"/>
                  <a:gd name="csY11" fmla="*/ 57511 h 202857"/>
                  <a:gd name="csX12" fmla="*/ 137922 w 144684"/>
                  <a:gd name="csY12" fmla="*/ 60078 h 202857"/>
                  <a:gd name="csX13" fmla="*/ 144685 w 144684"/>
                  <a:gd name="csY13" fmla="*/ 4373 h 202857"/>
                  <a:gd name="csX14" fmla="*/ 136112 w 144684"/>
                  <a:gd name="csY14" fmla="*/ 1236 h 202857"/>
                  <a:gd name="csX15" fmla="*/ 123158 w 144684"/>
                  <a:gd name="csY15" fmla="*/ 0 h 2028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144684" h="202857">
                    <a:moveTo>
                      <a:pt x="123158" y="0"/>
                    </a:moveTo>
                    <a:cubicBezTo>
                      <a:pt x="107728" y="0"/>
                      <a:pt x="95059" y="4088"/>
                      <a:pt x="85058" y="12358"/>
                    </a:cubicBezTo>
                    <a:cubicBezTo>
                      <a:pt x="75057" y="20628"/>
                      <a:pt x="67627" y="32130"/>
                      <a:pt x="62579" y="46960"/>
                    </a:cubicBezTo>
                    <a:lnTo>
                      <a:pt x="59817" y="3992"/>
                    </a:lnTo>
                    <a:lnTo>
                      <a:pt x="0" y="3992"/>
                    </a:lnTo>
                    <a:lnTo>
                      <a:pt x="0" y="202858"/>
                    </a:lnTo>
                    <a:lnTo>
                      <a:pt x="67723" y="202858"/>
                    </a:lnTo>
                    <a:lnTo>
                      <a:pt x="67723" y="102665"/>
                    </a:lnTo>
                    <a:cubicBezTo>
                      <a:pt x="67723" y="92303"/>
                      <a:pt x="69723" y="83748"/>
                      <a:pt x="73914" y="76998"/>
                    </a:cubicBezTo>
                    <a:cubicBezTo>
                      <a:pt x="78010" y="70249"/>
                      <a:pt x="83534" y="65116"/>
                      <a:pt x="90488" y="61694"/>
                    </a:cubicBezTo>
                    <a:cubicBezTo>
                      <a:pt x="97346" y="58272"/>
                      <a:pt x="104870" y="56561"/>
                      <a:pt x="112776" y="56561"/>
                    </a:cubicBezTo>
                    <a:cubicBezTo>
                      <a:pt x="118586" y="56561"/>
                      <a:pt x="123634" y="56941"/>
                      <a:pt x="127730" y="57511"/>
                    </a:cubicBezTo>
                    <a:cubicBezTo>
                      <a:pt x="131826" y="58177"/>
                      <a:pt x="135255" y="59032"/>
                      <a:pt x="137922" y="60078"/>
                    </a:cubicBezTo>
                    <a:lnTo>
                      <a:pt x="144685" y="4373"/>
                    </a:lnTo>
                    <a:cubicBezTo>
                      <a:pt x="142589" y="3042"/>
                      <a:pt x="139732" y="1996"/>
                      <a:pt x="136112" y="1236"/>
                    </a:cubicBezTo>
                    <a:cubicBezTo>
                      <a:pt x="132493" y="475"/>
                      <a:pt x="128206" y="0"/>
                      <a:pt x="123158" y="0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CC1E7711-0C9A-23A8-0BF6-2EEEFA638BD8}"/>
                  </a:ext>
                </a:extLst>
              </p:cNvPr>
              <p:cNvSpPr/>
              <p:nvPr/>
            </p:nvSpPr>
            <p:spPr>
              <a:xfrm>
                <a:off x="5666543" y="-337344"/>
                <a:ext cx="203072" cy="206850"/>
              </a:xfrm>
              <a:custGeom>
                <a:avLst/>
                <a:gdLst>
                  <a:gd name="csX0" fmla="*/ 191738 w 203072"/>
                  <a:gd name="csY0" fmla="*/ 45534 h 206850"/>
                  <a:gd name="csX1" fmla="*/ 158020 w 203072"/>
                  <a:gd name="csY1" fmla="*/ 12168 h 206850"/>
                  <a:gd name="csX2" fmla="*/ 104394 w 203072"/>
                  <a:gd name="csY2" fmla="*/ 0 h 206850"/>
                  <a:gd name="csX3" fmla="*/ 50006 w 203072"/>
                  <a:gd name="csY3" fmla="*/ 12358 h 206850"/>
                  <a:gd name="csX4" fmla="*/ 13144 w 203072"/>
                  <a:gd name="csY4" fmla="*/ 47720 h 206850"/>
                  <a:gd name="csX5" fmla="*/ 0 w 203072"/>
                  <a:gd name="csY5" fmla="*/ 103425 h 206850"/>
                  <a:gd name="csX6" fmla="*/ 13144 w 203072"/>
                  <a:gd name="csY6" fmla="*/ 159130 h 206850"/>
                  <a:gd name="csX7" fmla="*/ 50387 w 203072"/>
                  <a:gd name="csY7" fmla="*/ 194493 h 206850"/>
                  <a:gd name="csX8" fmla="*/ 107537 w 203072"/>
                  <a:gd name="csY8" fmla="*/ 206850 h 206850"/>
                  <a:gd name="csX9" fmla="*/ 147161 w 203072"/>
                  <a:gd name="csY9" fmla="*/ 200862 h 206850"/>
                  <a:gd name="csX10" fmla="*/ 179832 w 203072"/>
                  <a:gd name="csY10" fmla="*/ 183180 h 206850"/>
                  <a:gd name="csX11" fmla="*/ 199168 w 203072"/>
                  <a:gd name="csY11" fmla="*/ 154377 h 206850"/>
                  <a:gd name="csX12" fmla="*/ 144971 w 203072"/>
                  <a:gd name="csY12" fmla="*/ 136506 h 206850"/>
                  <a:gd name="csX13" fmla="*/ 131635 w 203072"/>
                  <a:gd name="csY13" fmla="*/ 153236 h 206850"/>
                  <a:gd name="csX14" fmla="*/ 107537 w 203072"/>
                  <a:gd name="csY14" fmla="*/ 159225 h 206850"/>
                  <a:gd name="csX15" fmla="*/ 84392 w 203072"/>
                  <a:gd name="csY15" fmla="*/ 153902 h 206850"/>
                  <a:gd name="csX16" fmla="*/ 69628 w 203072"/>
                  <a:gd name="csY16" fmla="*/ 136411 h 206850"/>
                  <a:gd name="csX17" fmla="*/ 65532 w 203072"/>
                  <a:gd name="csY17" fmla="*/ 120726 h 206850"/>
                  <a:gd name="csX18" fmla="*/ 201549 w 203072"/>
                  <a:gd name="csY18" fmla="*/ 120726 h 206850"/>
                  <a:gd name="csX19" fmla="*/ 202692 w 203072"/>
                  <a:gd name="csY19" fmla="*/ 108749 h 206850"/>
                  <a:gd name="csX20" fmla="*/ 203073 w 203072"/>
                  <a:gd name="csY20" fmla="*/ 94394 h 206850"/>
                  <a:gd name="csX21" fmla="*/ 191548 w 203072"/>
                  <a:gd name="csY21" fmla="*/ 45724 h 206850"/>
                  <a:gd name="csX22" fmla="*/ 82772 w 203072"/>
                  <a:gd name="csY22" fmla="*/ 53329 h 206850"/>
                  <a:gd name="csX23" fmla="*/ 104489 w 203072"/>
                  <a:gd name="csY23" fmla="*/ 47340 h 206850"/>
                  <a:gd name="csX24" fmla="*/ 130969 w 203072"/>
                  <a:gd name="csY24" fmla="*/ 60078 h 206850"/>
                  <a:gd name="csX25" fmla="*/ 138779 w 203072"/>
                  <a:gd name="csY25" fmla="*/ 84318 h 206850"/>
                  <a:gd name="csX26" fmla="*/ 66104 w 203072"/>
                  <a:gd name="csY26" fmla="*/ 84318 h 206850"/>
                  <a:gd name="csX27" fmla="*/ 69151 w 203072"/>
                  <a:gd name="csY27" fmla="*/ 71960 h 206850"/>
                  <a:gd name="csX28" fmla="*/ 82677 w 203072"/>
                  <a:gd name="csY28" fmla="*/ 53234 h 2068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203072" h="206850">
                    <a:moveTo>
                      <a:pt x="191738" y="45534"/>
                    </a:moveTo>
                    <a:cubicBezTo>
                      <a:pt x="184023" y="31370"/>
                      <a:pt x="172784" y="20248"/>
                      <a:pt x="158020" y="12168"/>
                    </a:cubicBezTo>
                    <a:cubicBezTo>
                      <a:pt x="143256" y="4088"/>
                      <a:pt x="125444" y="0"/>
                      <a:pt x="104394" y="0"/>
                    </a:cubicBezTo>
                    <a:cubicBezTo>
                      <a:pt x="83344" y="0"/>
                      <a:pt x="65818" y="4088"/>
                      <a:pt x="50006" y="12358"/>
                    </a:cubicBezTo>
                    <a:cubicBezTo>
                      <a:pt x="34195" y="20628"/>
                      <a:pt x="21908" y="32415"/>
                      <a:pt x="13144" y="47720"/>
                    </a:cubicBezTo>
                    <a:cubicBezTo>
                      <a:pt x="4381" y="63120"/>
                      <a:pt x="0" y="81656"/>
                      <a:pt x="0" y="103425"/>
                    </a:cubicBezTo>
                    <a:cubicBezTo>
                      <a:pt x="0" y="125194"/>
                      <a:pt x="4381" y="143731"/>
                      <a:pt x="13144" y="159130"/>
                    </a:cubicBezTo>
                    <a:cubicBezTo>
                      <a:pt x="21908" y="174530"/>
                      <a:pt x="34290" y="186317"/>
                      <a:pt x="50387" y="194493"/>
                    </a:cubicBezTo>
                    <a:cubicBezTo>
                      <a:pt x="66484" y="202763"/>
                      <a:pt x="85534" y="206850"/>
                      <a:pt x="107537" y="206850"/>
                    </a:cubicBezTo>
                    <a:cubicBezTo>
                      <a:pt x="121348" y="206850"/>
                      <a:pt x="134588" y="204854"/>
                      <a:pt x="147161" y="200862"/>
                    </a:cubicBezTo>
                    <a:cubicBezTo>
                      <a:pt x="159734" y="196869"/>
                      <a:pt x="170688" y="190975"/>
                      <a:pt x="179832" y="183180"/>
                    </a:cubicBezTo>
                    <a:cubicBezTo>
                      <a:pt x="188976" y="175385"/>
                      <a:pt x="195453" y="165784"/>
                      <a:pt x="199168" y="154377"/>
                    </a:cubicBezTo>
                    <a:lnTo>
                      <a:pt x="144971" y="136506"/>
                    </a:lnTo>
                    <a:cubicBezTo>
                      <a:pt x="142018" y="143635"/>
                      <a:pt x="137636" y="149244"/>
                      <a:pt x="131635" y="153236"/>
                    </a:cubicBezTo>
                    <a:cubicBezTo>
                      <a:pt x="125635" y="157229"/>
                      <a:pt x="117634" y="159225"/>
                      <a:pt x="107537" y="159225"/>
                    </a:cubicBezTo>
                    <a:cubicBezTo>
                      <a:pt x="98488" y="159225"/>
                      <a:pt x="90773" y="157419"/>
                      <a:pt x="84392" y="153902"/>
                    </a:cubicBezTo>
                    <a:cubicBezTo>
                      <a:pt x="78010" y="150290"/>
                      <a:pt x="73057" y="144491"/>
                      <a:pt x="69628" y="136411"/>
                    </a:cubicBezTo>
                    <a:cubicBezTo>
                      <a:pt x="67723" y="131943"/>
                      <a:pt x="66389" y="126620"/>
                      <a:pt x="65532" y="120726"/>
                    </a:cubicBezTo>
                    <a:lnTo>
                      <a:pt x="201549" y="120726"/>
                    </a:lnTo>
                    <a:cubicBezTo>
                      <a:pt x="202121" y="117589"/>
                      <a:pt x="202501" y="113597"/>
                      <a:pt x="202692" y="108749"/>
                    </a:cubicBezTo>
                    <a:cubicBezTo>
                      <a:pt x="202978" y="103996"/>
                      <a:pt x="203073" y="99243"/>
                      <a:pt x="203073" y="94394"/>
                    </a:cubicBezTo>
                    <a:cubicBezTo>
                      <a:pt x="203073" y="76143"/>
                      <a:pt x="199263" y="59888"/>
                      <a:pt x="191548" y="45724"/>
                    </a:cubicBezTo>
                    <a:close/>
                    <a:moveTo>
                      <a:pt x="82772" y="53329"/>
                    </a:moveTo>
                    <a:cubicBezTo>
                      <a:pt x="88773" y="49336"/>
                      <a:pt x="96012" y="47340"/>
                      <a:pt x="104489" y="47340"/>
                    </a:cubicBezTo>
                    <a:cubicBezTo>
                      <a:pt x="116396" y="47340"/>
                      <a:pt x="125254" y="51618"/>
                      <a:pt x="130969" y="60078"/>
                    </a:cubicBezTo>
                    <a:cubicBezTo>
                      <a:pt x="135064" y="66162"/>
                      <a:pt x="137636" y="74337"/>
                      <a:pt x="138779" y="84318"/>
                    </a:cubicBezTo>
                    <a:lnTo>
                      <a:pt x="66104" y="84318"/>
                    </a:lnTo>
                    <a:cubicBezTo>
                      <a:pt x="66865" y="79755"/>
                      <a:pt x="67818" y="75668"/>
                      <a:pt x="69151" y="71960"/>
                    </a:cubicBezTo>
                    <a:cubicBezTo>
                      <a:pt x="72200" y="63500"/>
                      <a:pt x="76676" y="57226"/>
                      <a:pt x="82677" y="53234"/>
                    </a:cubicBezTo>
                    <a:close/>
                  </a:path>
                </a:pathLst>
              </a:custGeom>
              <a:solidFill>
                <a:srgbClr val="F06543"/>
              </a:solidFill>
              <a:ln w="0" cap="flat">
                <a:noFill/>
                <a:prstDash val="solid"/>
                <a:miter/>
              </a:ln>
            </p:spPr>
          </p:sp>
        </p:grpSp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0" y="2366291"/>
            <a:ext cx="6096000" cy="669925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800" b="1" spc="-100" baseline="0">
                <a:solidFill>
                  <a:schemeClr val="bg2"/>
                </a:solidFill>
              </a:defRPr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E9C349DE-4AFA-3D27-4DFB-931EFEDA37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05831" y="3136049"/>
            <a:ext cx="4732338" cy="619822"/>
          </a:xfrm>
        </p:spPr>
        <p:txBody>
          <a:bodyPr>
            <a:noAutofit/>
          </a:bodyPr>
          <a:lstStyle>
            <a:lvl1pPr indent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2"/>
                </a:solidFill>
              </a:defRPr>
            </a:lvl1pPr>
            <a:lvl2pPr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4735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ffee Brea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B6CBFA1-5611-BDDA-F4C0-511E32C83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0" y="2449950"/>
            <a:ext cx="6096000" cy="669925"/>
          </a:xfrm>
        </p:spPr>
        <p:txBody>
          <a:bodyPr>
            <a:noAutofit/>
          </a:bodyPr>
          <a:lstStyle>
            <a:lvl1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800" b="1" spc="-100" baseline="0">
                <a:solidFill>
                  <a:schemeClr val="bg2"/>
                </a:solidFill>
              </a:defRPr>
            </a:lvl1pPr>
            <a:lvl2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E9C349DE-4AFA-3D27-4DFB-931EFEDA37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05831" y="3219708"/>
            <a:ext cx="4732338" cy="619822"/>
          </a:xfrm>
        </p:spPr>
        <p:txBody>
          <a:bodyPr>
            <a:noAutofit/>
          </a:bodyPr>
          <a:lstStyle>
            <a:lvl1pPr indent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2"/>
                </a:solidFill>
              </a:defRPr>
            </a:lvl1pPr>
            <a:lvl2pPr indent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algn="ctr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816D87-0C02-4A87-B06D-775DBFBF3899}"/>
              </a:ext>
            </a:extLst>
          </p:cNvPr>
          <p:cNvGrpSpPr/>
          <p:nvPr userDrawn="1"/>
        </p:nvGrpSpPr>
        <p:grpSpPr>
          <a:xfrm>
            <a:off x="0" y="3991254"/>
            <a:ext cx="9144000" cy="1169348"/>
            <a:chOff x="0" y="3991254"/>
            <a:chExt cx="9144000" cy="1169348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DB7149E4-898D-52D2-F751-ED3757505715}"/>
                </a:ext>
              </a:extLst>
            </p:cNvPr>
            <p:cNvPicPr>
              <a:picLocks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0" y="4416606"/>
              <a:ext cx="9144000" cy="737002"/>
            </a:xfrm>
            <a:prstGeom prst="rect">
              <a:avLst/>
            </a:prstGeom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12662B0-4719-962F-7EDF-18B0B841BB99}"/>
                </a:ext>
              </a:extLst>
            </p:cNvPr>
            <p:cNvGrpSpPr/>
            <p:nvPr userDrawn="1"/>
          </p:nvGrpSpPr>
          <p:grpSpPr>
            <a:xfrm>
              <a:off x="517003" y="4562756"/>
              <a:ext cx="932241" cy="374209"/>
              <a:chOff x="5918198" y="0"/>
              <a:chExt cx="1803400" cy="723900"/>
            </a:xfrm>
          </p:grpSpPr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4417B9CC-17A2-1931-9C1C-AC9402EB530A}"/>
                  </a:ext>
                </a:extLst>
              </p:cNvPr>
              <p:cNvSpPr/>
              <p:nvPr/>
            </p:nvSpPr>
            <p:spPr>
              <a:xfrm>
                <a:off x="5918198" y="0"/>
                <a:ext cx="1803400" cy="723900"/>
              </a:xfrm>
              <a:custGeom>
                <a:avLst/>
                <a:gdLst>
                  <a:gd name="connsiteX0" fmla="*/ 0 w 1803400"/>
                  <a:gd name="connsiteY0" fmla="*/ 0 h 723900"/>
                  <a:gd name="connsiteX1" fmla="*/ 1803400 w 1803400"/>
                  <a:gd name="connsiteY1" fmla="*/ 0 h 723900"/>
                  <a:gd name="connsiteX2" fmla="*/ 1803400 w 1803400"/>
                  <a:gd name="connsiteY2" fmla="*/ 723900 h 723900"/>
                  <a:gd name="connsiteX3" fmla="*/ 0 w 1803400"/>
                  <a:gd name="connsiteY3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03400" h="723900">
                    <a:moveTo>
                      <a:pt x="0" y="0"/>
                    </a:moveTo>
                    <a:lnTo>
                      <a:pt x="1803400" y="0"/>
                    </a:lnTo>
                    <a:lnTo>
                      <a:pt x="1803400" y="723900"/>
                    </a:lnTo>
                    <a:lnTo>
                      <a:pt x="0" y="723900"/>
                    </a:lnTo>
                    <a:close/>
                  </a:path>
                </a:pathLst>
              </a:custGeom>
              <a:solidFill>
                <a:schemeClr val="accent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B3D2A2C7-D0C6-DA2D-8F04-E46174B6913E}"/>
                  </a:ext>
                </a:extLst>
              </p:cNvPr>
              <p:cNvGrpSpPr/>
              <p:nvPr/>
            </p:nvGrpSpPr>
            <p:grpSpPr>
              <a:xfrm>
                <a:off x="6088666" y="231552"/>
                <a:ext cx="1437025" cy="285083"/>
                <a:chOff x="6088666" y="231552"/>
                <a:chExt cx="1437025" cy="285083"/>
              </a:xfrm>
            </p:grpSpPr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D7DF8D3D-72F2-A6BA-9F6B-DB2F21604430}"/>
                    </a:ext>
                  </a:extLst>
                </p:cNvPr>
                <p:cNvSpPr/>
                <p:nvPr/>
              </p:nvSpPr>
              <p:spPr>
                <a:xfrm>
                  <a:off x="6088666" y="236029"/>
                  <a:ext cx="265954" cy="276796"/>
                </a:xfrm>
                <a:custGeom>
                  <a:avLst/>
                  <a:gdLst>
                    <a:gd name="connsiteX0" fmla="*/ 228272 w 265954"/>
                    <a:gd name="connsiteY0" fmla="*/ 0 h 276796"/>
                    <a:gd name="connsiteX1" fmla="*/ 179771 w 265954"/>
                    <a:gd name="connsiteY1" fmla="*/ 0 h 276796"/>
                    <a:gd name="connsiteX2" fmla="*/ 169140 w 265954"/>
                    <a:gd name="connsiteY2" fmla="*/ 66675 h 276796"/>
                    <a:gd name="connsiteX3" fmla="*/ 115228 w 265954"/>
                    <a:gd name="connsiteY3" fmla="*/ 66675 h 276796"/>
                    <a:gd name="connsiteX4" fmla="*/ 125858 w 265954"/>
                    <a:gd name="connsiteY4" fmla="*/ 0 h 276796"/>
                    <a:gd name="connsiteX5" fmla="*/ 77356 w 265954"/>
                    <a:gd name="connsiteY5" fmla="*/ 0 h 276796"/>
                    <a:gd name="connsiteX6" fmla="*/ 66726 w 265954"/>
                    <a:gd name="connsiteY6" fmla="*/ 66675 h 276796"/>
                    <a:gd name="connsiteX7" fmla="*/ 18034 w 265954"/>
                    <a:gd name="connsiteY7" fmla="*/ 66675 h 276796"/>
                    <a:gd name="connsiteX8" fmla="*/ 18034 w 265954"/>
                    <a:gd name="connsiteY8" fmla="*/ 109442 h 276796"/>
                    <a:gd name="connsiteX9" fmla="*/ 59892 w 265954"/>
                    <a:gd name="connsiteY9" fmla="*/ 109442 h 276796"/>
                    <a:gd name="connsiteX10" fmla="*/ 50590 w 265954"/>
                    <a:gd name="connsiteY10" fmla="*/ 167354 h 276796"/>
                    <a:gd name="connsiteX11" fmla="*/ 0 w 265954"/>
                    <a:gd name="connsiteY11" fmla="*/ 167354 h 276796"/>
                    <a:gd name="connsiteX12" fmla="*/ 0 w 265954"/>
                    <a:gd name="connsiteY12" fmla="*/ 210122 h 276796"/>
                    <a:gd name="connsiteX13" fmla="*/ 43661 w 265954"/>
                    <a:gd name="connsiteY13" fmla="*/ 210122 h 276796"/>
                    <a:gd name="connsiteX14" fmla="*/ 33031 w 265954"/>
                    <a:gd name="connsiteY14" fmla="*/ 276797 h 276796"/>
                    <a:gd name="connsiteX15" fmla="*/ 81533 w 265954"/>
                    <a:gd name="connsiteY15" fmla="*/ 276797 h 276796"/>
                    <a:gd name="connsiteX16" fmla="*/ 92163 w 265954"/>
                    <a:gd name="connsiteY16" fmla="*/ 210122 h 276796"/>
                    <a:gd name="connsiteX17" fmla="*/ 146075 w 265954"/>
                    <a:gd name="connsiteY17" fmla="*/ 210122 h 276796"/>
                    <a:gd name="connsiteX18" fmla="*/ 135445 w 265954"/>
                    <a:gd name="connsiteY18" fmla="*/ 276797 h 276796"/>
                    <a:gd name="connsiteX19" fmla="*/ 183472 w 265954"/>
                    <a:gd name="connsiteY19" fmla="*/ 276797 h 276796"/>
                    <a:gd name="connsiteX20" fmla="*/ 194293 w 265954"/>
                    <a:gd name="connsiteY20" fmla="*/ 210122 h 276796"/>
                    <a:gd name="connsiteX21" fmla="*/ 247920 w 265954"/>
                    <a:gd name="connsiteY21" fmla="*/ 210122 h 276796"/>
                    <a:gd name="connsiteX22" fmla="*/ 247920 w 265954"/>
                    <a:gd name="connsiteY22" fmla="*/ 167354 h 276796"/>
                    <a:gd name="connsiteX23" fmla="*/ 201221 w 265954"/>
                    <a:gd name="connsiteY23" fmla="*/ 167354 h 276796"/>
                    <a:gd name="connsiteX24" fmla="*/ 210618 w 265954"/>
                    <a:gd name="connsiteY24" fmla="*/ 109442 h 276796"/>
                    <a:gd name="connsiteX25" fmla="*/ 265954 w 265954"/>
                    <a:gd name="connsiteY25" fmla="*/ 109442 h 276796"/>
                    <a:gd name="connsiteX26" fmla="*/ 265954 w 265954"/>
                    <a:gd name="connsiteY26" fmla="*/ 66675 h 276796"/>
                    <a:gd name="connsiteX27" fmla="*/ 217547 w 265954"/>
                    <a:gd name="connsiteY27" fmla="*/ 66675 h 276796"/>
                    <a:gd name="connsiteX28" fmla="*/ 228367 w 265954"/>
                    <a:gd name="connsiteY28" fmla="*/ 0 h 276796"/>
                    <a:gd name="connsiteX29" fmla="*/ 153004 w 265954"/>
                    <a:gd name="connsiteY29" fmla="*/ 167354 h 276796"/>
                    <a:gd name="connsiteX30" fmla="*/ 99092 w 265954"/>
                    <a:gd name="connsiteY30" fmla="*/ 167354 h 276796"/>
                    <a:gd name="connsiteX31" fmla="*/ 108394 w 265954"/>
                    <a:gd name="connsiteY31" fmla="*/ 109442 h 276796"/>
                    <a:gd name="connsiteX32" fmla="*/ 162306 w 265954"/>
                    <a:gd name="connsiteY32" fmla="*/ 109442 h 276796"/>
                    <a:gd name="connsiteX33" fmla="*/ 153004 w 265954"/>
                    <a:gd name="connsiteY33" fmla="*/ 167354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65954" h="276796">
                      <a:moveTo>
                        <a:pt x="228272" y="0"/>
                      </a:moveTo>
                      <a:lnTo>
                        <a:pt x="179771" y="0"/>
                      </a:lnTo>
                      <a:lnTo>
                        <a:pt x="169140" y="66675"/>
                      </a:lnTo>
                      <a:lnTo>
                        <a:pt x="115228" y="66675"/>
                      </a:lnTo>
                      <a:lnTo>
                        <a:pt x="125858" y="0"/>
                      </a:lnTo>
                      <a:lnTo>
                        <a:pt x="77356" y="0"/>
                      </a:lnTo>
                      <a:lnTo>
                        <a:pt x="66726" y="66675"/>
                      </a:lnTo>
                      <a:lnTo>
                        <a:pt x="18034" y="66675"/>
                      </a:lnTo>
                      <a:lnTo>
                        <a:pt x="18034" y="109442"/>
                      </a:lnTo>
                      <a:lnTo>
                        <a:pt x="59892" y="109442"/>
                      </a:lnTo>
                      <a:lnTo>
                        <a:pt x="50590" y="167354"/>
                      </a:lnTo>
                      <a:lnTo>
                        <a:pt x="0" y="167354"/>
                      </a:lnTo>
                      <a:lnTo>
                        <a:pt x="0" y="210122"/>
                      </a:lnTo>
                      <a:lnTo>
                        <a:pt x="43661" y="210122"/>
                      </a:lnTo>
                      <a:lnTo>
                        <a:pt x="33031" y="276797"/>
                      </a:lnTo>
                      <a:lnTo>
                        <a:pt x="81533" y="276797"/>
                      </a:lnTo>
                      <a:lnTo>
                        <a:pt x="92163" y="210122"/>
                      </a:lnTo>
                      <a:lnTo>
                        <a:pt x="146075" y="210122"/>
                      </a:lnTo>
                      <a:lnTo>
                        <a:pt x="135445" y="276797"/>
                      </a:lnTo>
                      <a:lnTo>
                        <a:pt x="183472" y="276797"/>
                      </a:lnTo>
                      <a:lnTo>
                        <a:pt x="194293" y="210122"/>
                      </a:lnTo>
                      <a:lnTo>
                        <a:pt x="247920" y="210122"/>
                      </a:lnTo>
                      <a:lnTo>
                        <a:pt x="247920" y="167354"/>
                      </a:lnTo>
                      <a:lnTo>
                        <a:pt x="201221" y="167354"/>
                      </a:lnTo>
                      <a:lnTo>
                        <a:pt x="210618" y="109442"/>
                      </a:lnTo>
                      <a:lnTo>
                        <a:pt x="265954" y="109442"/>
                      </a:lnTo>
                      <a:lnTo>
                        <a:pt x="265954" y="66675"/>
                      </a:lnTo>
                      <a:lnTo>
                        <a:pt x="217547" y="66675"/>
                      </a:lnTo>
                      <a:lnTo>
                        <a:pt x="228367" y="0"/>
                      </a:lnTo>
                      <a:close/>
                      <a:moveTo>
                        <a:pt x="153004" y="167354"/>
                      </a:moveTo>
                      <a:lnTo>
                        <a:pt x="99092" y="167354"/>
                      </a:lnTo>
                      <a:lnTo>
                        <a:pt x="108394" y="109442"/>
                      </a:lnTo>
                      <a:lnTo>
                        <a:pt x="162306" y="109442"/>
                      </a:lnTo>
                      <a:lnTo>
                        <a:pt x="153004" y="1673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9A2CE807-5FCB-D89D-379B-365528D5593E}"/>
                    </a:ext>
                  </a:extLst>
                </p:cNvPr>
                <p:cNvSpPr/>
                <p:nvPr/>
              </p:nvSpPr>
              <p:spPr>
                <a:xfrm>
                  <a:off x="6507909" y="235934"/>
                  <a:ext cx="250767" cy="276891"/>
                </a:xfrm>
                <a:custGeom>
                  <a:avLst/>
                  <a:gdLst>
                    <a:gd name="connsiteX0" fmla="*/ 117031 w 250767"/>
                    <a:gd name="connsiteY0" fmla="*/ 95 h 276891"/>
                    <a:gd name="connsiteX1" fmla="*/ 0 w 250767"/>
                    <a:gd name="connsiteY1" fmla="*/ 95 h 276891"/>
                    <a:gd name="connsiteX2" fmla="*/ 0 w 250767"/>
                    <a:gd name="connsiteY2" fmla="*/ 276892 h 276891"/>
                    <a:gd name="connsiteX3" fmla="*/ 117031 w 250767"/>
                    <a:gd name="connsiteY3" fmla="*/ 276892 h 276891"/>
                    <a:gd name="connsiteX4" fmla="*/ 216313 w 250767"/>
                    <a:gd name="connsiteY4" fmla="*/ 240792 h 276891"/>
                    <a:gd name="connsiteX5" fmla="*/ 250768 w 250767"/>
                    <a:gd name="connsiteY5" fmla="*/ 138494 h 276891"/>
                    <a:gd name="connsiteX6" fmla="*/ 216313 w 250767"/>
                    <a:gd name="connsiteY6" fmla="*/ 36100 h 276891"/>
                    <a:gd name="connsiteX7" fmla="*/ 117031 w 250767"/>
                    <a:gd name="connsiteY7" fmla="*/ 0 h 276891"/>
                    <a:gd name="connsiteX8" fmla="*/ 161167 w 250767"/>
                    <a:gd name="connsiteY8" fmla="*/ 201263 h 276891"/>
                    <a:gd name="connsiteX9" fmla="*/ 110007 w 250767"/>
                    <a:gd name="connsiteY9" fmla="*/ 222409 h 276891"/>
                    <a:gd name="connsiteX10" fmla="*/ 71946 w 250767"/>
                    <a:gd name="connsiteY10" fmla="*/ 222409 h 276891"/>
                    <a:gd name="connsiteX11" fmla="*/ 71946 w 250767"/>
                    <a:gd name="connsiteY11" fmla="*/ 54673 h 276891"/>
                    <a:gd name="connsiteX12" fmla="*/ 110007 w 250767"/>
                    <a:gd name="connsiteY12" fmla="*/ 54673 h 276891"/>
                    <a:gd name="connsiteX13" fmla="*/ 161167 w 250767"/>
                    <a:gd name="connsiteY13" fmla="*/ 75819 h 276891"/>
                    <a:gd name="connsiteX14" fmla="*/ 177303 w 250767"/>
                    <a:gd name="connsiteY14" fmla="*/ 138494 h 276891"/>
                    <a:gd name="connsiteX15" fmla="*/ 161167 w 250767"/>
                    <a:gd name="connsiteY15" fmla="*/ 201168 h 276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767" h="276891">
                      <a:moveTo>
                        <a:pt x="117031" y="95"/>
                      </a:moveTo>
                      <a:lnTo>
                        <a:pt x="0" y="95"/>
                      </a:lnTo>
                      <a:lnTo>
                        <a:pt x="0" y="276892"/>
                      </a:lnTo>
                      <a:lnTo>
                        <a:pt x="117031" y="276892"/>
                      </a:lnTo>
                      <a:cubicBezTo>
                        <a:pt x="160218" y="276892"/>
                        <a:pt x="193343" y="264890"/>
                        <a:pt x="216313" y="240792"/>
                      </a:cubicBezTo>
                      <a:cubicBezTo>
                        <a:pt x="239283" y="216789"/>
                        <a:pt x="250768" y="182594"/>
                        <a:pt x="250768" y="138494"/>
                      </a:cubicBezTo>
                      <a:cubicBezTo>
                        <a:pt x="250768" y="94393"/>
                        <a:pt x="239283" y="60198"/>
                        <a:pt x="216313" y="36100"/>
                      </a:cubicBezTo>
                      <a:cubicBezTo>
                        <a:pt x="193343" y="12097"/>
                        <a:pt x="160218" y="0"/>
                        <a:pt x="117031" y="0"/>
                      </a:cubicBezTo>
                      <a:close/>
                      <a:moveTo>
                        <a:pt x="161167" y="201263"/>
                      </a:moveTo>
                      <a:cubicBezTo>
                        <a:pt x="150442" y="215360"/>
                        <a:pt x="133357" y="222409"/>
                        <a:pt x="110007" y="222409"/>
                      </a:cubicBezTo>
                      <a:lnTo>
                        <a:pt x="71946" y="222409"/>
                      </a:lnTo>
                      <a:lnTo>
                        <a:pt x="71946" y="54673"/>
                      </a:lnTo>
                      <a:lnTo>
                        <a:pt x="110007" y="54673"/>
                      </a:lnTo>
                      <a:cubicBezTo>
                        <a:pt x="133452" y="54673"/>
                        <a:pt x="150442" y="61722"/>
                        <a:pt x="161167" y="75819"/>
                      </a:cubicBezTo>
                      <a:cubicBezTo>
                        <a:pt x="171892" y="89916"/>
                        <a:pt x="177303" y="110871"/>
                        <a:pt x="177303" y="138494"/>
                      </a:cubicBezTo>
                      <a:cubicBezTo>
                        <a:pt x="177303" y="166116"/>
                        <a:pt x="171892" y="187071"/>
                        <a:pt x="161167" y="2011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4CA6B1C7-4A2C-81D7-501C-0F2BC873B3D9}"/>
                    </a:ext>
                  </a:extLst>
                </p:cNvPr>
                <p:cNvSpPr/>
                <p:nvPr/>
              </p:nvSpPr>
              <p:spPr>
                <a:xfrm>
                  <a:off x="6797592" y="236029"/>
                  <a:ext cx="252096" cy="276796"/>
                </a:xfrm>
                <a:custGeom>
                  <a:avLst/>
                  <a:gdLst>
                    <a:gd name="connsiteX0" fmla="*/ 208530 w 252096"/>
                    <a:gd name="connsiteY0" fmla="*/ 149733 h 276796"/>
                    <a:gd name="connsiteX1" fmla="*/ 235676 w 252096"/>
                    <a:gd name="connsiteY1" fmla="*/ 85154 h 276796"/>
                    <a:gd name="connsiteX2" fmla="*/ 208340 w 252096"/>
                    <a:gd name="connsiteY2" fmla="*/ 23241 h 276796"/>
                    <a:gd name="connsiteX3" fmla="*/ 131648 w 252096"/>
                    <a:gd name="connsiteY3" fmla="*/ 0 h 276796"/>
                    <a:gd name="connsiteX4" fmla="*/ 0 w 252096"/>
                    <a:gd name="connsiteY4" fmla="*/ 0 h 276796"/>
                    <a:gd name="connsiteX5" fmla="*/ 0 w 252096"/>
                    <a:gd name="connsiteY5" fmla="*/ 276797 h 276796"/>
                    <a:gd name="connsiteX6" fmla="*/ 70617 w 252096"/>
                    <a:gd name="connsiteY6" fmla="*/ 276797 h 276796"/>
                    <a:gd name="connsiteX7" fmla="*/ 70617 w 252096"/>
                    <a:gd name="connsiteY7" fmla="*/ 175736 h 276796"/>
                    <a:gd name="connsiteX8" fmla="*/ 113709 w 252096"/>
                    <a:gd name="connsiteY8" fmla="*/ 175736 h 276796"/>
                    <a:gd name="connsiteX9" fmla="*/ 172652 w 252096"/>
                    <a:gd name="connsiteY9" fmla="*/ 276797 h 276796"/>
                    <a:gd name="connsiteX10" fmla="*/ 252096 w 252096"/>
                    <a:gd name="connsiteY10" fmla="*/ 276797 h 276796"/>
                    <a:gd name="connsiteX11" fmla="*/ 180150 w 252096"/>
                    <a:gd name="connsiteY11" fmla="*/ 164973 h 276796"/>
                    <a:gd name="connsiteX12" fmla="*/ 208625 w 252096"/>
                    <a:gd name="connsiteY12" fmla="*/ 149733 h 276796"/>
                    <a:gd name="connsiteX13" fmla="*/ 70617 w 252096"/>
                    <a:gd name="connsiteY13" fmla="*/ 54483 h 276796"/>
                    <a:gd name="connsiteX14" fmla="*/ 121587 w 252096"/>
                    <a:gd name="connsiteY14" fmla="*/ 54483 h 276796"/>
                    <a:gd name="connsiteX15" fmla="*/ 152909 w 252096"/>
                    <a:gd name="connsiteY15" fmla="*/ 62865 h 276796"/>
                    <a:gd name="connsiteX16" fmla="*/ 163350 w 252096"/>
                    <a:gd name="connsiteY16" fmla="*/ 89249 h 276796"/>
                    <a:gd name="connsiteX17" fmla="*/ 152909 w 252096"/>
                    <a:gd name="connsiteY17" fmla="*/ 116110 h 276796"/>
                    <a:gd name="connsiteX18" fmla="*/ 121587 w 252096"/>
                    <a:gd name="connsiteY18" fmla="*/ 124492 h 276796"/>
                    <a:gd name="connsiteX19" fmla="*/ 70617 w 252096"/>
                    <a:gd name="connsiteY19" fmla="*/ 124492 h 276796"/>
                    <a:gd name="connsiteX20" fmla="*/ 70617 w 252096"/>
                    <a:gd name="connsiteY20" fmla="*/ 54483 h 276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52096" h="276796">
                      <a:moveTo>
                        <a:pt x="208530" y="149733"/>
                      </a:moveTo>
                      <a:cubicBezTo>
                        <a:pt x="226659" y="134874"/>
                        <a:pt x="235676" y="113348"/>
                        <a:pt x="235676" y="85154"/>
                      </a:cubicBezTo>
                      <a:cubicBezTo>
                        <a:pt x="235676" y="59436"/>
                        <a:pt x="226564" y="38767"/>
                        <a:pt x="208340" y="23241"/>
                      </a:cubicBezTo>
                      <a:cubicBezTo>
                        <a:pt x="190116" y="7715"/>
                        <a:pt x="164489" y="0"/>
                        <a:pt x="131648" y="0"/>
                      </a:cubicBezTo>
                      <a:lnTo>
                        <a:pt x="0" y="0"/>
                      </a:lnTo>
                      <a:lnTo>
                        <a:pt x="0" y="276797"/>
                      </a:lnTo>
                      <a:lnTo>
                        <a:pt x="70617" y="276797"/>
                      </a:lnTo>
                      <a:lnTo>
                        <a:pt x="70617" y="175736"/>
                      </a:lnTo>
                      <a:lnTo>
                        <a:pt x="113709" y="175736"/>
                      </a:lnTo>
                      <a:lnTo>
                        <a:pt x="172652" y="276797"/>
                      </a:lnTo>
                      <a:lnTo>
                        <a:pt x="252096" y="276797"/>
                      </a:lnTo>
                      <a:lnTo>
                        <a:pt x="180150" y="164973"/>
                      </a:lnTo>
                      <a:cubicBezTo>
                        <a:pt x="191065" y="161354"/>
                        <a:pt x="200557" y="156305"/>
                        <a:pt x="208625" y="149733"/>
                      </a:cubicBezTo>
                      <a:close/>
                      <a:moveTo>
                        <a:pt x="70617" y="54483"/>
                      </a:moveTo>
                      <a:lnTo>
                        <a:pt x="121587" y="54483"/>
                      </a:lnTo>
                      <a:cubicBezTo>
                        <a:pt x="135540" y="54483"/>
                        <a:pt x="145980" y="57245"/>
                        <a:pt x="152909" y="62865"/>
                      </a:cubicBezTo>
                      <a:cubicBezTo>
                        <a:pt x="159838" y="68485"/>
                        <a:pt x="163350" y="77248"/>
                        <a:pt x="163350" y="89249"/>
                      </a:cubicBezTo>
                      <a:cubicBezTo>
                        <a:pt x="163350" y="101251"/>
                        <a:pt x="159838" y="110490"/>
                        <a:pt x="152909" y="116110"/>
                      </a:cubicBezTo>
                      <a:cubicBezTo>
                        <a:pt x="145980" y="121730"/>
                        <a:pt x="135540" y="124492"/>
                        <a:pt x="121587" y="124492"/>
                      </a:cubicBezTo>
                      <a:lnTo>
                        <a:pt x="70617" y="124492"/>
                      </a:lnTo>
                      <a:lnTo>
                        <a:pt x="70617" y="544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id="{33742836-5C8C-D2ED-1129-6B8FE7A5FC22}"/>
                    </a:ext>
                  </a:extLst>
                </p:cNvPr>
                <p:cNvSpPr/>
                <p:nvPr/>
              </p:nvSpPr>
              <p:spPr>
                <a:xfrm>
                  <a:off x="7061079" y="231933"/>
                  <a:ext cx="215743" cy="280987"/>
                </a:xfrm>
                <a:custGeom>
                  <a:avLst/>
                  <a:gdLst>
                    <a:gd name="connsiteX0" fmla="*/ 131933 w 215743"/>
                    <a:gd name="connsiteY0" fmla="*/ 226219 h 280987"/>
                    <a:gd name="connsiteX1" fmla="*/ 111906 w 215743"/>
                    <a:gd name="connsiteY1" fmla="*/ 226885 h 280987"/>
                    <a:gd name="connsiteX2" fmla="*/ 95201 w 215743"/>
                    <a:gd name="connsiteY2" fmla="*/ 227743 h 280987"/>
                    <a:gd name="connsiteX3" fmla="*/ 95201 w 215743"/>
                    <a:gd name="connsiteY3" fmla="*/ 227362 h 280987"/>
                    <a:gd name="connsiteX4" fmla="*/ 158509 w 215743"/>
                    <a:gd name="connsiteY4" fmla="*/ 183928 h 280987"/>
                    <a:gd name="connsiteX5" fmla="*/ 198469 w 215743"/>
                    <a:gd name="connsiteY5" fmla="*/ 139065 h 280987"/>
                    <a:gd name="connsiteX6" fmla="*/ 212232 w 215743"/>
                    <a:gd name="connsiteY6" fmla="*/ 88963 h 280987"/>
                    <a:gd name="connsiteX7" fmla="*/ 206157 w 215743"/>
                    <a:gd name="connsiteY7" fmla="*/ 56864 h 280987"/>
                    <a:gd name="connsiteX8" fmla="*/ 187554 w 215743"/>
                    <a:gd name="connsiteY8" fmla="*/ 28384 h 280987"/>
                    <a:gd name="connsiteX9" fmla="*/ 155187 w 215743"/>
                    <a:gd name="connsiteY9" fmla="*/ 7810 h 280987"/>
                    <a:gd name="connsiteX10" fmla="*/ 108204 w 215743"/>
                    <a:gd name="connsiteY10" fmla="*/ 0 h 280987"/>
                    <a:gd name="connsiteX11" fmla="*/ 53058 w 215743"/>
                    <a:gd name="connsiteY11" fmla="*/ 10668 h 280987"/>
                    <a:gd name="connsiteX12" fmla="*/ 14807 w 215743"/>
                    <a:gd name="connsiteY12" fmla="*/ 42386 h 280987"/>
                    <a:gd name="connsiteX13" fmla="*/ 0 w 215743"/>
                    <a:gd name="connsiteY13" fmla="*/ 94393 h 280987"/>
                    <a:gd name="connsiteX14" fmla="*/ 61410 w 215743"/>
                    <a:gd name="connsiteY14" fmla="*/ 113252 h 280987"/>
                    <a:gd name="connsiteX15" fmla="*/ 73085 w 215743"/>
                    <a:gd name="connsiteY15" fmla="*/ 71152 h 280987"/>
                    <a:gd name="connsiteX16" fmla="*/ 103553 w 215743"/>
                    <a:gd name="connsiteY16" fmla="*/ 56674 h 280987"/>
                    <a:gd name="connsiteX17" fmla="*/ 131363 w 215743"/>
                    <a:gd name="connsiteY17" fmla="*/ 67342 h 280987"/>
                    <a:gd name="connsiteX18" fmla="*/ 140760 w 215743"/>
                    <a:gd name="connsiteY18" fmla="*/ 94012 h 280987"/>
                    <a:gd name="connsiteX19" fmla="*/ 133262 w 215743"/>
                    <a:gd name="connsiteY19" fmla="*/ 124206 h 280987"/>
                    <a:gd name="connsiteX20" fmla="*/ 110102 w 215743"/>
                    <a:gd name="connsiteY20" fmla="*/ 156877 h 280987"/>
                    <a:gd name="connsiteX21" fmla="*/ 69383 w 215743"/>
                    <a:gd name="connsiteY21" fmla="*/ 193358 h 280987"/>
                    <a:gd name="connsiteX22" fmla="*/ 8827 w 215743"/>
                    <a:gd name="connsiteY22" fmla="*/ 234886 h 280987"/>
                    <a:gd name="connsiteX23" fmla="*/ 8827 w 215743"/>
                    <a:gd name="connsiteY23" fmla="*/ 280987 h 280987"/>
                    <a:gd name="connsiteX24" fmla="*/ 215744 w 215743"/>
                    <a:gd name="connsiteY24" fmla="*/ 280987 h 280987"/>
                    <a:gd name="connsiteX25" fmla="*/ 215744 w 215743"/>
                    <a:gd name="connsiteY25" fmla="*/ 226028 h 280987"/>
                    <a:gd name="connsiteX26" fmla="*/ 150916 w 215743"/>
                    <a:gd name="connsiteY26" fmla="*/ 226028 h 280987"/>
                    <a:gd name="connsiteX27" fmla="*/ 132123 w 215743"/>
                    <a:gd name="connsiteY27" fmla="*/ 226219 h 280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15743" h="280987">
                      <a:moveTo>
                        <a:pt x="131933" y="226219"/>
                      </a:moveTo>
                      <a:cubicBezTo>
                        <a:pt x="125004" y="226314"/>
                        <a:pt x="118265" y="226600"/>
                        <a:pt x="111906" y="226885"/>
                      </a:cubicBezTo>
                      <a:cubicBezTo>
                        <a:pt x="105451" y="227171"/>
                        <a:pt x="99946" y="227457"/>
                        <a:pt x="95201" y="227743"/>
                      </a:cubicBezTo>
                      <a:lnTo>
                        <a:pt x="95201" y="227362"/>
                      </a:lnTo>
                      <a:cubicBezTo>
                        <a:pt x="119974" y="212788"/>
                        <a:pt x="141140" y="198406"/>
                        <a:pt x="158509" y="183928"/>
                      </a:cubicBezTo>
                      <a:cubicBezTo>
                        <a:pt x="175879" y="169545"/>
                        <a:pt x="189262" y="154591"/>
                        <a:pt x="198469" y="139065"/>
                      </a:cubicBezTo>
                      <a:cubicBezTo>
                        <a:pt x="207676" y="123539"/>
                        <a:pt x="212232" y="106870"/>
                        <a:pt x="212232" y="88963"/>
                      </a:cubicBezTo>
                      <a:cubicBezTo>
                        <a:pt x="212232" y="78105"/>
                        <a:pt x="210238" y="67342"/>
                        <a:pt x="206157" y="56864"/>
                      </a:cubicBezTo>
                      <a:cubicBezTo>
                        <a:pt x="202076" y="46387"/>
                        <a:pt x="195906" y="36862"/>
                        <a:pt x="187554" y="28384"/>
                      </a:cubicBezTo>
                      <a:cubicBezTo>
                        <a:pt x="179201" y="19907"/>
                        <a:pt x="168381" y="13049"/>
                        <a:pt x="155187" y="7810"/>
                      </a:cubicBezTo>
                      <a:cubicBezTo>
                        <a:pt x="141994" y="2572"/>
                        <a:pt x="126238" y="0"/>
                        <a:pt x="108204" y="0"/>
                      </a:cubicBezTo>
                      <a:cubicBezTo>
                        <a:pt x="87607" y="0"/>
                        <a:pt x="69194" y="3619"/>
                        <a:pt x="53058" y="10668"/>
                      </a:cubicBezTo>
                      <a:cubicBezTo>
                        <a:pt x="36922" y="17812"/>
                        <a:pt x="24109" y="28384"/>
                        <a:pt x="14807" y="42386"/>
                      </a:cubicBezTo>
                      <a:cubicBezTo>
                        <a:pt x="5505" y="56388"/>
                        <a:pt x="569" y="73724"/>
                        <a:pt x="0" y="94393"/>
                      </a:cubicBezTo>
                      <a:lnTo>
                        <a:pt x="61410" y="113252"/>
                      </a:lnTo>
                      <a:cubicBezTo>
                        <a:pt x="61980" y="94774"/>
                        <a:pt x="65872" y="80772"/>
                        <a:pt x="73085" y="71152"/>
                      </a:cubicBezTo>
                      <a:cubicBezTo>
                        <a:pt x="80299" y="61531"/>
                        <a:pt x="90455" y="56674"/>
                        <a:pt x="103553" y="56674"/>
                      </a:cubicBezTo>
                      <a:cubicBezTo>
                        <a:pt x="115797" y="56674"/>
                        <a:pt x="125099" y="60198"/>
                        <a:pt x="131363" y="67342"/>
                      </a:cubicBezTo>
                      <a:cubicBezTo>
                        <a:pt x="137628" y="74485"/>
                        <a:pt x="140760" y="83344"/>
                        <a:pt x="140760" y="94012"/>
                      </a:cubicBezTo>
                      <a:cubicBezTo>
                        <a:pt x="140760" y="103823"/>
                        <a:pt x="138292" y="113824"/>
                        <a:pt x="133262" y="124206"/>
                      </a:cubicBezTo>
                      <a:cubicBezTo>
                        <a:pt x="128231" y="134588"/>
                        <a:pt x="120543" y="145447"/>
                        <a:pt x="110102" y="156877"/>
                      </a:cubicBezTo>
                      <a:cubicBezTo>
                        <a:pt x="99662" y="168307"/>
                        <a:pt x="86089" y="180499"/>
                        <a:pt x="69383" y="193358"/>
                      </a:cubicBezTo>
                      <a:cubicBezTo>
                        <a:pt x="52678" y="206216"/>
                        <a:pt x="32461" y="220028"/>
                        <a:pt x="8827" y="234886"/>
                      </a:cubicBezTo>
                      <a:lnTo>
                        <a:pt x="8827" y="280987"/>
                      </a:lnTo>
                      <a:lnTo>
                        <a:pt x="215744" y="280987"/>
                      </a:lnTo>
                      <a:lnTo>
                        <a:pt x="215744" y="226028"/>
                      </a:lnTo>
                      <a:lnTo>
                        <a:pt x="150916" y="226028"/>
                      </a:lnTo>
                      <a:cubicBezTo>
                        <a:pt x="145316" y="226028"/>
                        <a:pt x="139052" y="226028"/>
                        <a:pt x="132123" y="226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id="{339A48E9-5E6D-7F18-B89E-D5C20E477C08}"/>
                    </a:ext>
                  </a:extLst>
                </p:cNvPr>
                <p:cNvSpPr/>
                <p:nvPr/>
              </p:nvSpPr>
              <p:spPr>
                <a:xfrm>
                  <a:off x="7303019" y="231552"/>
                  <a:ext cx="222672" cy="285083"/>
                </a:xfrm>
                <a:custGeom>
                  <a:avLst/>
                  <a:gdLst>
                    <a:gd name="connsiteX0" fmla="*/ 211567 w 222672"/>
                    <a:gd name="connsiteY0" fmla="*/ 147733 h 285083"/>
                    <a:gd name="connsiteX1" fmla="*/ 180055 w 222672"/>
                    <a:gd name="connsiteY1" fmla="*/ 118967 h 285083"/>
                    <a:gd name="connsiteX2" fmla="*/ 134496 w 222672"/>
                    <a:gd name="connsiteY2" fmla="*/ 108871 h 285083"/>
                    <a:gd name="connsiteX3" fmla="*/ 106875 w 222672"/>
                    <a:gd name="connsiteY3" fmla="*/ 113443 h 285083"/>
                    <a:gd name="connsiteX4" fmla="*/ 82387 w 222672"/>
                    <a:gd name="connsiteY4" fmla="*/ 126683 h 285083"/>
                    <a:gd name="connsiteX5" fmla="*/ 66726 w 222672"/>
                    <a:gd name="connsiteY5" fmla="*/ 147828 h 285083"/>
                    <a:gd name="connsiteX6" fmla="*/ 65872 w 222672"/>
                    <a:gd name="connsiteY6" fmla="*/ 145352 h 285083"/>
                    <a:gd name="connsiteX7" fmla="*/ 65872 w 222672"/>
                    <a:gd name="connsiteY7" fmla="*/ 138684 h 285083"/>
                    <a:gd name="connsiteX8" fmla="*/ 69384 w 222672"/>
                    <a:gd name="connsiteY8" fmla="*/ 104680 h 285083"/>
                    <a:gd name="connsiteX9" fmla="*/ 80014 w 222672"/>
                    <a:gd name="connsiteY9" fmla="*/ 79058 h 285083"/>
                    <a:gd name="connsiteX10" fmla="*/ 96909 w 222672"/>
                    <a:gd name="connsiteY10" fmla="*/ 62865 h 285083"/>
                    <a:gd name="connsiteX11" fmla="*/ 118455 w 222672"/>
                    <a:gd name="connsiteY11" fmla="*/ 57245 h 285083"/>
                    <a:gd name="connsiteX12" fmla="*/ 145791 w 222672"/>
                    <a:gd name="connsiteY12" fmla="*/ 65818 h 285083"/>
                    <a:gd name="connsiteX13" fmla="*/ 160218 w 222672"/>
                    <a:gd name="connsiteY13" fmla="*/ 89059 h 285083"/>
                    <a:gd name="connsiteX14" fmla="*/ 218686 w 222672"/>
                    <a:gd name="connsiteY14" fmla="*/ 61341 h 285083"/>
                    <a:gd name="connsiteX15" fmla="*/ 197330 w 222672"/>
                    <a:gd name="connsiteY15" fmla="*/ 25241 h 285083"/>
                    <a:gd name="connsiteX16" fmla="*/ 164109 w 222672"/>
                    <a:gd name="connsiteY16" fmla="*/ 5906 h 285083"/>
                    <a:gd name="connsiteX17" fmla="*/ 122916 w 222672"/>
                    <a:gd name="connsiteY17" fmla="*/ 0 h 285083"/>
                    <a:gd name="connsiteX18" fmla="*/ 60461 w 222672"/>
                    <a:gd name="connsiteY18" fmla="*/ 15907 h 285083"/>
                    <a:gd name="connsiteX19" fmla="*/ 16326 w 222672"/>
                    <a:gd name="connsiteY19" fmla="*/ 63722 h 285083"/>
                    <a:gd name="connsiteX20" fmla="*/ 0 w 222672"/>
                    <a:gd name="connsiteY20" fmla="*/ 145066 h 285083"/>
                    <a:gd name="connsiteX21" fmla="*/ 14807 w 222672"/>
                    <a:gd name="connsiteY21" fmla="*/ 222409 h 285083"/>
                    <a:gd name="connsiteX22" fmla="*/ 56570 w 222672"/>
                    <a:gd name="connsiteY22" fmla="*/ 269367 h 285083"/>
                    <a:gd name="connsiteX23" fmla="*/ 119024 w 222672"/>
                    <a:gd name="connsiteY23" fmla="*/ 285083 h 285083"/>
                    <a:gd name="connsiteX24" fmla="*/ 173791 w 222672"/>
                    <a:gd name="connsiteY24" fmla="*/ 273749 h 285083"/>
                    <a:gd name="connsiteX25" fmla="*/ 209764 w 222672"/>
                    <a:gd name="connsiteY25" fmla="*/ 241649 h 285083"/>
                    <a:gd name="connsiteX26" fmla="*/ 222673 w 222672"/>
                    <a:gd name="connsiteY26" fmla="*/ 192405 h 285083"/>
                    <a:gd name="connsiteX27" fmla="*/ 211188 w 222672"/>
                    <a:gd name="connsiteY27" fmla="*/ 147352 h 285083"/>
                    <a:gd name="connsiteX28" fmla="*/ 147214 w 222672"/>
                    <a:gd name="connsiteY28" fmla="*/ 221742 h 285083"/>
                    <a:gd name="connsiteX29" fmla="*/ 118170 w 222672"/>
                    <a:gd name="connsiteY29" fmla="*/ 231362 h 285083"/>
                    <a:gd name="connsiteX30" fmla="*/ 98523 w 222672"/>
                    <a:gd name="connsiteY30" fmla="*/ 226790 h 285083"/>
                    <a:gd name="connsiteX31" fmla="*/ 84285 w 222672"/>
                    <a:gd name="connsiteY31" fmla="*/ 213741 h 285083"/>
                    <a:gd name="connsiteX32" fmla="*/ 78875 w 222672"/>
                    <a:gd name="connsiteY32" fmla="*/ 194405 h 285083"/>
                    <a:gd name="connsiteX33" fmla="*/ 84095 w 222672"/>
                    <a:gd name="connsiteY33" fmla="*/ 174689 h 285083"/>
                    <a:gd name="connsiteX34" fmla="*/ 98333 w 222672"/>
                    <a:gd name="connsiteY34" fmla="*/ 161925 h 285083"/>
                    <a:gd name="connsiteX35" fmla="*/ 118170 w 222672"/>
                    <a:gd name="connsiteY35" fmla="*/ 157543 h 285083"/>
                    <a:gd name="connsiteX36" fmla="*/ 139716 w 222672"/>
                    <a:gd name="connsiteY36" fmla="*/ 161925 h 285083"/>
                    <a:gd name="connsiteX37" fmla="*/ 152909 w 222672"/>
                    <a:gd name="connsiteY37" fmla="*/ 174498 h 285083"/>
                    <a:gd name="connsiteX38" fmla="*/ 157465 w 222672"/>
                    <a:gd name="connsiteY38" fmla="*/ 194405 h 285083"/>
                    <a:gd name="connsiteX39" fmla="*/ 147214 w 222672"/>
                    <a:gd name="connsiteY39" fmla="*/ 221647 h 285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22672" h="285083">
                      <a:moveTo>
                        <a:pt x="211567" y="147733"/>
                      </a:moveTo>
                      <a:cubicBezTo>
                        <a:pt x="203879" y="135255"/>
                        <a:pt x="193344" y="125730"/>
                        <a:pt x="180055" y="118967"/>
                      </a:cubicBezTo>
                      <a:cubicBezTo>
                        <a:pt x="166672" y="112300"/>
                        <a:pt x="151486" y="108871"/>
                        <a:pt x="134496" y="108871"/>
                      </a:cubicBezTo>
                      <a:cubicBezTo>
                        <a:pt x="125289" y="108871"/>
                        <a:pt x="116082" y="110395"/>
                        <a:pt x="106875" y="113443"/>
                      </a:cubicBezTo>
                      <a:cubicBezTo>
                        <a:pt x="97668" y="116491"/>
                        <a:pt x="89506" y="120967"/>
                        <a:pt x="82387" y="126683"/>
                      </a:cubicBezTo>
                      <a:cubicBezTo>
                        <a:pt x="75268" y="132398"/>
                        <a:pt x="70048" y="139446"/>
                        <a:pt x="66726" y="147828"/>
                      </a:cubicBezTo>
                      <a:lnTo>
                        <a:pt x="65872" y="145352"/>
                      </a:lnTo>
                      <a:lnTo>
                        <a:pt x="65872" y="138684"/>
                      </a:lnTo>
                      <a:cubicBezTo>
                        <a:pt x="65872" y="126111"/>
                        <a:pt x="67011" y="114776"/>
                        <a:pt x="69384" y="104680"/>
                      </a:cubicBezTo>
                      <a:cubicBezTo>
                        <a:pt x="71756" y="94583"/>
                        <a:pt x="75268" y="86106"/>
                        <a:pt x="80014" y="79058"/>
                      </a:cubicBezTo>
                      <a:cubicBezTo>
                        <a:pt x="84760" y="72104"/>
                        <a:pt x="90360" y="66675"/>
                        <a:pt x="96909" y="62865"/>
                      </a:cubicBezTo>
                      <a:cubicBezTo>
                        <a:pt x="103458" y="59055"/>
                        <a:pt x="110672" y="57245"/>
                        <a:pt x="118455" y="57245"/>
                      </a:cubicBezTo>
                      <a:cubicBezTo>
                        <a:pt x="129845" y="57245"/>
                        <a:pt x="139052" y="60103"/>
                        <a:pt x="145791" y="65818"/>
                      </a:cubicBezTo>
                      <a:cubicBezTo>
                        <a:pt x="152625" y="71533"/>
                        <a:pt x="157465" y="79343"/>
                        <a:pt x="160218" y="89059"/>
                      </a:cubicBezTo>
                      <a:lnTo>
                        <a:pt x="218686" y="61341"/>
                      </a:lnTo>
                      <a:cubicBezTo>
                        <a:pt x="213940" y="46292"/>
                        <a:pt x="206822" y="34195"/>
                        <a:pt x="197330" y="25241"/>
                      </a:cubicBezTo>
                      <a:cubicBezTo>
                        <a:pt x="187838" y="16288"/>
                        <a:pt x="176733" y="9906"/>
                        <a:pt x="164109" y="5906"/>
                      </a:cubicBezTo>
                      <a:cubicBezTo>
                        <a:pt x="151486" y="1905"/>
                        <a:pt x="137723" y="0"/>
                        <a:pt x="122916" y="0"/>
                      </a:cubicBezTo>
                      <a:cubicBezTo>
                        <a:pt x="99757" y="0"/>
                        <a:pt x="78970" y="5334"/>
                        <a:pt x="60461" y="15907"/>
                      </a:cubicBezTo>
                      <a:cubicBezTo>
                        <a:pt x="41953" y="26575"/>
                        <a:pt x="27241" y="42482"/>
                        <a:pt x="16326" y="63722"/>
                      </a:cubicBezTo>
                      <a:cubicBezTo>
                        <a:pt x="5505" y="84963"/>
                        <a:pt x="0" y="112109"/>
                        <a:pt x="0" y="145066"/>
                      </a:cubicBezTo>
                      <a:cubicBezTo>
                        <a:pt x="0" y="175832"/>
                        <a:pt x="4936" y="201644"/>
                        <a:pt x="14807" y="222409"/>
                      </a:cubicBezTo>
                      <a:cubicBezTo>
                        <a:pt x="24678" y="243173"/>
                        <a:pt x="38631" y="258890"/>
                        <a:pt x="56570" y="269367"/>
                      </a:cubicBezTo>
                      <a:cubicBezTo>
                        <a:pt x="74509" y="279845"/>
                        <a:pt x="95390" y="285083"/>
                        <a:pt x="119024" y="285083"/>
                      </a:cubicBezTo>
                      <a:cubicBezTo>
                        <a:pt x="140191" y="285083"/>
                        <a:pt x="158414" y="281273"/>
                        <a:pt x="173791" y="273749"/>
                      </a:cubicBezTo>
                      <a:cubicBezTo>
                        <a:pt x="189072" y="266224"/>
                        <a:pt x="201127" y="255461"/>
                        <a:pt x="209764" y="241649"/>
                      </a:cubicBezTo>
                      <a:cubicBezTo>
                        <a:pt x="218401" y="227838"/>
                        <a:pt x="222673" y="211360"/>
                        <a:pt x="222673" y="192405"/>
                      </a:cubicBezTo>
                      <a:cubicBezTo>
                        <a:pt x="222673" y="174784"/>
                        <a:pt x="218876" y="159734"/>
                        <a:pt x="211188" y="147352"/>
                      </a:cubicBezTo>
                      <a:close/>
                      <a:moveTo>
                        <a:pt x="147214" y="221742"/>
                      </a:moveTo>
                      <a:cubicBezTo>
                        <a:pt x="140381" y="228219"/>
                        <a:pt x="130699" y="231362"/>
                        <a:pt x="118170" y="231362"/>
                      </a:cubicBezTo>
                      <a:cubicBezTo>
                        <a:pt x="110957" y="231362"/>
                        <a:pt x="104407" y="229838"/>
                        <a:pt x="98523" y="226790"/>
                      </a:cubicBezTo>
                      <a:cubicBezTo>
                        <a:pt x="92638" y="223742"/>
                        <a:pt x="87892" y="219361"/>
                        <a:pt x="84285" y="213741"/>
                      </a:cubicBezTo>
                      <a:cubicBezTo>
                        <a:pt x="80678" y="208121"/>
                        <a:pt x="78875" y="201740"/>
                        <a:pt x="78875" y="194405"/>
                      </a:cubicBezTo>
                      <a:cubicBezTo>
                        <a:pt x="78875" y="187071"/>
                        <a:pt x="80584" y="180308"/>
                        <a:pt x="84095" y="174689"/>
                      </a:cubicBezTo>
                      <a:cubicBezTo>
                        <a:pt x="87607" y="169069"/>
                        <a:pt x="92353" y="164783"/>
                        <a:pt x="98333" y="161925"/>
                      </a:cubicBezTo>
                      <a:cubicBezTo>
                        <a:pt x="104313" y="158972"/>
                        <a:pt x="110957" y="157543"/>
                        <a:pt x="118170" y="157543"/>
                      </a:cubicBezTo>
                      <a:cubicBezTo>
                        <a:pt x="126808" y="157543"/>
                        <a:pt x="134021" y="158972"/>
                        <a:pt x="139716" y="161925"/>
                      </a:cubicBezTo>
                      <a:cubicBezTo>
                        <a:pt x="145411" y="164878"/>
                        <a:pt x="149777" y="169069"/>
                        <a:pt x="152909" y="174498"/>
                      </a:cubicBezTo>
                      <a:cubicBezTo>
                        <a:pt x="155947" y="179927"/>
                        <a:pt x="157465" y="186595"/>
                        <a:pt x="157465" y="194405"/>
                      </a:cubicBezTo>
                      <a:cubicBezTo>
                        <a:pt x="157465" y="206121"/>
                        <a:pt x="154048" y="215265"/>
                        <a:pt x="147214" y="2216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id="{B90F1C48-7788-6278-00DB-AD4FE0D6F5CF}"/>
                    </a:ext>
                  </a:extLst>
                </p:cNvPr>
                <p:cNvSpPr/>
                <p:nvPr/>
              </p:nvSpPr>
              <p:spPr>
                <a:xfrm>
                  <a:off x="6389644" y="232029"/>
                  <a:ext cx="66915" cy="67151"/>
                </a:xfrm>
                <a:custGeom>
                  <a:avLst/>
                  <a:gdLst>
                    <a:gd name="connsiteX0" fmla="*/ 66916 w 66915"/>
                    <a:gd name="connsiteY0" fmla="*/ 7906 h 67151"/>
                    <a:gd name="connsiteX1" fmla="*/ 42332 w 66915"/>
                    <a:gd name="connsiteY1" fmla="*/ 0 h 67151"/>
                    <a:gd name="connsiteX2" fmla="*/ 0 w 66915"/>
                    <a:gd name="connsiteY2" fmla="*/ 42481 h 67151"/>
                    <a:gd name="connsiteX3" fmla="*/ 7878 w 66915"/>
                    <a:gd name="connsiteY3" fmla="*/ 67151 h 67151"/>
                    <a:gd name="connsiteX4" fmla="*/ 66916 w 66915"/>
                    <a:gd name="connsiteY4" fmla="*/ 790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66916" y="7906"/>
                      </a:moveTo>
                      <a:cubicBezTo>
                        <a:pt x="59987" y="2953"/>
                        <a:pt x="51539" y="0"/>
                        <a:pt x="42332" y="0"/>
                      </a:cubicBezTo>
                      <a:cubicBezTo>
                        <a:pt x="18983" y="0"/>
                        <a:pt x="0" y="19050"/>
                        <a:pt x="0" y="42481"/>
                      </a:cubicBezTo>
                      <a:cubicBezTo>
                        <a:pt x="0" y="51721"/>
                        <a:pt x="2942" y="60198"/>
                        <a:pt x="7878" y="67151"/>
                      </a:cubicBezTo>
                      <a:lnTo>
                        <a:pt x="66916" y="79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58" name="Freeform 57">
                  <a:extLst>
                    <a:ext uri="{FF2B5EF4-FFF2-40B4-BE49-F238E27FC236}">
                      <a16:creationId xmlns:a16="http://schemas.microsoft.com/office/drawing/2014/main" id="{BBDB51B4-0C38-78BD-CDCE-E95B6EF29087}"/>
                    </a:ext>
                  </a:extLst>
                </p:cNvPr>
                <p:cNvSpPr/>
                <p:nvPr/>
              </p:nvSpPr>
              <p:spPr>
                <a:xfrm>
                  <a:off x="6407393" y="249840"/>
                  <a:ext cx="66915" cy="67151"/>
                </a:xfrm>
                <a:custGeom>
                  <a:avLst/>
                  <a:gdLst>
                    <a:gd name="connsiteX0" fmla="*/ 0 w 66915"/>
                    <a:gd name="connsiteY0" fmla="*/ 59246 h 67151"/>
                    <a:gd name="connsiteX1" fmla="*/ 24583 w 66915"/>
                    <a:gd name="connsiteY1" fmla="*/ 67151 h 67151"/>
                    <a:gd name="connsiteX2" fmla="*/ 66916 w 66915"/>
                    <a:gd name="connsiteY2" fmla="*/ 24670 h 67151"/>
                    <a:gd name="connsiteX3" fmla="*/ 59038 w 66915"/>
                    <a:gd name="connsiteY3" fmla="*/ 0 h 67151"/>
                    <a:gd name="connsiteX4" fmla="*/ 0 w 66915"/>
                    <a:gd name="connsiteY4" fmla="*/ 59246 h 6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15" h="67151">
                      <a:moveTo>
                        <a:pt x="0" y="59246"/>
                      </a:moveTo>
                      <a:cubicBezTo>
                        <a:pt x="6929" y="64199"/>
                        <a:pt x="15376" y="67151"/>
                        <a:pt x="24583" y="67151"/>
                      </a:cubicBezTo>
                      <a:cubicBezTo>
                        <a:pt x="47932" y="67151"/>
                        <a:pt x="66916" y="48101"/>
                        <a:pt x="66916" y="24670"/>
                      </a:cubicBezTo>
                      <a:cubicBezTo>
                        <a:pt x="66916" y="15431"/>
                        <a:pt x="63973" y="6953"/>
                        <a:pt x="59038" y="0"/>
                      </a:cubicBezTo>
                      <a:lnTo>
                        <a:pt x="0" y="59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59" name="Freeform 58">
                  <a:extLst>
                    <a:ext uri="{FF2B5EF4-FFF2-40B4-BE49-F238E27FC236}">
                      <a16:creationId xmlns:a16="http://schemas.microsoft.com/office/drawing/2014/main" id="{C4042709-8825-0FD1-CEB2-69E8A9B9841A}"/>
                    </a:ext>
                  </a:extLst>
                </p:cNvPr>
                <p:cNvSpPr/>
                <p:nvPr/>
              </p:nvSpPr>
              <p:spPr>
                <a:xfrm>
                  <a:off x="6391827" y="429767"/>
                  <a:ext cx="80393" cy="83439"/>
                </a:xfrm>
                <a:custGeom>
                  <a:avLst/>
                  <a:gdLst>
                    <a:gd name="connsiteX0" fmla="*/ 0 w 80393"/>
                    <a:gd name="connsiteY0" fmla="*/ 55245 h 83439"/>
                    <a:gd name="connsiteX1" fmla="*/ 28095 w 80393"/>
                    <a:gd name="connsiteY1" fmla="*/ 83439 h 83439"/>
                    <a:gd name="connsiteX2" fmla="*/ 52299 w 80393"/>
                    <a:gd name="connsiteY2" fmla="*/ 83439 h 83439"/>
                    <a:gd name="connsiteX3" fmla="*/ 80394 w 80393"/>
                    <a:gd name="connsiteY3" fmla="*/ 55245 h 83439"/>
                    <a:gd name="connsiteX4" fmla="*/ 80394 w 80393"/>
                    <a:gd name="connsiteY4" fmla="*/ 0 h 83439"/>
                    <a:gd name="connsiteX5" fmla="*/ 95 w 80393"/>
                    <a:gd name="connsiteY5" fmla="*/ 0 h 83439"/>
                    <a:gd name="connsiteX6" fmla="*/ 95 w 80393"/>
                    <a:gd name="connsiteY6" fmla="*/ 55245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393" h="83439">
                      <a:moveTo>
                        <a:pt x="0" y="55245"/>
                      </a:moveTo>
                      <a:cubicBezTo>
                        <a:pt x="0" y="70771"/>
                        <a:pt x="12529" y="83439"/>
                        <a:pt x="28095" y="83439"/>
                      </a:cubicBezTo>
                      <a:lnTo>
                        <a:pt x="52299" y="83439"/>
                      </a:lnTo>
                      <a:cubicBezTo>
                        <a:pt x="67770" y="83439"/>
                        <a:pt x="80394" y="70866"/>
                        <a:pt x="80394" y="55245"/>
                      </a:cubicBezTo>
                      <a:lnTo>
                        <a:pt x="80394" y="0"/>
                      </a:lnTo>
                      <a:lnTo>
                        <a:pt x="95" y="0"/>
                      </a:lnTo>
                      <a:lnTo>
                        <a:pt x="95" y="552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84" name="Freeform 83">
                  <a:extLst>
                    <a:ext uri="{FF2B5EF4-FFF2-40B4-BE49-F238E27FC236}">
                      <a16:creationId xmlns:a16="http://schemas.microsoft.com/office/drawing/2014/main" id="{BEB4B6AF-B1F3-E18C-EF58-4E33958E21D5}"/>
                    </a:ext>
                  </a:extLst>
                </p:cNvPr>
                <p:cNvSpPr/>
                <p:nvPr/>
              </p:nvSpPr>
              <p:spPr>
                <a:xfrm>
                  <a:off x="6391827" y="330231"/>
                  <a:ext cx="80298" cy="83439"/>
                </a:xfrm>
                <a:custGeom>
                  <a:avLst/>
                  <a:gdLst>
                    <a:gd name="connsiteX0" fmla="*/ 52299 w 80298"/>
                    <a:gd name="connsiteY0" fmla="*/ 0 h 83439"/>
                    <a:gd name="connsiteX1" fmla="*/ 28095 w 80298"/>
                    <a:gd name="connsiteY1" fmla="*/ 0 h 83439"/>
                    <a:gd name="connsiteX2" fmla="*/ 0 w 80298"/>
                    <a:gd name="connsiteY2" fmla="*/ 28194 h 83439"/>
                    <a:gd name="connsiteX3" fmla="*/ 0 w 80298"/>
                    <a:gd name="connsiteY3" fmla="*/ 83439 h 83439"/>
                    <a:gd name="connsiteX4" fmla="*/ 80299 w 80298"/>
                    <a:gd name="connsiteY4" fmla="*/ 83439 h 83439"/>
                    <a:gd name="connsiteX5" fmla="*/ 80299 w 80298"/>
                    <a:gd name="connsiteY5" fmla="*/ 28194 h 83439"/>
                    <a:gd name="connsiteX6" fmla="*/ 52204 w 80298"/>
                    <a:gd name="connsiteY6" fmla="*/ 0 h 8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298" h="83439">
                      <a:moveTo>
                        <a:pt x="52299" y="0"/>
                      </a:moveTo>
                      <a:lnTo>
                        <a:pt x="28095" y="0"/>
                      </a:lnTo>
                      <a:cubicBezTo>
                        <a:pt x="12624" y="0"/>
                        <a:pt x="0" y="12573"/>
                        <a:pt x="0" y="28194"/>
                      </a:cubicBezTo>
                      <a:lnTo>
                        <a:pt x="0" y="83439"/>
                      </a:lnTo>
                      <a:lnTo>
                        <a:pt x="80299" y="83439"/>
                      </a:lnTo>
                      <a:lnTo>
                        <a:pt x="80299" y="28194"/>
                      </a:lnTo>
                      <a:cubicBezTo>
                        <a:pt x="80299" y="12668"/>
                        <a:pt x="67770" y="0"/>
                        <a:pt x="522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468C85A-CA65-C4B6-65A1-DDF1E8302FC4}"/>
                </a:ext>
              </a:extLst>
            </p:cNvPr>
            <p:cNvGrpSpPr/>
            <p:nvPr userDrawn="1"/>
          </p:nvGrpSpPr>
          <p:grpSpPr>
            <a:xfrm>
              <a:off x="7661542" y="3991254"/>
              <a:ext cx="974457" cy="1169348"/>
              <a:chOff x="4905227" y="964011"/>
              <a:chExt cx="3810000" cy="4572000"/>
            </a:xfrm>
          </p:grpSpPr>
          <p:pic>
            <p:nvPicPr>
              <p:cNvPr id="48" name="Graphic 47">
                <a:extLst>
                  <a:ext uri="{FF2B5EF4-FFF2-40B4-BE49-F238E27FC236}">
                    <a16:creationId xmlns:a16="http://schemas.microsoft.com/office/drawing/2014/main" id="{9E0B31B1-543E-BD40-581A-52A1F8DF3DA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alphaModFix amt="8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81426" y="4276755"/>
                <a:ext cx="3657601" cy="876300"/>
              </a:xfrm>
              <a:prstGeom prst="rect">
                <a:avLst/>
              </a:prstGeom>
            </p:spPr>
          </p:pic>
          <p:pic>
            <p:nvPicPr>
              <p:cNvPr id="49" name="Graphic 48">
                <a:extLst>
                  <a:ext uri="{FF2B5EF4-FFF2-40B4-BE49-F238E27FC236}">
                    <a16:creationId xmlns:a16="http://schemas.microsoft.com/office/drawing/2014/main" id="{4C790D44-FB7D-152D-F614-EC58779DBE2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/>
            </p:blipFill>
            <p:spPr>
              <a:xfrm>
                <a:off x="4905227" y="964011"/>
                <a:ext cx="3810000" cy="4572000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D68C52C-7180-4015-3CEE-ABEBE11F85BF}"/>
                </a:ext>
              </a:extLst>
            </p:cNvPr>
            <p:cNvGrpSpPr/>
            <p:nvPr userDrawn="1"/>
          </p:nvGrpSpPr>
          <p:grpSpPr>
            <a:xfrm>
              <a:off x="3031384" y="4643050"/>
              <a:ext cx="3081233" cy="283734"/>
              <a:chOff x="2451940" y="4422850"/>
              <a:chExt cx="4043552" cy="372348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47B6FF07-78FC-E213-06D9-45C918A12BDB}"/>
                  </a:ext>
                </a:extLst>
              </p:cNvPr>
              <p:cNvGrpSpPr/>
              <p:nvPr userDrawn="1"/>
            </p:nvGrpSpPr>
            <p:grpSpPr>
              <a:xfrm>
                <a:off x="2451940" y="4422850"/>
                <a:ext cx="2017299" cy="372348"/>
                <a:chOff x="3899465" y="-850382"/>
                <a:chExt cx="2017299" cy="372348"/>
              </a:xfrm>
            </p:grpSpPr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0BE9541D-AF33-81F6-C1E8-92A701659468}"/>
                    </a:ext>
                  </a:extLst>
                </p:cNvPr>
                <p:cNvSpPr/>
                <p:nvPr/>
              </p:nvSpPr>
              <p:spPr>
                <a:xfrm>
                  <a:off x="3899465" y="-826142"/>
                  <a:ext cx="237077" cy="262555"/>
                </a:xfrm>
                <a:custGeom>
                  <a:avLst/>
                  <a:gdLst>
                    <a:gd name="csX0" fmla="*/ 176594 w 237077"/>
                    <a:gd name="csY0" fmla="*/ 132418 h 262555"/>
                    <a:gd name="csX1" fmla="*/ 178118 w 237077"/>
                    <a:gd name="csY1" fmla="*/ 180994 h 262555"/>
                    <a:gd name="csX2" fmla="*/ 177737 w 237077"/>
                    <a:gd name="csY2" fmla="*/ 180994 h 262555"/>
                    <a:gd name="csX3" fmla="*/ 157829 w 237077"/>
                    <a:gd name="csY3" fmla="*/ 142019 h 262555"/>
                    <a:gd name="csX4" fmla="*/ 76105 w 237077"/>
                    <a:gd name="csY4" fmla="*/ 0 h 262555"/>
                    <a:gd name="csX5" fmla="*/ 0 w 237077"/>
                    <a:gd name="csY5" fmla="*/ 0 h 262555"/>
                    <a:gd name="csX6" fmla="*/ 0 w 237077"/>
                    <a:gd name="csY6" fmla="*/ 262555 h 262555"/>
                    <a:gd name="csX7" fmla="*/ 60579 w 237077"/>
                    <a:gd name="csY7" fmla="*/ 262555 h 262555"/>
                    <a:gd name="csX8" fmla="*/ 60579 w 237077"/>
                    <a:gd name="csY8" fmla="*/ 130042 h 262555"/>
                    <a:gd name="csX9" fmla="*/ 58960 w 237077"/>
                    <a:gd name="csY9" fmla="*/ 81561 h 262555"/>
                    <a:gd name="csX10" fmla="*/ 59341 w 237077"/>
                    <a:gd name="csY10" fmla="*/ 81561 h 262555"/>
                    <a:gd name="csX11" fmla="*/ 79343 w 237077"/>
                    <a:gd name="csY11" fmla="*/ 120536 h 262555"/>
                    <a:gd name="csX12" fmla="*/ 160973 w 237077"/>
                    <a:gd name="csY12" fmla="*/ 262555 h 262555"/>
                    <a:gd name="csX13" fmla="*/ 237077 w 237077"/>
                    <a:gd name="csY13" fmla="*/ 262555 h 262555"/>
                    <a:gd name="csX14" fmla="*/ 237077 w 237077"/>
                    <a:gd name="csY14" fmla="*/ 0 h 262555"/>
                    <a:gd name="csX15" fmla="*/ 176594 w 237077"/>
                    <a:gd name="csY15" fmla="*/ 0 h 262555"/>
                    <a:gd name="csX16" fmla="*/ 176594 w 237077"/>
                    <a:gd name="csY16" fmla="*/ 132418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</a:cxnLst>
                  <a:rect l="l" t="t" r="r" b="b"/>
                  <a:pathLst>
                    <a:path w="237077" h="262555">
                      <a:moveTo>
                        <a:pt x="176594" y="132418"/>
                      </a:moveTo>
                      <a:lnTo>
                        <a:pt x="178118" y="180994"/>
                      </a:lnTo>
                      <a:lnTo>
                        <a:pt x="177737" y="180994"/>
                      </a:lnTo>
                      <a:lnTo>
                        <a:pt x="157829" y="142019"/>
                      </a:lnTo>
                      <a:lnTo>
                        <a:pt x="76105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lnTo>
                        <a:pt x="60579" y="262555"/>
                      </a:lnTo>
                      <a:lnTo>
                        <a:pt x="60579" y="130042"/>
                      </a:lnTo>
                      <a:lnTo>
                        <a:pt x="58960" y="81561"/>
                      </a:lnTo>
                      <a:lnTo>
                        <a:pt x="59341" y="81561"/>
                      </a:lnTo>
                      <a:lnTo>
                        <a:pt x="79343" y="120536"/>
                      </a:lnTo>
                      <a:lnTo>
                        <a:pt x="160973" y="262555"/>
                      </a:lnTo>
                      <a:lnTo>
                        <a:pt x="237077" y="262555"/>
                      </a:lnTo>
                      <a:lnTo>
                        <a:pt x="237077" y="0"/>
                      </a:lnTo>
                      <a:lnTo>
                        <a:pt x="176594" y="0"/>
                      </a:lnTo>
                      <a:lnTo>
                        <a:pt x="176594" y="132418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7FB7CAC4-A1E1-A8A2-05FD-5EFA68D9FEB7}"/>
                    </a:ext>
                  </a:extLst>
                </p:cNvPr>
                <p:cNvSpPr/>
                <p:nvPr/>
              </p:nvSpPr>
              <p:spPr>
                <a:xfrm>
                  <a:off x="4172546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7 w 215646"/>
                    <a:gd name="csY3" fmla="*/ 8555 h 206755"/>
                    <a:gd name="csX4" fmla="*/ 98012 w 215646"/>
                    <a:gd name="csY4" fmla="*/ 0 h 206755"/>
                    <a:gd name="csX5" fmla="*/ 30670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20015 w 215646"/>
                    <a:gd name="csY29" fmla="*/ 144396 h 206755"/>
                    <a:gd name="csX30" fmla="*/ 112490 w 215646"/>
                    <a:gd name="csY30" fmla="*/ 154948 h 206755"/>
                    <a:gd name="csX31" fmla="*/ 101537 w 215646"/>
                    <a:gd name="csY31" fmla="*/ 161127 h 206755"/>
                    <a:gd name="csX32" fmla="*/ 88583 w 215646"/>
                    <a:gd name="csY32" fmla="*/ 163123 h 206755"/>
                    <a:gd name="csX33" fmla="*/ 73438 w 215646"/>
                    <a:gd name="csY33" fmla="*/ 158750 h 206755"/>
                    <a:gd name="csX34" fmla="*/ 67056 w 215646"/>
                    <a:gd name="csY34" fmla="*/ 145632 h 206755"/>
                    <a:gd name="csX35" fmla="*/ 72866 w 215646"/>
                    <a:gd name="csY35" fmla="*/ 131943 h 206755"/>
                    <a:gd name="csX36" fmla="*/ 90583 w 215646"/>
                    <a:gd name="csY36" fmla="*/ 125004 h 206755"/>
                    <a:gd name="csX37" fmla="*/ 122873 w 215646"/>
                    <a:gd name="csY37" fmla="*/ 118255 h 206755"/>
                    <a:gd name="csX38" fmla="*/ 122873 w 215646"/>
                    <a:gd name="csY38" fmla="*/ 129377 h 206755"/>
                    <a:gd name="csX39" fmla="*/ 120110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4" y="14259"/>
                        <a:pt x="147637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0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2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2" y="197534"/>
                        <a:pt x="120206" y="191831"/>
                        <a:pt x="126968" y="184131"/>
                      </a:cubicBezTo>
                      <a:cubicBezTo>
                        <a:pt x="128968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80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20015" y="144396"/>
                      </a:moveTo>
                      <a:cubicBezTo>
                        <a:pt x="118110" y="148674"/>
                        <a:pt x="115634" y="152191"/>
                        <a:pt x="112490" y="154948"/>
                      </a:cubicBezTo>
                      <a:cubicBezTo>
                        <a:pt x="109347" y="157704"/>
                        <a:pt x="105632" y="159796"/>
                        <a:pt x="101537" y="161127"/>
                      </a:cubicBezTo>
                      <a:cubicBezTo>
                        <a:pt x="97441" y="162457"/>
                        <a:pt x="93059" y="163123"/>
                        <a:pt x="88583" y="163123"/>
                      </a:cubicBezTo>
                      <a:cubicBezTo>
                        <a:pt x="82772" y="163123"/>
                        <a:pt x="77724" y="161697"/>
                        <a:pt x="73438" y="158750"/>
                      </a:cubicBezTo>
                      <a:cubicBezTo>
                        <a:pt x="69152" y="155803"/>
                        <a:pt x="67056" y="151430"/>
                        <a:pt x="67056" y="145632"/>
                      </a:cubicBezTo>
                      <a:cubicBezTo>
                        <a:pt x="67056" y="139833"/>
                        <a:pt x="68961" y="134985"/>
                        <a:pt x="72866" y="131943"/>
                      </a:cubicBezTo>
                      <a:cubicBezTo>
                        <a:pt x="76676" y="128901"/>
                        <a:pt x="82582" y="126525"/>
                        <a:pt x="90583" y="125004"/>
                      </a:cubicBezTo>
                      <a:lnTo>
                        <a:pt x="122873" y="118255"/>
                      </a:lnTo>
                      <a:lnTo>
                        <a:pt x="122873" y="129377"/>
                      </a:lnTo>
                      <a:cubicBezTo>
                        <a:pt x="122873" y="135175"/>
                        <a:pt x="121920" y="140213"/>
                        <a:pt x="120110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970312CC-95A2-21A0-11C3-9BA0D32DF3F1}"/>
                    </a:ext>
                  </a:extLst>
                </p:cNvPr>
                <p:cNvSpPr/>
                <p:nvPr/>
              </p:nvSpPr>
              <p:spPr>
                <a:xfrm>
                  <a:off x="4377905" y="-762452"/>
                  <a:ext cx="224313" cy="198865"/>
                </a:xfrm>
                <a:custGeom>
                  <a:avLst/>
                  <a:gdLst>
                    <a:gd name="csX0" fmla="*/ 112395 w 224313"/>
                    <a:gd name="csY0" fmla="*/ 151525 h 198865"/>
                    <a:gd name="csX1" fmla="*/ 71342 w 224313"/>
                    <a:gd name="csY1" fmla="*/ 0 h 198865"/>
                    <a:gd name="csX2" fmla="*/ 0 w 224313"/>
                    <a:gd name="csY2" fmla="*/ 0 h 198865"/>
                    <a:gd name="csX3" fmla="*/ 71723 w 224313"/>
                    <a:gd name="csY3" fmla="*/ 198865 h 198865"/>
                    <a:gd name="csX4" fmla="*/ 152591 w 224313"/>
                    <a:gd name="csY4" fmla="*/ 198865 h 198865"/>
                    <a:gd name="csX5" fmla="*/ 224314 w 224313"/>
                    <a:gd name="csY5" fmla="*/ 0 h 198865"/>
                    <a:gd name="csX6" fmla="*/ 154210 w 224313"/>
                    <a:gd name="csY6" fmla="*/ 0 h 198865"/>
                    <a:gd name="csX7" fmla="*/ 112395 w 224313"/>
                    <a:gd name="csY7" fmla="*/ 151525 h 1988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224313" h="198865">
                      <a:moveTo>
                        <a:pt x="112395" y="151525"/>
                      </a:moveTo>
                      <a:lnTo>
                        <a:pt x="71342" y="0"/>
                      </a:lnTo>
                      <a:lnTo>
                        <a:pt x="0" y="0"/>
                      </a:lnTo>
                      <a:lnTo>
                        <a:pt x="71723" y="198865"/>
                      </a:lnTo>
                      <a:lnTo>
                        <a:pt x="152591" y="198865"/>
                      </a:lnTo>
                      <a:lnTo>
                        <a:pt x="224314" y="0"/>
                      </a:lnTo>
                      <a:lnTo>
                        <a:pt x="154210" y="0"/>
                      </a:lnTo>
                      <a:lnTo>
                        <a:pt x="112395" y="151525"/>
                      </a:ln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F914B9D2-239F-7C1F-6887-91B7BA44529B}"/>
                    </a:ext>
                  </a:extLst>
                </p:cNvPr>
                <p:cNvSpPr/>
                <p:nvPr/>
              </p:nvSpPr>
              <p:spPr>
                <a:xfrm>
                  <a:off x="4621079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FCD0AB9B-D56C-38CC-16CE-11223D0D91D5}"/>
                    </a:ext>
                  </a:extLst>
                </p:cNvPr>
                <p:cNvSpPr/>
                <p:nvPr/>
              </p:nvSpPr>
              <p:spPr>
                <a:xfrm>
                  <a:off x="4615554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5 w 78866"/>
                    <a:gd name="csY1" fmla="*/ 7795 h 64925"/>
                    <a:gd name="csX2" fmla="*/ 0 w 78866"/>
                    <a:gd name="csY2" fmla="*/ 32701 h 64925"/>
                    <a:gd name="csX3" fmla="*/ 9335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5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5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0BFC81EF-21C3-BA64-40E2-65AE41297266}"/>
                    </a:ext>
                  </a:extLst>
                </p:cNvPr>
                <p:cNvSpPr/>
                <p:nvPr/>
              </p:nvSpPr>
              <p:spPr>
                <a:xfrm>
                  <a:off x="4721377" y="-766540"/>
                  <a:ext cx="210502" cy="288411"/>
                </a:xfrm>
                <a:custGeom>
                  <a:avLst/>
                  <a:gdLst>
                    <a:gd name="csX0" fmla="*/ 147923 w 210502"/>
                    <a:gd name="csY0" fmla="*/ 46579 h 288411"/>
                    <a:gd name="csX1" fmla="*/ 124777 w 210502"/>
                    <a:gd name="csY1" fmla="*/ 12928 h 288411"/>
                    <a:gd name="csX2" fmla="*/ 82106 w 210502"/>
                    <a:gd name="csY2" fmla="*/ 0 h 288411"/>
                    <a:gd name="csX3" fmla="*/ 40100 w 210502"/>
                    <a:gd name="csY3" fmla="*/ 11692 h 288411"/>
                    <a:gd name="csX4" fmla="*/ 10763 w 210502"/>
                    <a:gd name="csY4" fmla="*/ 45724 h 288411"/>
                    <a:gd name="csX5" fmla="*/ 0 w 210502"/>
                    <a:gd name="csY5" fmla="*/ 99433 h 288411"/>
                    <a:gd name="csX6" fmla="*/ 10001 w 210502"/>
                    <a:gd name="csY6" fmla="*/ 152096 h 288411"/>
                    <a:gd name="csX7" fmla="*/ 38481 w 210502"/>
                    <a:gd name="csY7" fmla="*/ 185747 h 288411"/>
                    <a:gd name="csX8" fmla="*/ 82106 w 210502"/>
                    <a:gd name="csY8" fmla="*/ 197249 h 288411"/>
                    <a:gd name="csX9" fmla="*/ 118205 w 210502"/>
                    <a:gd name="csY9" fmla="*/ 188314 h 288411"/>
                    <a:gd name="csX10" fmla="*/ 142304 w 210502"/>
                    <a:gd name="csY10" fmla="*/ 164644 h 288411"/>
                    <a:gd name="csX11" fmla="*/ 142304 w 210502"/>
                    <a:gd name="csY11" fmla="*/ 203238 h 288411"/>
                    <a:gd name="csX12" fmla="*/ 132969 w 210502"/>
                    <a:gd name="csY12" fmla="*/ 234608 h 288411"/>
                    <a:gd name="csX13" fmla="*/ 106108 w 210502"/>
                    <a:gd name="csY13" fmla="*/ 245730 h 288411"/>
                    <a:gd name="csX14" fmla="*/ 77629 w 210502"/>
                    <a:gd name="csY14" fmla="*/ 236414 h 288411"/>
                    <a:gd name="csX15" fmla="*/ 66294 w 210502"/>
                    <a:gd name="csY15" fmla="*/ 209607 h 288411"/>
                    <a:gd name="csX16" fmla="*/ 952 w 210502"/>
                    <a:gd name="csY16" fmla="*/ 217972 h 288411"/>
                    <a:gd name="csX17" fmla="*/ 19050 w 210502"/>
                    <a:gd name="csY17" fmla="*/ 260749 h 288411"/>
                    <a:gd name="csX18" fmla="*/ 54673 w 210502"/>
                    <a:gd name="csY18" fmla="*/ 282233 h 288411"/>
                    <a:gd name="csX19" fmla="*/ 102108 w 210502"/>
                    <a:gd name="csY19" fmla="*/ 288412 h 288411"/>
                    <a:gd name="csX20" fmla="*/ 159925 w 210502"/>
                    <a:gd name="csY20" fmla="*/ 278240 h 288411"/>
                    <a:gd name="csX21" fmla="*/ 197358 w 210502"/>
                    <a:gd name="csY21" fmla="*/ 246015 h 288411"/>
                    <a:gd name="csX22" fmla="*/ 210502 w 210502"/>
                    <a:gd name="csY22" fmla="*/ 186983 h 288411"/>
                    <a:gd name="csX23" fmla="*/ 210502 w 210502"/>
                    <a:gd name="csY23" fmla="*/ 4088 h 288411"/>
                    <a:gd name="csX24" fmla="*/ 149542 w 210502"/>
                    <a:gd name="csY24" fmla="*/ 4088 h 288411"/>
                    <a:gd name="csX25" fmla="*/ 147923 w 210502"/>
                    <a:gd name="csY25" fmla="*/ 46674 h 288411"/>
                    <a:gd name="csX26" fmla="*/ 132398 w 210502"/>
                    <a:gd name="csY26" fmla="*/ 135650 h 288411"/>
                    <a:gd name="csX27" fmla="*/ 105727 w 210502"/>
                    <a:gd name="csY27" fmla="*/ 148008 h 288411"/>
                    <a:gd name="csX28" fmla="*/ 78200 w 210502"/>
                    <a:gd name="csY28" fmla="*/ 136031 h 288411"/>
                    <a:gd name="csX29" fmla="*/ 68199 w 210502"/>
                    <a:gd name="csY29" fmla="*/ 98672 h 288411"/>
                    <a:gd name="csX30" fmla="*/ 72771 w 210502"/>
                    <a:gd name="csY30" fmla="*/ 71675 h 288411"/>
                    <a:gd name="csX31" fmla="*/ 85725 w 210502"/>
                    <a:gd name="csY31" fmla="*/ 55420 h 288411"/>
                    <a:gd name="csX32" fmla="*/ 105632 w 210502"/>
                    <a:gd name="csY32" fmla="*/ 49811 h 288411"/>
                    <a:gd name="csX33" fmla="*/ 132683 w 210502"/>
                    <a:gd name="csY33" fmla="*/ 62359 h 288411"/>
                    <a:gd name="csX34" fmla="*/ 142208 w 210502"/>
                    <a:gd name="csY34" fmla="*/ 98767 h 288411"/>
                    <a:gd name="csX35" fmla="*/ 132207 w 210502"/>
                    <a:gd name="csY35" fmla="*/ 135746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7923" y="46579"/>
                      </a:move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6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19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6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2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19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4088"/>
                      </a:lnTo>
                      <a:lnTo>
                        <a:pt x="149542" y="4088"/>
                      </a:lnTo>
                      <a:lnTo>
                        <a:pt x="147923" y="46674"/>
                      </a:lnTo>
                      <a:close/>
                      <a:moveTo>
                        <a:pt x="132398" y="135650"/>
                      </a:moveTo>
                      <a:cubicBezTo>
                        <a:pt x="125730" y="143826"/>
                        <a:pt x="116872" y="148008"/>
                        <a:pt x="105727" y="148008"/>
                      </a:cubicBezTo>
                      <a:cubicBezTo>
                        <a:pt x="94583" y="148008"/>
                        <a:pt x="84868" y="144016"/>
                        <a:pt x="78200" y="136031"/>
                      </a:cubicBezTo>
                      <a:cubicBezTo>
                        <a:pt x="71533" y="128046"/>
                        <a:pt x="68199" y="115593"/>
                        <a:pt x="68199" y="98672"/>
                      </a:cubicBezTo>
                      <a:cubicBezTo>
                        <a:pt x="68199" y="87835"/>
                        <a:pt x="69723" y="78805"/>
                        <a:pt x="72771" y="71675"/>
                      </a:cubicBezTo>
                      <a:cubicBezTo>
                        <a:pt x="75819" y="64546"/>
                        <a:pt x="80105" y="59127"/>
                        <a:pt x="85725" y="55420"/>
                      </a:cubicBezTo>
                      <a:cubicBezTo>
                        <a:pt x="91345" y="51713"/>
                        <a:pt x="97917" y="49811"/>
                        <a:pt x="105632" y="49811"/>
                      </a:cubicBezTo>
                      <a:cubicBezTo>
                        <a:pt x="117348" y="49811"/>
                        <a:pt x="126397" y="53994"/>
                        <a:pt x="132683" y="62359"/>
                      </a:cubicBezTo>
                      <a:cubicBezTo>
                        <a:pt x="139065" y="70725"/>
                        <a:pt x="142208" y="82892"/>
                        <a:pt x="142208" y="98767"/>
                      </a:cubicBezTo>
                      <a:cubicBezTo>
                        <a:pt x="142208" y="114642"/>
                        <a:pt x="138875" y="127570"/>
                        <a:pt x="132207" y="13574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9FBDBF7B-8F0F-4DFE-EE27-766BD250415D}"/>
                    </a:ext>
                  </a:extLst>
                </p:cNvPr>
                <p:cNvSpPr/>
                <p:nvPr/>
              </p:nvSpPr>
              <p:spPr>
                <a:xfrm>
                  <a:off x="4963788" y="-766540"/>
                  <a:ext cx="215646" cy="206755"/>
                </a:xfrm>
                <a:custGeom>
                  <a:avLst/>
                  <a:gdLst>
                    <a:gd name="csX0" fmla="*/ 190119 w 215646"/>
                    <a:gd name="csY0" fmla="*/ 148388 h 206755"/>
                    <a:gd name="csX1" fmla="*/ 190119 w 215646"/>
                    <a:gd name="csY1" fmla="*/ 75573 h 206755"/>
                    <a:gd name="csX2" fmla="*/ 179165 w 215646"/>
                    <a:gd name="csY2" fmla="*/ 34031 h 206755"/>
                    <a:gd name="csX3" fmla="*/ 147638 w 215646"/>
                    <a:gd name="csY3" fmla="*/ 8555 h 206755"/>
                    <a:gd name="csX4" fmla="*/ 98012 w 215646"/>
                    <a:gd name="csY4" fmla="*/ 0 h 206755"/>
                    <a:gd name="csX5" fmla="*/ 30671 w 215646"/>
                    <a:gd name="csY5" fmla="*/ 17111 h 206755"/>
                    <a:gd name="csX6" fmla="*/ 1143 w 215646"/>
                    <a:gd name="csY6" fmla="*/ 62835 h 206755"/>
                    <a:gd name="csX7" fmla="*/ 58579 w 215646"/>
                    <a:gd name="csY7" fmla="*/ 76333 h 206755"/>
                    <a:gd name="csX8" fmla="*/ 71533 w 215646"/>
                    <a:gd name="csY8" fmla="*/ 53043 h 206755"/>
                    <a:gd name="csX9" fmla="*/ 94012 w 215646"/>
                    <a:gd name="csY9" fmla="*/ 46484 h 206755"/>
                    <a:gd name="csX10" fmla="*/ 114967 w 215646"/>
                    <a:gd name="csY10" fmla="*/ 54659 h 206755"/>
                    <a:gd name="csX11" fmla="*/ 122777 w 215646"/>
                    <a:gd name="csY11" fmla="*/ 76713 h 206755"/>
                    <a:gd name="csX12" fmla="*/ 122777 w 215646"/>
                    <a:gd name="csY12" fmla="*/ 82417 h 206755"/>
                    <a:gd name="csX13" fmla="*/ 53816 w 215646"/>
                    <a:gd name="csY13" fmla="*/ 96581 h 206755"/>
                    <a:gd name="csX14" fmla="*/ 12954 w 215646"/>
                    <a:gd name="csY14" fmla="*/ 116258 h 206755"/>
                    <a:gd name="csX15" fmla="*/ 0 w 215646"/>
                    <a:gd name="csY15" fmla="*/ 151811 h 206755"/>
                    <a:gd name="csX16" fmla="*/ 8192 w 215646"/>
                    <a:gd name="csY16" fmla="*/ 181850 h 206755"/>
                    <a:gd name="csX17" fmla="*/ 31528 w 215646"/>
                    <a:gd name="csY17" fmla="*/ 200386 h 206755"/>
                    <a:gd name="csX18" fmla="*/ 66961 w 215646"/>
                    <a:gd name="csY18" fmla="*/ 206755 h 206755"/>
                    <a:gd name="csX19" fmla="*/ 100679 w 215646"/>
                    <a:gd name="csY19" fmla="*/ 201242 h 206755"/>
                    <a:gd name="csX20" fmla="*/ 126968 w 215646"/>
                    <a:gd name="csY20" fmla="*/ 184131 h 206755"/>
                    <a:gd name="csX21" fmla="*/ 131921 w 215646"/>
                    <a:gd name="csY21" fmla="*/ 176906 h 206755"/>
                    <a:gd name="csX22" fmla="*/ 136303 w 215646"/>
                    <a:gd name="csY22" fmla="*/ 186412 h 206755"/>
                    <a:gd name="csX23" fmla="*/ 155067 w 215646"/>
                    <a:gd name="csY23" fmla="*/ 201527 h 206755"/>
                    <a:gd name="csX24" fmla="*/ 182594 w 215646"/>
                    <a:gd name="csY24" fmla="*/ 206470 h 206755"/>
                    <a:gd name="csX25" fmla="*/ 211646 w 215646"/>
                    <a:gd name="csY25" fmla="*/ 200862 h 206755"/>
                    <a:gd name="csX26" fmla="*/ 215646 w 215646"/>
                    <a:gd name="csY26" fmla="*/ 162267 h 206755"/>
                    <a:gd name="csX27" fmla="*/ 204121 w 215646"/>
                    <a:gd name="csY27" fmla="*/ 163883 h 206755"/>
                    <a:gd name="csX28" fmla="*/ 190214 w 215646"/>
                    <a:gd name="csY28" fmla="*/ 148388 h 206755"/>
                    <a:gd name="csX29" fmla="*/ 119920 w 215646"/>
                    <a:gd name="csY29" fmla="*/ 144396 h 206755"/>
                    <a:gd name="csX30" fmla="*/ 112395 w 215646"/>
                    <a:gd name="csY30" fmla="*/ 154948 h 206755"/>
                    <a:gd name="csX31" fmla="*/ 101441 w 215646"/>
                    <a:gd name="csY31" fmla="*/ 161127 h 206755"/>
                    <a:gd name="csX32" fmla="*/ 88487 w 215646"/>
                    <a:gd name="csY32" fmla="*/ 163123 h 206755"/>
                    <a:gd name="csX33" fmla="*/ 73343 w 215646"/>
                    <a:gd name="csY33" fmla="*/ 158750 h 206755"/>
                    <a:gd name="csX34" fmla="*/ 66961 w 215646"/>
                    <a:gd name="csY34" fmla="*/ 145632 h 206755"/>
                    <a:gd name="csX35" fmla="*/ 72771 w 215646"/>
                    <a:gd name="csY35" fmla="*/ 131943 h 206755"/>
                    <a:gd name="csX36" fmla="*/ 90488 w 215646"/>
                    <a:gd name="csY36" fmla="*/ 125004 h 206755"/>
                    <a:gd name="csX37" fmla="*/ 122777 w 215646"/>
                    <a:gd name="csY37" fmla="*/ 118255 h 206755"/>
                    <a:gd name="csX38" fmla="*/ 122777 w 215646"/>
                    <a:gd name="csY38" fmla="*/ 129377 h 206755"/>
                    <a:gd name="csX39" fmla="*/ 120015 w 215646"/>
                    <a:gd name="csY39" fmla="*/ 144491 h 2067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</a:cxnLst>
                  <a:rect l="l" t="t" r="r" b="b"/>
                  <a:pathLst>
                    <a:path w="215646" h="206755">
                      <a:moveTo>
                        <a:pt x="190119" y="148388"/>
                      </a:moveTo>
                      <a:lnTo>
                        <a:pt x="190119" y="75573"/>
                      </a:lnTo>
                      <a:cubicBezTo>
                        <a:pt x="190119" y="59127"/>
                        <a:pt x="186500" y="45249"/>
                        <a:pt x="179165" y="34031"/>
                      </a:cubicBezTo>
                      <a:cubicBezTo>
                        <a:pt x="171831" y="22814"/>
                        <a:pt x="161353" y="14259"/>
                        <a:pt x="147638" y="8555"/>
                      </a:cubicBezTo>
                      <a:cubicBezTo>
                        <a:pt x="133922" y="2852"/>
                        <a:pt x="117443" y="0"/>
                        <a:pt x="98012" y="0"/>
                      </a:cubicBezTo>
                      <a:cubicBezTo>
                        <a:pt x="69056" y="0"/>
                        <a:pt x="46577" y="5704"/>
                        <a:pt x="30671" y="17111"/>
                      </a:cubicBezTo>
                      <a:cubicBezTo>
                        <a:pt x="14764" y="28518"/>
                        <a:pt x="4858" y="43728"/>
                        <a:pt x="1143" y="62835"/>
                      </a:cubicBezTo>
                      <a:lnTo>
                        <a:pt x="58579" y="76333"/>
                      </a:lnTo>
                      <a:cubicBezTo>
                        <a:pt x="60960" y="65211"/>
                        <a:pt x="65246" y="57416"/>
                        <a:pt x="71533" y="53043"/>
                      </a:cubicBezTo>
                      <a:cubicBezTo>
                        <a:pt x="77819" y="48671"/>
                        <a:pt x="85249" y="46484"/>
                        <a:pt x="94012" y="46484"/>
                      </a:cubicBezTo>
                      <a:cubicBezTo>
                        <a:pt x="102775" y="46484"/>
                        <a:pt x="109728" y="49241"/>
                        <a:pt x="114967" y="54659"/>
                      </a:cubicBezTo>
                      <a:cubicBezTo>
                        <a:pt x="120110" y="60078"/>
                        <a:pt x="122777" y="67493"/>
                        <a:pt x="122777" y="76713"/>
                      </a:cubicBezTo>
                      <a:lnTo>
                        <a:pt x="122777" y="82417"/>
                      </a:lnTo>
                      <a:lnTo>
                        <a:pt x="53816" y="96581"/>
                      </a:lnTo>
                      <a:cubicBezTo>
                        <a:pt x="35243" y="100288"/>
                        <a:pt x="21622" y="106847"/>
                        <a:pt x="12954" y="116258"/>
                      </a:cubicBezTo>
                      <a:cubicBezTo>
                        <a:pt x="4286" y="125669"/>
                        <a:pt x="0" y="137552"/>
                        <a:pt x="0" y="151811"/>
                      </a:cubicBezTo>
                      <a:cubicBezTo>
                        <a:pt x="0" y="163693"/>
                        <a:pt x="2762" y="173769"/>
                        <a:pt x="8192" y="181850"/>
                      </a:cubicBezTo>
                      <a:cubicBezTo>
                        <a:pt x="13621" y="189930"/>
                        <a:pt x="21431" y="196109"/>
                        <a:pt x="31528" y="200386"/>
                      </a:cubicBezTo>
                      <a:cubicBezTo>
                        <a:pt x="41624" y="204664"/>
                        <a:pt x="53435" y="206755"/>
                        <a:pt x="66961" y="206755"/>
                      </a:cubicBezTo>
                      <a:cubicBezTo>
                        <a:pt x="78677" y="206755"/>
                        <a:pt x="89916" y="204854"/>
                        <a:pt x="100679" y="201242"/>
                      </a:cubicBezTo>
                      <a:cubicBezTo>
                        <a:pt x="111443" y="197534"/>
                        <a:pt x="120206" y="191831"/>
                        <a:pt x="126968" y="184131"/>
                      </a:cubicBezTo>
                      <a:cubicBezTo>
                        <a:pt x="128969" y="181850"/>
                        <a:pt x="130588" y="179378"/>
                        <a:pt x="131921" y="176906"/>
                      </a:cubicBezTo>
                      <a:cubicBezTo>
                        <a:pt x="132969" y="180329"/>
                        <a:pt x="134398" y="183561"/>
                        <a:pt x="136303" y="186412"/>
                      </a:cubicBezTo>
                      <a:cubicBezTo>
                        <a:pt x="140779" y="193162"/>
                        <a:pt x="147066" y="198200"/>
                        <a:pt x="155067" y="201527"/>
                      </a:cubicBezTo>
                      <a:cubicBezTo>
                        <a:pt x="163068" y="204854"/>
                        <a:pt x="172212" y="206470"/>
                        <a:pt x="182594" y="206470"/>
                      </a:cubicBezTo>
                      <a:cubicBezTo>
                        <a:pt x="194024" y="206470"/>
                        <a:pt x="203740" y="204569"/>
                        <a:pt x="211646" y="200862"/>
                      </a:cubicBezTo>
                      <a:lnTo>
                        <a:pt x="215646" y="162267"/>
                      </a:lnTo>
                      <a:cubicBezTo>
                        <a:pt x="212693" y="163313"/>
                        <a:pt x="208883" y="163883"/>
                        <a:pt x="204121" y="163883"/>
                      </a:cubicBezTo>
                      <a:cubicBezTo>
                        <a:pt x="194786" y="163883"/>
                        <a:pt x="190214" y="158750"/>
                        <a:pt x="190214" y="148388"/>
                      </a:cubicBezTo>
                      <a:close/>
                      <a:moveTo>
                        <a:pt x="119920" y="144396"/>
                      </a:moveTo>
                      <a:cubicBezTo>
                        <a:pt x="118015" y="148674"/>
                        <a:pt x="115538" y="152191"/>
                        <a:pt x="112395" y="154948"/>
                      </a:cubicBezTo>
                      <a:cubicBezTo>
                        <a:pt x="109252" y="157704"/>
                        <a:pt x="105537" y="159796"/>
                        <a:pt x="101441" y="161127"/>
                      </a:cubicBezTo>
                      <a:cubicBezTo>
                        <a:pt x="97346" y="162457"/>
                        <a:pt x="92964" y="163123"/>
                        <a:pt x="88487" y="163123"/>
                      </a:cubicBezTo>
                      <a:cubicBezTo>
                        <a:pt x="82677" y="163123"/>
                        <a:pt x="77629" y="161697"/>
                        <a:pt x="73343" y="158750"/>
                      </a:cubicBezTo>
                      <a:cubicBezTo>
                        <a:pt x="69056" y="155803"/>
                        <a:pt x="66961" y="151430"/>
                        <a:pt x="66961" y="145632"/>
                      </a:cubicBezTo>
                      <a:cubicBezTo>
                        <a:pt x="66961" y="139833"/>
                        <a:pt x="68866" y="134985"/>
                        <a:pt x="72771" y="131943"/>
                      </a:cubicBezTo>
                      <a:cubicBezTo>
                        <a:pt x="76581" y="128901"/>
                        <a:pt x="82487" y="126525"/>
                        <a:pt x="90488" y="125004"/>
                      </a:cubicBezTo>
                      <a:lnTo>
                        <a:pt x="122777" y="118255"/>
                      </a:lnTo>
                      <a:lnTo>
                        <a:pt x="122777" y="129377"/>
                      </a:lnTo>
                      <a:cubicBezTo>
                        <a:pt x="122777" y="135175"/>
                        <a:pt x="121825" y="140213"/>
                        <a:pt x="120015" y="144491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D235DA9F-54E7-3744-0C7F-87CFE0F64F78}"/>
                    </a:ext>
                  </a:extLst>
                </p:cNvPr>
                <p:cNvSpPr/>
                <p:nvPr/>
              </p:nvSpPr>
              <p:spPr>
                <a:xfrm>
                  <a:off x="5176386" y="-825762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786 h 266072"/>
                    <a:gd name="csX1" fmla="*/ 128302 w 164591"/>
                    <a:gd name="csY1" fmla="*/ 217972 h 266072"/>
                    <a:gd name="csX2" fmla="*/ 108966 w 164591"/>
                    <a:gd name="csY2" fmla="*/ 211793 h 266072"/>
                    <a:gd name="csX3" fmla="*/ 102013 w 164591"/>
                    <a:gd name="csY3" fmla="*/ 191356 h 266072"/>
                    <a:gd name="csX4" fmla="*/ 102013 w 164591"/>
                    <a:gd name="csY4" fmla="*/ 111410 h 266072"/>
                    <a:gd name="csX5" fmla="*/ 161354 w 164591"/>
                    <a:gd name="csY5" fmla="*/ 111410 h 266072"/>
                    <a:gd name="csX6" fmla="*/ 161354 w 164591"/>
                    <a:gd name="csY6" fmla="*/ 63310 h 266072"/>
                    <a:gd name="csX7" fmla="*/ 102013 w 164591"/>
                    <a:gd name="csY7" fmla="*/ 63310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786"/>
                      </a:moveTo>
                      <a:cubicBezTo>
                        <a:pt x="140208" y="217212"/>
                        <a:pt x="134684" y="217972"/>
                        <a:pt x="128302" y="217972"/>
                      </a:cubicBezTo>
                      <a:cubicBezTo>
                        <a:pt x="120015" y="217972"/>
                        <a:pt x="113633" y="215881"/>
                        <a:pt x="108966" y="211793"/>
                      </a:cubicBezTo>
                      <a:cubicBezTo>
                        <a:pt x="104299" y="207706"/>
                        <a:pt x="102013" y="200862"/>
                        <a:pt x="102013" y="191356"/>
                      </a:cubicBezTo>
                      <a:lnTo>
                        <a:pt x="102013" y="111410"/>
                      </a:lnTo>
                      <a:lnTo>
                        <a:pt x="161354" y="111410"/>
                      </a:lnTo>
                      <a:lnTo>
                        <a:pt x="161354" y="63310"/>
                      </a:lnTo>
                      <a:lnTo>
                        <a:pt x="102013" y="63310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2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6FD081C6-2756-3759-4BE7-D39390404590}"/>
                    </a:ext>
                  </a:extLst>
                </p:cNvPr>
                <p:cNvSpPr/>
                <p:nvPr/>
              </p:nvSpPr>
              <p:spPr>
                <a:xfrm>
                  <a:off x="5360123" y="-850382"/>
                  <a:ext cx="78866" cy="64925"/>
                </a:xfrm>
                <a:custGeom>
                  <a:avLst/>
                  <a:gdLst>
                    <a:gd name="csX0" fmla="*/ 39433 w 78866"/>
                    <a:gd name="csY0" fmla="*/ 0 h 64925"/>
                    <a:gd name="csX1" fmla="*/ 9334 w 78866"/>
                    <a:gd name="csY1" fmla="*/ 7795 h 64925"/>
                    <a:gd name="csX2" fmla="*/ 0 w 78866"/>
                    <a:gd name="csY2" fmla="*/ 32701 h 64925"/>
                    <a:gd name="csX3" fmla="*/ 9334 w 78866"/>
                    <a:gd name="csY3" fmla="*/ 57131 h 64925"/>
                    <a:gd name="csX4" fmla="*/ 39433 w 78866"/>
                    <a:gd name="csY4" fmla="*/ 64926 h 64925"/>
                    <a:gd name="csX5" fmla="*/ 69342 w 78866"/>
                    <a:gd name="csY5" fmla="*/ 57131 h 64925"/>
                    <a:gd name="csX6" fmla="*/ 78867 w 78866"/>
                    <a:gd name="csY6" fmla="*/ 32701 h 64925"/>
                    <a:gd name="csX7" fmla="*/ 69342 w 78866"/>
                    <a:gd name="csY7" fmla="*/ 7795 h 64925"/>
                    <a:gd name="csX8" fmla="*/ 39433 w 78866"/>
                    <a:gd name="csY8" fmla="*/ 0 h 6492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78866" h="64925">
                      <a:moveTo>
                        <a:pt x="39433" y="0"/>
                      </a:moveTo>
                      <a:cubicBezTo>
                        <a:pt x="25622" y="0"/>
                        <a:pt x="15621" y="2567"/>
                        <a:pt x="9334" y="7795"/>
                      </a:cubicBezTo>
                      <a:cubicBezTo>
                        <a:pt x="3048" y="13023"/>
                        <a:pt x="0" y="21293"/>
                        <a:pt x="0" y="32701"/>
                      </a:cubicBezTo>
                      <a:cubicBezTo>
                        <a:pt x="0" y="44108"/>
                        <a:pt x="3143" y="51998"/>
                        <a:pt x="9334" y="57131"/>
                      </a:cubicBezTo>
                      <a:cubicBezTo>
                        <a:pt x="15526" y="62264"/>
                        <a:pt x="25622" y="64926"/>
                        <a:pt x="39433" y="64926"/>
                      </a:cubicBezTo>
                      <a:cubicBezTo>
                        <a:pt x="53245" y="64926"/>
                        <a:pt x="62960" y="62359"/>
                        <a:pt x="69342" y="57131"/>
                      </a:cubicBezTo>
                      <a:cubicBezTo>
                        <a:pt x="75724" y="51998"/>
                        <a:pt x="78867" y="43823"/>
                        <a:pt x="78867" y="32701"/>
                      </a:cubicBezTo>
                      <a:cubicBezTo>
                        <a:pt x="78867" y="21579"/>
                        <a:pt x="75724" y="13023"/>
                        <a:pt x="69342" y="7795"/>
                      </a:cubicBezTo>
                      <a:cubicBezTo>
                        <a:pt x="62960" y="2662"/>
                        <a:pt x="53054" y="0"/>
                        <a:pt x="39433" y="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D4F93C5D-DBEF-8FF7-4B53-0CBCC2DC1F29}"/>
                    </a:ext>
                  </a:extLst>
                </p:cNvPr>
                <p:cNvSpPr/>
                <p:nvPr/>
              </p:nvSpPr>
              <p:spPr>
                <a:xfrm>
                  <a:off x="5365743" y="-762452"/>
                  <a:ext cx="67722" cy="198865"/>
                </a:xfrm>
                <a:prstGeom prst="rect">
                  <a:avLst/>
                </a:pr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2E01B613-DA0F-249F-8BC0-8374B12BFB8E}"/>
                    </a:ext>
                  </a:extLst>
                </p:cNvPr>
                <p:cNvSpPr/>
                <p:nvPr/>
              </p:nvSpPr>
              <p:spPr>
                <a:xfrm>
                  <a:off x="5474042" y="-766540"/>
                  <a:ext cx="199548" cy="202857"/>
                </a:xfrm>
                <a:custGeom>
                  <a:avLst/>
                  <a:gdLst>
                    <a:gd name="csX0" fmla="*/ 166878 w 199548"/>
                    <a:gd name="csY0" fmla="*/ 7985 h 202857"/>
                    <a:gd name="csX1" fmla="*/ 130778 w 199548"/>
                    <a:gd name="csY1" fmla="*/ 0 h 202857"/>
                    <a:gd name="csX2" fmla="*/ 96298 w 199548"/>
                    <a:gd name="csY2" fmla="*/ 7320 h 202857"/>
                    <a:gd name="csX3" fmla="*/ 70771 w 199548"/>
                    <a:gd name="csY3" fmla="*/ 28993 h 202857"/>
                    <a:gd name="csX4" fmla="*/ 62675 w 199548"/>
                    <a:gd name="csY4" fmla="*/ 43918 h 202857"/>
                    <a:gd name="csX5" fmla="*/ 60579 w 199548"/>
                    <a:gd name="csY5" fmla="*/ 3993 h 202857"/>
                    <a:gd name="csX6" fmla="*/ 0 w 199548"/>
                    <a:gd name="csY6" fmla="*/ 3993 h 202857"/>
                    <a:gd name="csX7" fmla="*/ 0 w 199548"/>
                    <a:gd name="csY7" fmla="*/ 202858 h 202857"/>
                    <a:gd name="csX8" fmla="*/ 67723 w 199548"/>
                    <a:gd name="csY8" fmla="*/ 202858 h 202857"/>
                    <a:gd name="csX9" fmla="*/ 67723 w 199548"/>
                    <a:gd name="csY9" fmla="*/ 97436 h 202857"/>
                    <a:gd name="csX10" fmla="*/ 72485 w 199548"/>
                    <a:gd name="csY10" fmla="*/ 70820 h 202857"/>
                    <a:gd name="csX11" fmla="*/ 85630 w 199548"/>
                    <a:gd name="csY11" fmla="*/ 56275 h 202857"/>
                    <a:gd name="csX12" fmla="*/ 103537 w 199548"/>
                    <a:gd name="csY12" fmla="*/ 51713 h 202857"/>
                    <a:gd name="csX13" fmla="*/ 123825 w 199548"/>
                    <a:gd name="csY13" fmla="*/ 59698 h 202857"/>
                    <a:gd name="csX14" fmla="*/ 131826 w 199548"/>
                    <a:gd name="csY14" fmla="*/ 88311 h 202857"/>
                    <a:gd name="csX15" fmla="*/ 131826 w 199548"/>
                    <a:gd name="csY15" fmla="*/ 202858 h 202857"/>
                    <a:gd name="csX16" fmla="*/ 199549 w 199548"/>
                    <a:gd name="csY16" fmla="*/ 202858 h 202857"/>
                    <a:gd name="csX17" fmla="*/ 199549 w 199548"/>
                    <a:gd name="csY17" fmla="*/ 70439 h 202857"/>
                    <a:gd name="csX18" fmla="*/ 190786 w 199548"/>
                    <a:gd name="csY18" fmla="*/ 31465 h 202857"/>
                    <a:gd name="csX19" fmla="*/ 166688 w 199548"/>
                    <a:gd name="csY19" fmla="*/ 7985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548" h="202857">
                      <a:moveTo>
                        <a:pt x="166878" y="7985"/>
                      </a:moveTo>
                      <a:cubicBezTo>
                        <a:pt x="156686" y="2662"/>
                        <a:pt x="144590" y="0"/>
                        <a:pt x="130778" y="0"/>
                      </a:cubicBezTo>
                      <a:cubicBezTo>
                        <a:pt x="118015" y="0"/>
                        <a:pt x="106490" y="2472"/>
                        <a:pt x="96298" y="7320"/>
                      </a:cubicBezTo>
                      <a:cubicBezTo>
                        <a:pt x="86106" y="12263"/>
                        <a:pt x="77533" y="19487"/>
                        <a:pt x="70771" y="28993"/>
                      </a:cubicBezTo>
                      <a:cubicBezTo>
                        <a:pt x="67628" y="33461"/>
                        <a:pt x="64961" y="38404"/>
                        <a:pt x="62675" y="43918"/>
                      </a:cubicBezTo>
                      <a:lnTo>
                        <a:pt x="60579" y="3993"/>
                      </a:lnTo>
                      <a:lnTo>
                        <a:pt x="0" y="3993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97436"/>
                      </a:lnTo>
                      <a:cubicBezTo>
                        <a:pt x="67723" y="86314"/>
                        <a:pt x="69342" y="77379"/>
                        <a:pt x="72485" y="70820"/>
                      </a:cubicBezTo>
                      <a:cubicBezTo>
                        <a:pt x="75629" y="64165"/>
                        <a:pt x="80010" y="59317"/>
                        <a:pt x="85630" y="56275"/>
                      </a:cubicBezTo>
                      <a:cubicBezTo>
                        <a:pt x="91250" y="53234"/>
                        <a:pt x="97155" y="51713"/>
                        <a:pt x="103537" y="51713"/>
                      </a:cubicBezTo>
                      <a:cubicBezTo>
                        <a:pt x="111728" y="51713"/>
                        <a:pt x="118586" y="54374"/>
                        <a:pt x="123825" y="59698"/>
                      </a:cubicBezTo>
                      <a:cubicBezTo>
                        <a:pt x="129064" y="65021"/>
                        <a:pt x="131826" y="74527"/>
                        <a:pt x="131826" y="88311"/>
                      </a:cubicBezTo>
                      <a:lnTo>
                        <a:pt x="131826" y="202858"/>
                      </a:lnTo>
                      <a:lnTo>
                        <a:pt x="199549" y="202858"/>
                      </a:lnTo>
                      <a:lnTo>
                        <a:pt x="199549" y="70439"/>
                      </a:lnTo>
                      <a:cubicBezTo>
                        <a:pt x="199549" y="54754"/>
                        <a:pt x="196596" y="41826"/>
                        <a:pt x="190786" y="31465"/>
                      </a:cubicBezTo>
                      <a:cubicBezTo>
                        <a:pt x="184975" y="21103"/>
                        <a:pt x="176879" y="13308"/>
                        <a:pt x="166688" y="7985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BA9E8046-0E41-93D8-3F33-A135E65C35B7}"/>
                    </a:ext>
                  </a:extLst>
                </p:cNvPr>
                <p:cNvSpPr/>
                <p:nvPr/>
              </p:nvSpPr>
              <p:spPr>
                <a:xfrm>
                  <a:off x="5706262" y="-766445"/>
                  <a:ext cx="210502" cy="288411"/>
                </a:xfrm>
                <a:custGeom>
                  <a:avLst/>
                  <a:gdLst>
                    <a:gd name="csX0" fmla="*/ 149542 w 210502"/>
                    <a:gd name="csY0" fmla="*/ 3993 h 288411"/>
                    <a:gd name="csX1" fmla="*/ 147923 w 210502"/>
                    <a:gd name="csY1" fmla="*/ 46579 h 288411"/>
                    <a:gd name="csX2" fmla="*/ 124777 w 210502"/>
                    <a:gd name="csY2" fmla="*/ 12928 h 288411"/>
                    <a:gd name="csX3" fmla="*/ 82105 w 210502"/>
                    <a:gd name="csY3" fmla="*/ 0 h 288411"/>
                    <a:gd name="csX4" fmla="*/ 40100 w 210502"/>
                    <a:gd name="csY4" fmla="*/ 11692 h 288411"/>
                    <a:gd name="csX5" fmla="*/ 10763 w 210502"/>
                    <a:gd name="csY5" fmla="*/ 45724 h 288411"/>
                    <a:gd name="csX6" fmla="*/ 0 w 210502"/>
                    <a:gd name="csY6" fmla="*/ 99433 h 288411"/>
                    <a:gd name="csX7" fmla="*/ 10001 w 210502"/>
                    <a:gd name="csY7" fmla="*/ 152096 h 288411"/>
                    <a:gd name="csX8" fmla="*/ 38481 w 210502"/>
                    <a:gd name="csY8" fmla="*/ 185747 h 288411"/>
                    <a:gd name="csX9" fmla="*/ 82105 w 210502"/>
                    <a:gd name="csY9" fmla="*/ 197249 h 288411"/>
                    <a:gd name="csX10" fmla="*/ 118205 w 210502"/>
                    <a:gd name="csY10" fmla="*/ 188314 h 288411"/>
                    <a:gd name="csX11" fmla="*/ 142304 w 210502"/>
                    <a:gd name="csY11" fmla="*/ 164644 h 288411"/>
                    <a:gd name="csX12" fmla="*/ 142304 w 210502"/>
                    <a:gd name="csY12" fmla="*/ 203238 h 288411"/>
                    <a:gd name="csX13" fmla="*/ 132969 w 210502"/>
                    <a:gd name="csY13" fmla="*/ 234608 h 288411"/>
                    <a:gd name="csX14" fmla="*/ 106108 w 210502"/>
                    <a:gd name="csY14" fmla="*/ 245730 h 288411"/>
                    <a:gd name="csX15" fmla="*/ 77629 w 210502"/>
                    <a:gd name="csY15" fmla="*/ 236414 h 288411"/>
                    <a:gd name="csX16" fmla="*/ 66294 w 210502"/>
                    <a:gd name="csY16" fmla="*/ 209607 h 288411"/>
                    <a:gd name="csX17" fmla="*/ 952 w 210502"/>
                    <a:gd name="csY17" fmla="*/ 217972 h 288411"/>
                    <a:gd name="csX18" fmla="*/ 19050 w 210502"/>
                    <a:gd name="csY18" fmla="*/ 260749 h 288411"/>
                    <a:gd name="csX19" fmla="*/ 54673 w 210502"/>
                    <a:gd name="csY19" fmla="*/ 282233 h 288411"/>
                    <a:gd name="csX20" fmla="*/ 102108 w 210502"/>
                    <a:gd name="csY20" fmla="*/ 288412 h 288411"/>
                    <a:gd name="csX21" fmla="*/ 159925 w 210502"/>
                    <a:gd name="csY21" fmla="*/ 278240 h 288411"/>
                    <a:gd name="csX22" fmla="*/ 197358 w 210502"/>
                    <a:gd name="csY22" fmla="*/ 246015 h 288411"/>
                    <a:gd name="csX23" fmla="*/ 210502 w 210502"/>
                    <a:gd name="csY23" fmla="*/ 186983 h 288411"/>
                    <a:gd name="csX24" fmla="*/ 210502 w 210502"/>
                    <a:gd name="csY24" fmla="*/ 3993 h 288411"/>
                    <a:gd name="csX25" fmla="*/ 149542 w 210502"/>
                    <a:gd name="csY25" fmla="*/ 3993 h 288411"/>
                    <a:gd name="csX26" fmla="*/ 132397 w 210502"/>
                    <a:gd name="csY26" fmla="*/ 135555 h 288411"/>
                    <a:gd name="csX27" fmla="*/ 105727 w 210502"/>
                    <a:gd name="csY27" fmla="*/ 147913 h 288411"/>
                    <a:gd name="csX28" fmla="*/ 78200 w 210502"/>
                    <a:gd name="csY28" fmla="*/ 135936 h 288411"/>
                    <a:gd name="csX29" fmla="*/ 68199 w 210502"/>
                    <a:gd name="csY29" fmla="*/ 98577 h 288411"/>
                    <a:gd name="csX30" fmla="*/ 72771 w 210502"/>
                    <a:gd name="csY30" fmla="*/ 71580 h 288411"/>
                    <a:gd name="csX31" fmla="*/ 85725 w 210502"/>
                    <a:gd name="csY31" fmla="*/ 55325 h 288411"/>
                    <a:gd name="csX32" fmla="*/ 105632 w 210502"/>
                    <a:gd name="csY32" fmla="*/ 49716 h 288411"/>
                    <a:gd name="csX33" fmla="*/ 132683 w 210502"/>
                    <a:gd name="csY33" fmla="*/ 62264 h 288411"/>
                    <a:gd name="csX34" fmla="*/ 142208 w 210502"/>
                    <a:gd name="csY34" fmla="*/ 98672 h 288411"/>
                    <a:gd name="csX35" fmla="*/ 132207 w 210502"/>
                    <a:gd name="csY35" fmla="*/ 135650 h 2884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210502" h="288411">
                      <a:moveTo>
                        <a:pt x="149542" y="3993"/>
                      </a:moveTo>
                      <a:lnTo>
                        <a:pt x="147923" y="46579"/>
                      </a:lnTo>
                      <a:cubicBezTo>
                        <a:pt x="143446" y="32796"/>
                        <a:pt x="135731" y="21579"/>
                        <a:pt x="124777" y="12928"/>
                      </a:cubicBezTo>
                      <a:cubicBezTo>
                        <a:pt x="113824" y="4278"/>
                        <a:pt x="99631" y="0"/>
                        <a:pt x="82105" y="0"/>
                      </a:cubicBezTo>
                      <a:cubicBezTo>
                        <a:pt x="66389" y="0"/>
                        <a:pt x="52388" y="3897"/>
                        <a:pt x="40100" y="11692"/>
                      </a:cubicBezTo>
                      <a:cubicBezTo>
                        <a:pt x="27718" y="19487"/>
                        <a:pt x="18002" y="30894"/>
                        <a:pt x="10763" y="45724"/>
                      </a:cubicBezTo>
                      <a:cubicBezTo>
                        <a:pt x="3620" y="60553"/>
                        <a:pt x="0" y="78519"/>
                        <a:pt x="0" y="99433"/>
                      </a:cubicBezTo>
                      <a:cubicBezTo>
                        <a:pt x="0" y="120346"/>
                        <a:pt x="3334" y="137457"/>
                        <a:pt x="10001" y="152096"/>
                      </a:cubicBezTo>
                      <a:cubicBezTo>
                        <a:pt x="16669" y="166830"/>
                        <a:pt x="26098" y="178047"/>
                        <a:pt x="38481" y="185747"/>
                      </a:cubicBezTo>
                      <a:cubicBezTo>
                        <a:pt x="50863" y="193447"/>
                        <a:pt x="65342" y="197249"/>
                        <a:pt x="82105" y="197249"/>
                      </a:cubicBezTo>
                      <a:cubicBezTo>
                        <a:pt x="95917" y="197249"/>
                        <a:pt x="107918" y="194302"/>
                        <a:pt x="118205" y="188314"/>
                      </a:cubicBezTo>
                      <a:cubicBezTo>
                        <a:pt x="128397" y="182325"/>
                        <a:pt x="136493" y="174435"/>
                        <a:pt x="142304" y="164644"/>
                      </a:cubicBezTo>
                      <a:lnTo>
                        <a:pt x="142304" y="203238"/>
                      </a:lnTo>
                      <a:cubicBezTo>
                        <a:pt x="142304" y="216737"/>
                        <a:pt x="139160" y="227193"/>
                        <a:pt x="132969" y="234608"/>
                      </a:cubicBezTo>
                      <a:cubicBezTo>
                        <a:pt x="126683" y="242022"/>
                        <a:pt x="117729" y="245730"/>
                        <a:pt x="106108" y="245730"/>
                      </a:cubicBezTo>
                      <a:cubicBezTo>
                        <a:pt x="93631" y="245730"/>
                        <a:pt x="84106" y="242593"/>
                        <a:pt x="77629" y="236414"/>
                      </a:cubicBezTo>
                      <a:cubicBezTo>
                        <a:pt x="71152" y="230140"/>
                        <a:pt x="67342" y="221204"/>
                        <a:pt x="66294" y="209607"/>
                      </a:cubicBezTo>
                      <a:lnTo>
                        <a:pt x="952" y="217972"/>
                      </a:lnTo>
                      <a:cubicBezTo>
                        <a:pt x="3620" y="236224"/>
                        <a:pt x="9620" y="250483"/>
                        <a:pt x="19050" y="260749"/>
                      </a:cubicBezTo>
                      <a:cubicBezTo>
                        <a:pt x="28480" y="270921"/>
                        <a:pt x="40386" y="278145"/>
                        <a:pt x="54673" y="282233"/>
                      </a:cubicBezTo>
                      <a:cubicBezTo>
                        <a:pt x="68961" y="286320"/>
                        <a:pt x="84868" y="288412"/>
                        <a:pt x="102108" y="288412"/>
                      </a:cubicBezTo>
                      <a:cubicBezTo>
                        <a:pt x="124396" y="288412"/>
                        <a:pt x="143732" y="284990"/>
                        <a:pt x="159925" y="278240"/>
                      </a:cubicBezTo>
                      <a:cubicBezTo>
                        <a:pt x="176117" y="271491"/>
                        <a:pt x="188595" y="260749"/>
                        <a:pt x="197358" y="246015"/>
                      </a:cubicBezTo>
                      <a:cubicBezTo>
                        <a:pt x="206121" y="231281"/>
                        <a:pt x="210502" y="211603"/>
                        <a:pt x="210502" y="186983"/>
                      </a:cubicBezTo>
                      <a:lnTo>
                        <a:pt x="210502" y="3993"/>
                      </a:lnTo>
                      <a:lnTo>
                        <a:pt x="149542" y="3993"/>
                      </a:lnTo>
                      <a:close/>
                      <a:moveTo>
                        <a:pt x="132397" y="135555"/>
                      </a:moveTo>
                      <a:cubicBezTo>
                        <a:pt x="125730" y="143731"/>
                        <a:pt x="116872" y="147913"/>
                        <a:pt x="105727" y="147913"/>
                      </a:cubicBezTo>
                      <a:cubicBezTo>
                        <a:pt x="94583" y="147913"/>
                        <a:pt x="84868" y="143921"/>
                        <a:pt x="78200" y="135936"/>
                      </a:cubicBezTo>
                      <a:cubicBezTo>
                        <a:pt x="71533" y="127951"/>
                        <a:pt x="68199" y="115498"/>
                        <a:pt x="68199" y="98577"/>
                      </a:cubicBezTo>
                      <a:cubicBezTo>
                        <a:pt x="68199" y="87740"/>
                        <a:pt x="69723" y="78710"/>
                        <a:pt x="72771" y="71580"/>
                      </a:cubicBezTo>
                      <a:cubicBezTo>
                        <a:pt x="75819" y="64451"/>
                        <a:pt x="80105" y="59032"/>
                        <a:pt x="85725" y="55325"/>
                      </a:cubicBezTo>
                      <a:cubicBezTo>
                        <a:pt x="91345" y="51618"/>
                        <a:pt x="97917" y="49716"/>
                        <a:pt x="105632" y="49716"/>
                      </a:cubicBezTo>
                      <a:cubicBezTo>
                        <a:pt x="117348" y="49716"/>
                        <a:pt x="126397" y="53899"/>
                        <a:pt x="132683" y="62264"/>
                      </a:cubicBezTo>
                      <a:cubicBezTo>
                        <a:pt x="139065" y="70629"/>
                        <a:pt x="142208" y="82797"/>
                        <a:pt x="142208" y="98672"/>
                      </a:cubicBezTo>
                      <a:cubicBezTo>
                        <a:pt x="142208" y="114547"/>
                        <a:pt x="138875" y="127475"/>
                        <a:pt x="132207" y="135650"/>
                      </a:cubicBezTo>
                      <a:close/>
                    </a:path>
                  </a:pathLst>
                </a:custGeom>
                <a:solidFill>
                  <a:srgbClr val="1B2D36"/>
                </a:solidFill>
                <a:ln w="0" cap="flat">
                  <a:noFill/>
                  <a:prstDash val="solid"/>
                  <a:miter/>
                </a:ln>
              </p:spPr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BE98701C-5ACA-DA2A-1344-CDF745F6F0F7}"/>
                  </a:ext>
                </a:extLst>
              </p:cNvPr>
              <p:cNvGrpSpPr/>
              <p:nvPr userDrawn="1"/>
            </p:nvGrpSpPr>
            <p:grpSpPr>
              <a:xfrm>
                <a:off x="4559155" y="4434639"/>
                <a:ext cx="1936337" cy="287176"/>
                <a:chOff x="3933278" y="-417670"/>
                <a:chExt cx="1936337" cy="287176"/>
              </a:xfrm>
            </p:grpSpPr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EDFB206D-F6EA-FDE0-7F79-D76EC6C61C3D}"/>
                    </a:ext>
                  </a:extLst>
                </p:cNvPr>
                <p:cNvSpPr/>
                <p:nvPr/>
              </p:nvSpPr>
              <p:spPr>
                <a:xfrm>
                  <a:off x="3933278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2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2" y="255521"/>
                        <a:pt x="69152" y="259704"/>
                      </a:cubicBezTo>
                      <a:cubicBezTo>
                        <a:pt x="80201" y="263981"/>
                        <a:pt x="93250" y="266073"/>
                        <a:pt x="108395" y="266073"/>
                      </a:cubicBezTo>
                      <a:cubicBezTo>
                        <a:pt x="119062" y="266073"/>
                        <a:pt x="129349" y="264742"/>
                        <a:pt x="139446" y="262080"/>
                      </a:cubicBezTo>
                      <a:cubicBezTo>
                        <a:pt x="149543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3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A4417DDD-E6D0-A4AF-D28A-BADA33F42850}"/>
                    </a:ext>
                  </a:extLst>
                </p:cNvPr>
                <p:cNvSpPr/>
                <p:nvPr/>
              </p:nvSpPr>
              <p:spPr>
                <a:xfrm>
                  <a:off x="4123493" y="-417670"/>
                  <a:ext cx="199643" cy="283373"/>
                </a:xfrm>
                <a:custGeom>
                  <a:avLst/>
                  <a:gdLst>
                    <a:gd name="csX0" fmla="*/ 166783 w 199643"/>
                    <a:gd name="csY0" fmla="*/ 88311 h 283373"/>
                    <a:gd name="csX1" fmla="*/ 130683 w 199643"/>
                    <a:gd name="csY1" fmla="*/ 80326 h 283373"/>
                    <a:gd name="csX2" fmla="*/ 92869 w 199643"/>
                    <a:gd name="csY2" fmla="*/ 90497 h 283373"/>
                    <a:gd name="csX3" fmla="*/ 67723 w 199643"/>
                    <a:gd name="csY3" fmla="*/ 120536 h 283373"/>
                    <a:gd name="csX4" fmla="*/ 67723 w 199643"/>
                    <a:gd name="csY4" fmla="*/ 0 h 283373"/>
                    <a:gd name="csX5" fmla="*/ 0 w 199643"/>
                    <a:gd name="csY5" fmla="*/ 0 h 283373"/>
                    <a:gd name="csX6" fmla="*/ 0 w 199643"/>
                    <a:gd name="csY6" fmla="*/ 283183 h 283373"/>
                    <a:gd name="csX7" fmla="*/ 67723 w 199643"/>
                    <a:gd name="csY7" fmla="*/ 283183 h 283373"/>
                    <a:gd name="csX8" fmla="*/ 67723 w 199643"/>
                    <a:gd name="csY8" fmla="*/ 178617 h 283373"/>
                    <a:gd name="csX9" fmla="*/ 72485 w 199643"/>
                    <a:gd name="csY9" fmla="*/ 151621 h 283373"/>
                    <a:gd name="csX10" fmla="*/ 85630 w 199643"/>
                    <a:gd name="csY10" fmla="*/ 136506 h 283373"/>
                    <a:gd name="csX11" fmla="*/ 103537 w 199643"/>
                    <a:gd name="csY11" fmla="*/ 131753 h 283373"/>
                    <a:gd name="csX12" fmla="*/ 124111 w 199643"/>
                    <a:gd name="csY12" fmla="*/ 139928 h 283373"/>
                    <a:gd name="csX13" fmla="*/ 131921 w 199643"/>
                    <a:gd name="csY13" fmla="*/ 169587 h 283373"/>
                    <a:gd name="csX14" fmla="*/ 131921 w 199643"/>
                    <a:gd name="csY14" fmla="*/ 283374 h 283373"/>
                    <a:gd name="csX15" fmla="*/ 199644 w 199643"/>
                    <a:gd name="csY15" fmla="*/ 283374 h 283373"/>
                    <a:gd name="csX16" fmla="*/ 199644 w 199643"/>
                    <a:gd name="csY16" fmla="*/ 150955 h 283373"/>
                    <a:gd name="csX17" fmla="*/ 190881 w 199643"/>
                    <a:gd name="csY17" fmla="*/ 111981 h 283373"/>
                    <a:gd name="csX18" fmla="*/ 166783 w 199643"/>
                    <a:gd name="csY18" fmla="*/ 88501 h 2833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199643" h="283373">
                      <a:moveTo>
                        <a:pt x="166783" y="88311"/>
                      </a:moveTo>
                      <a:cubicBezTo>
                        <a:pt x="156591" y="82987"/>
                        <a:pt x="144494" y="80326"/>
                        <a:pt x="130683" y="80326"/>
                      </a:cubicBezTo>
                      <a:cubicBezTo>
                        <a:pt x="116872" y="80326"/>
                        <a:pt x="103727" y="83748"/>
                        <a:pt x="92869" y="90497"/>
                      </a:cubicBezTo>
                      <a:cubicBezTo>
                        <a:pt x="82010" y="97246"/>
                        <a:pt x="73628" y="107228"/>
                        <a:pt x="67723" y="120536"/>
                      </a:cubicBezTo>
                      <a:lnTo>
                        <a:pt x="67723" y="0"/>
                      </a:lnTo>
                      <a:lnTo>
                        <a:pt x="0" y="0"/>
                      </a:lnTo>
                      <a:lnTo>
                        <a:pt x="0" y="283183"/>
                      </a:lnTo>
                      <a:lnTo>
                        <a:pt x="67723" y="283183"/>
                      </a:lnTo>
                      <a:lnTo>
                        <a:pt x="67723" y="178617"/>
                      </a:lnTo>
                      <a:cubicBezTo>
                        <a:pt x="67723" y="167496"/>
                        <a:pt x="69342" y="158465"/>
                        <a:pt x="72485" y="151621"/>
                      </a:cubicBezTo>
                      <a:cubicBezTo>
                        <a:pt x="75628" y="144776"/>
                        <a:pt x="80010" y="139738"/>
                        <a:pt x="85630" y="136506"/>
                      </a:cubicBezTo>
                      <a:cubicBezTo>
                        <a:pt x="91249" y="133369"/>
                        <a:pt x="97155" y="131753"/>
                        <a:pt x="103537" y="131753"/>
                      </a:cubicBezTo>
                      <a:cubicBezTo>
                        <a:pt x="112014" y="131753"/>
                        <a:pt x="118872" y="134510"/>
                        <a:pt x="124111" y="139928"/>
                      </a:cubicBezTo>
                      <a:cubicBezTo>
                        <a:pt x="129254" y="145347"/>
                        <a:pt x="131921" y="155233"/>
                        <a:pt x="131921" y="169587"/>
                      </a:cubicBezTo>
                      <a:lnTo>
                        <a:pt x="131921" y="283374"/>
                      </a:lnTo>
                      <a:lnTo>
                        <a:pt x="199644" y="283374"/>
                      </a:lnTo>
                      <a:lnTo>
                        <a:pt x="199644" y="150955"/>
                      </a:lnTo>
                      <a:cubicBezTo>
                        <a:pt x="199644" y="135270"/>
                        <a:pt x="196691" y="122342"/>
                        <a:pt x="190881" y="111981"/>
                      </a:cubicBezTo>
                      <a:cubicBezTo>
                        <a:pt x="185071" y="101619"/>
                        <a:pt x="176974" y="93824"/>
                        <a:pt x="166783" y="88501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2EE55E10-F33A-8544-A273-C5FE55CF0A5A}"/>
                    </a:ext>
                  </a:extLst>
                </p:cNvPr>
                <p:cNvSpPr/>
                <p:nvPr/>
              </p:nvSpPr>
              <p:spPr>
                <a:xfrm>
                  <a:off x="4352283" y="-337344"/>
                  <a:ext cx="203072" cy="206850"/>
                </a:xfrm>
                <a:custGeom>
                  <a:avLst/>
                  <a:gdLst>
                    <a:gd name="csX0" fmla="*/ 158020 w 203072"/>
                    <a:gd name="csY0" fmla="*/ 12168 h 206850"/>
                    <a:gd name="csX1" fmla="*/ 104394 w 203072"/>
                    <a:gd name="csY1" fmla="*/ 0 h 206850"/>
                    <a:gd name="csX2" fmla="*/ 50006 w 203072"/>
                    <a:gd name="csY2" fmla="*/ 12358 h 206850"/>
                    <a:gd name="csX3" fmla="*/ 13144 w 203072"/>
                    <a:gd name="csY3" fmla="*/ 47720 h 206850"/>
                    <a:gd name="csX4" fmla="*/ 0 w 203072"/>
                    <a:gd name="csY4" fmla="*/ 103425 h 206850"/>
                    <a:gd name="csX5" fmla="*/ 13144 w 203072"/>
                    <a:gd name="csY5" fmla="*/ 159130 h 206850"/>
                    <a:gd name="csX6" fmla="*/ 50387 w 203072"/>
                    <a:gd name="csY6" fmla="*/ 194493 h 206850"/>
                    <a:gd name="csX7" fmla="*/ 107537 w 203072"/>
                    <a:gd name="csY7" fmla="*/ 206850 h 206850"/>
                    <a:gd name="csX8" fmla="*/ 147161 w 203072"/>
                    <a:gd name="csY8" fmla="*/ 200862 h 206850"/>
                    <a:gd name="csX9" fmla="*/ 179832 w 203072"/>
                    <a:gd name="csY9" fmla="*/ 183180 h 206850"/>
                    <a:gd name="csX10" fmla="*/ 199168 w 203072"/>
                    <a:gd name="csY10" fmla="*/ 154377 h 206850"/>
                    <a:gd name="csX11" fmla="*/ 144970 w 203072"/>
                    <a:gd name="csY11" fmla="*/ 136506 h 206850"/>
                    <a:gd name="csX12" fmla="*/ 131636 w 203072"/>
                    <a:gd name="csY12" fmla="*/ 153236 h 206850"/>
                    <a:gd name="csX13" fmla="*/ 107537 w 203072"/>
                    <a:gd name="csY13" fmla="*/ 159225 h 206850"/>
                    <a:gd name="csX14" fmla="*/ 84392 w 203072"/>
                    <a:gd name="csY14" fmla="*/ 153902 h 206850"/>
                    <a:gd name="csX15" fmla="*/ 69628 w 203072"/>
                    <a:gd name="csY15" fmla="*/ 136411 h 206850"/>
                    <a:gd name="csX16" fmla="*/ 65532 w 203072"/>
                    <a:gd name="csY16" fmla="*/ 120726 h 206850"/>
                    <a:gd name="csX17" fmla="*/ 201549 w 203072"/>
                    <a:gd name="csY17" fmla="*/ 120726 h 206850"/>
                    <a:gd name="csX18" fmla="*/ 202692 w 203072"/>
                    <a:gd name="csY18" fmla="*/ 108749 h 206850"/>
                    <a:gd name="csX19" fmla="*/ 203073 w 203072"/>
                    <a:gd name="csY19" fmla="*/ 94394 h 206850"/>
                    <a:gd name="csX20" fmla="*/ 191548 w 203072"/>
                    <a:gd name="csY20" fmla="*/ 45724 h 206850"/>
                    <a:gd name="csX21" fmla="*/ 157829 w 203072"/>
                    <a:gd name="csY21" fmla="*/ 12358 h 206850"/>
                    <a:gd name="csX22" fmla="*/ 82677 w 203072"/>
                    <a:gd name="csY22" fmla="*/ 53329 h 206850"/>
                    <a:gd name="csX23" fmla="*/ 104394 w 203072"/>
                    <a:gd name="csY23" fmla="*/ 47340 h 206850"/>
                    <a:gd name="csX24" fmla="*/ 130873 w 203072"/>
                    <a:gd name="csY24" fmla="*/ 60078 h 206850"/>
                    <a:gd name="csX25" fmla="*/ 138684 w 203072"/>
                    <a:gd name="csY25" fmla="*/ 84318 h 206850"/>
                    <a:gd name="csX26" fmla="*/ 66008 w 203072"/>
                    <a:gd name="csY26" fmla="*/ 84318 h 206850"/>
                    <a:gd name="csX27" fmla="*/ 69056 w 203072"/>
                    <a:gd name="csY27" fmla="*/ 71960 h 206850"/>
                    <a:gd name="csX28" fmla="*/ 82582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58020" y="12168"/>
                      </a:move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7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7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0" y="136506"/>
                      </a:lnTo>
                      <a:cubicBezTo>
                        <a:pt x="142018" y="143635"/>
                        <a:pt x="137636" y="149244"/>
                        <a:pt x="131636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9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2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ubicBezTo>
                        <a:pt x="183832" y="31560"/>
                        <a:pt x="172593" y="20438"/>
                        <a:pt x="157829" y="12358"/>
                      </a:cubicBezTo>
                      <a:close/>
                      <a:moveTo>
                        <a:pt x="82677" y="53329"/>
                      </a:moveTo>
                      <a:cubicBezTo>
                        <a:pt x="88678" y="49336"/>
                        <a:pt x="95917" y="47340"/>
                        <a:pt x="104394" y="47340"/>
                      </a:cubicBezTo>
                      <a:cubicBezTo>
                        <a:pt x="116300" y="47340"/>
                        <a:pt x="125158" y="51618"/>
                        <a:pt x="130873" y="60078"/>
                      </a:cubicBezTo>
                      <a:cubicBezTo>
                        <a:pt x="134969" y="66162"/>
                        <a:pt x="137541" y="74337"/>
                        <a:pt x="138684" y="84318"/>
                      </a:cubicBezTo>
                      <a:lnTo>
                        <a:pt x="66008" y="84318"/>
                      </a:lnTo>
                      <a:cubicBezTo>
                        <a:pt x="66770" y="79755"/>
                        <a:pt x="67723" y="75668"/>
                        <a:pt x="69056" y="71960"/>
                      </a:cubicBezTo>
                      <a:cubicBezTo>
                        <a:pt x="72104" y="63500"/>
                        <a:pt x="76581" y="57226"/>
                        <a:pt x="82582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2CB1F60F-7155-0855-568F-C49271614F1A}"/>
                    </a:ext>
                  </a:extLst>
                </p:cNvPr>
                <p:cNvSpPr/>
                <p:nvPr/>
              </p:nvSpPr>
              <p:spPr>
                <a:xfrm>
                  <a:off x="4640033" y="-397042"/>
                  <a:ext cx="204406" cy="262555"/>
                </a:xfrm>
                <a:custGeom>
                  <a:avLst/>
                  <a:gdLst>
                    <a:gd name="csX0" fmla="*/ 0 w 204406"/>
                    <a:gd name="csY0" fmla="*/ 262555 h 262555"/>
                    <a:gd name="csX1" fmla="*/ 68580 w 204406"/>
                    <a:gd name="csY1" fmla="*/ 262555 h 262555"/>
                    <a:gd name="csX2" fmla="*/ 68580 w 204406"/>
                    <a:gd name="csY2" fmla="*/ 161507 h 262555"/>
                    <a:gd name="csX3" fmla="*/ 176975 w 204406"/>
                    <a:gd name="csY3" fmla="*/ 161507 h 262555"/>
                    <a:gd name="csX4" fmla="*/ 176975 w 204406"/>
                    <a:gd name="csY4" fmla="*/ 108653 h 262555"/>
                    <a:gd name="csX5" fmla="*/ 68580 w 204406"/>
                    <a:gd name="csY5" fmla="*/ 108653 h 262555"/>
                    <a:gd name="csX6" fmla="*/ 68580 w 204406"/>
                    <a:gd name="csY6" fmla="*/ 52948 h 262555"/>
                    <a:gd name="csX7" fmla="*/ 204406 w 204406"/>
                    <a:gd name="csY7" fmla="*/ 52948 h 262555"/>
                    <a:gd name="csX8" fmla="*/ 204406 w 204406"/>
                    <a:gd name="csY8" fmla="*/ 0 h 262555"/>
                    <a:gd name="csX9" fmla="*/ 0 w 204406"/>
                    <a:gd name="csY9" fmla="*/ 0 h 262555"/>
                    <a:gd name="csX10" fmla="*/ 0 w 204406"/>
                    <a:gd name="csY10" fmla="*/ 262555 h 2625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04406" h="262555">
                      <a:moveTo>
                        <a:pt x="0" y="262555"/>
                      </a:moveTo>
                      <a:lnTo>
                        <a:pt x="68580" y="262555"/>
                      </a:lnTo>
                      <a:lnTo>
                        <a:pt x="68580" y="161507"/>
                      </a:lnTo>
                      <a:lnTo>
                        <a:pt x="176975" y="161507"/>
                      </a:lnTo>
                      <a:lnTo>
                        <a:pt x="176975" y="108653"/>
                      </a:lnTo>
                      <a:lnTo>
                        <a:pt x="68580" y="108653"/>
                      </a:lnTo>
                      <a:lnTo>
                        <a:pt x="68580" y="52948"/>
                      </a:lnTo>
                      <a:lnTo>
                        <a:pt x="204406" y="52948"/>
                      </a:lnTo>
                      <a:lnTo>
                        <a:pt x="204406" y="0"/>
                      </a:lnTo>
                      <a:lnTo>
                        <a:pt x="0" y="0"/>
                      </a:lnTo>
                      <a:lnTo>
                        <a:pt x="0" y="262555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ACEBAB14-5418-6A3D-AF42-6B969211D17F}"/>
                    </a:ext>
                  </a:extLst>
                </p:cNvPr>
                <p:cNvSpPr/>
                <p:nvPr/>
              </p:nvSpPr>
              <p:spPr>
                <a:xfrm>
                  <a:off x="4863871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300 w 199262"/>
                    <a:gd name="csY3" fmla="*/ 148579 h 202857"/>
                    <a:gd name="csX4" fmla="*/ 96774 w 199262"/>
                    <a:gd name="csY4" fmla="*/ 151145 h 202857"/>
                    <a:gd name="csX5" fmla="*/ 75248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300" y="148579"/>
                      </a:cubicBezTo>
                      <a:cubicBezTo>
                        <a:pt x="106013" y="150290"/>
                        <a:pt x="101537" y="151145"/>
                        <a:pt x="96774" y="151145"/>
                      </a:cubicBezTo>
                      <a:cubicBezTo>
                        <a:pt x="87440" y="151145"/>
                        <a:pt x="80296" y="148674"/>
                        <a:pt x="75248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3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F7B17363-A7C6-8C39-DF54-5948D4056E81}"/>
                    </a:ext>
                  </a:extLst>
                </p:cNvPr>
                <p:cNvSpPr/>
                <p:nvPr/>
              </p:nvSpPr>
              <p:spPr>
                <a:xfrm>
                  <a:off x="5085327" y="-396567"/>
                  <a:ext cx="164591" cy="266072"/>
                </a:xfrm>
                <a:custGeom>
                  <a:avLst/>
                  <a:gdLst>
                    <a:gd name="csX0" fmla="*/ 144875 w 164591"/>
                    <a:gd name="csY0" fmla="*/ 215691 h 266072"/>
                    <a:gd name="csX1" fmla="*/ 128302 w 164591"/>
                    <a:gd name="csY1" fmla="*/ 217877 h 266072"/>
                    <a:gd name="csX2" fmla="*/ 108966 w 164591"/>
                    <a:gd name="csY2" fmla="*/ 211698 h 266072"/>
                    <a:gd name="csX3" fmla="*/ 102013 w 164591"/>
                    <a:gd name="csY3" fmla="*/ 191260 h 266072"/>
                    <a:gd name="csX4" fmla="*/ 102013 w 164591"/>
                    <a:gd name="csY4" fmla="*/ 111315 h 266072"/>
                    <a:gd name="csX5" fmla="*/ 161354 w 164591"/>
                    <a:gd name="csY5" fmla="*/ 111315 h 266072"/>
                    <a:gd name="csX6" fmla="*/ 161354 w 164591"/>
                    <a:gd name="csY6" fmla="*/ 63215 h 266072"/>
                    <a:gd name="csX7" fmla="*/ 102013 w 164591"/>
                    <a:gd name="csY7" fmla="*/ 63215 h 266072"/>
                    <a:gd name="csX8" fmla="*/ 102013 w 164591"/>
                    <a:gd name="csY8" fmla="*/ 0 h 266072"/>
                    <a:gd name="csX9" fmla="*/ 34290 w 164591"/>
                    <a:gd name="csY9" fmla="*/ 18727 h 266072"/>
                    <a:gd name="csX10" fmla="*/ 34290 w 164591"/>
                    <a:gd name="csY10" fmla="*/ 63310 h 266072"/>
                    <a:gd name="csX11" fmla="*/ 0 w 164591"/>
                    <a:gd name="csY11" fmla="*/ 63310 h 266072"/>
                    <a:gd name="csX12" fmla="*/ 0 w 164591"/>
                    <a:gd name="csY12" fmla="*/ 111410 h 266072"/>
                    <a:gd name="csX13" fmla="*/ 34290 w 164591"/>
                    <a:gd name="csY13" fmla="*/ 111410 h 266072"/>
                    <a:gd name="csX14" fmla="*/ 34290 w 164591"/>
                    <a:gd name="csY14" fmla="*/ 202478 h 266072"/>
                    <a:gd name="csX15" fmla="*/ 43625 w 164591"/>
                    <a:gd name="csY15" fmla="*/ 239456 h 266072"/>
                    <a:gd name="csX16" fmla="*/ 69151 w 164591"/>
                    <a:gd name="csY16" fmla="*/ 259704 h 266072"/>
                    <a:gd name="csX17" fmla="*/ 108395 w 164591"/>
                    <a:gd name="csY17" fmla="*/ 266073 h 266072"/>
                    <a:gd name="csX18" fmla="*/ 139446 w 164591"/>
                    <a:gd name="csY18" fmla="*/ 262080 h 266072"/>
                    <a:gd name="csX19" fmla="*/ 164592 w 164591"/>
                    <a:gd name="csY19" fmla="*/ 250958 h 266072"/>
                    <a:gd name="csX20" fmla="*/ 157448 w 164591"/>
                    <a:gd name="csY20" fmla="*/ 209227 h 266072"/>
                    <a:gd name="csX21" fmla="*/ 144875 w 164591"/>
                    <a:gd name="csY21" fmla="*/ 215786 h 2660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164591" h="266072">
                      <a:moveTo>
                        <a:pt x="144875" y="215691"/>
                      </a:moveTo>
                      <a:cubicBezTo>
                        <a:pt x="140208" y="217117"/>
                        <a:pt x="134684" y="217877"/>
                        <a:pt x="128302" y="217877"/>
                      </a:cubicBezTo>
                      <a:cubicBezTo>
                        <a:pt x="120015" y="217877"/>
                        <a:pt x="113633" y="215786"/>
                        <a:pt x="108966" y="211698"/>
                      </a:cubicBezTo>
                      <a:cubicBezTo>
                        <a:pt x="104299" y="207611"/>
                        <a:pt x="102013" y="200766"/>
                        <a:pt x="102013" y="191260"/>
                      </a:cubicBezTo>
                      <a:lnTo>
                        <a:pt x="102013" y="111315"/>
                      </a:lnTo>
                      <a:lnTo>
                        <a:pt x="161354" y="111315"/>
                      </a:lnTo>
                      <a:lnTo>
                        <a:pt x="161354" y="63215"/>
                      </a:lnTo>
                      <a:lnTo>
                        <a:pt x="102013" y="63215"/>
                      </a:lnTo>
                      <a:lnTo>
                        <a:pt x="102013" y="0"/>
                      </a:lnTo>
                      <a:lnTo>
                        <a:pt x="34290" y="18727"/>
                      </a:lnTo>
                      <a:lnTo>
                        <a:pt x="34290" y="63310"/>
                      </a:lnTo>
                      <a:lnTo>
                        <a:pt x="0" y="63310"/>
                      </a:lnTo>
                      <a:lnTo>
                        <a:pt x="0" y="111410"/>
                      </a:lnTo>
                      <a:lnTo>
                        <a:pt x="34290" y="111410"/>
                      </a:lnTo>
                      <a:lnTo>
                        <a:pt x="34290" y="202478"/>
                      </a:lnTo>
                      <a:cubicBezTo>
                        <a:pt x="34576" y="217877"/>
                        <a:pt x="37719" y="230235"/>
                        <a:pt x="43625" y="239456"/>
                      </a:cubicBezTo>
                      <a:cubicBezTo>
                        <a:pt x="49625" y="248772"/>
                        <a:pt x="58103" y="255521"/>
                        <a:pt x="69151" y="259704"/>
                      </a:cubicBezTo>
                      <a:cubicBezTo>
                        <a:pt x="80200" y="263981"/>
                        <a:pt x="93250" y="266073"/>
                        <a:pt x="108395" y="266073"/>
                      </a:cubicBezTo>
                      <a:cubicBezTo>
                        <a:pt x="119063" y="266073"/>
                        <a:pt x="129350" y="264742"/>
                        <a:pt x="139446" y="262080"/>
                      </a:cubicBezTo>
                      <a:cubicBezTo>
                        <a:pt x="149542" y="259418"/>
                        <a:pt x="157925" y="255711"/>
                        <a:pt x="164592" y="250958"/>
                      </a:cubicBezTo>
                      <a:lnTo>
                        <a:pt x="157448" y="209227"/>
                      </a:lnTo>
                      <a:cubicBezTo>
                        <a:pt x="153734" y="212174"/>
                        <a:pt x="149542" y="214360"/>
                        <a:pt x="144875" y="215786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C863B40B-04C0-41B8-2A10-BC636000F2EA}"/>
                    </a:ext>
                  </a:extLst>
                </p:cNvPr>
                <p:cNvSpPr/>
                <p:nvPr/>
              </p:nvSpPr>
              <p:spPr>
                <a:xfrm>
                  <a:off x="5273065" y="-333447"/>
                  <a:ext cx="199262" cy="202857"/>
                </a:xfrm>
                <a:custGeom>
                  <a:avLst/>
                  <a:gdLst>
                    <a:gd name="csX0" fmla="*/ 131350 w 199262"/>
                    <a:gd name="csY0" fmla="*/ 106657 h 202857"/>
                    <a:gd name="csX1" fmla="*/ 128778 w 199262"/>
                    <a:gd name="csY1" fmla="*/ 126715 h 202857"/>
                    <a:gd name="csX2" fmla="*/ 121444 w 199262"/>
                    <a:gd name="csY2" fmla="*/ 140594 h 202857"/>
                    <a:gd name="csX3" fmla="*/ 110299 w 199262"/>
                    <a:gd name="csY3" fmla="*/ 148579 h 202857"/>
                    <a:gd name="csX4" fmla="*/ 96774 w 199262"/>
                    <a:gd name="csY4" fmla="*/ 151145 h 202857"/>
                    <a:gd name="csX5" fmla="*/ 75247 w 199262"/>
                    <a:gd name="csY5" fmla="*/ 143635 h 202857"/>
                    <a:gd name="csX6" fmla="*/ 67723 w 199262"/>
                    <a:gd name="csY6" fmla="*/ 117019 h 202857"/>
                    <a:gd name="csX7" fmla="*/ 67723 w 199262"/>
                    <a:gd name="csY7" fmla="*/ 95 h 202857"/>
                    <a:gd name="csX8" fmla="*/ 0 w 199262"/>
                    <a:gd name="csY8" fmla="*/ 95 h 202857"/>
                    <a:gd name="csX9" fmla="*/ 0 w 199262"/>
                    <a:gd name="csY9" fmla="*/ 132894 h 202857"/>
                    <a:gd name="csX10" fmla="*/ 8763 w 199262"/>
                    <a:gd name="csY10" fmla="*/ 173484 h 202857"/>
                    <a:gd name="csX11" fmla="*/ 32861 w 199262"/>
                    <a:gd name="csY11" fmla="*/ 195918 h 202857"/>
                    <a:gd name="csX12" fmla="*/ 68580 w 199262"/>
                    <a:gd name="csY12" fmla="*/ 202858 h 202857"/>
                    <a:gd name="csX13" fmla="*/ 110014 w 199262"/>
                    <a:gd name="csY13" fmla="*/ 192686 h 202857"/>
                    <a:gd name="csX14" fmla="*/ 136684 w 199262"/>
                    <a:gd name="csY14" fmla="*/ 161507 h 202857"/>
                    <a:gd name="csX15" fmla="*/ 138684 w 199262"/>
                    <a:gd name="csY15" fmla="*/ 198865 h 202857"/>
                    <a:gd name="csX16" fmla="*/ 199263 w 199262"/>
                    <a:gd name="csY16" fmla="*/ 198865 h 202857"/>
                    <a:gd name="csX17" fmla="*/ 199263 w 199262"/>
                    <a:gd name="csY17" fmla="*/ 0 h 202857"/>
                    <a:gd name="csX18" fmla="*/ 131540 w 199262"/>
                    <a:gd name="csY18" fmla="*/ 0 h 202857"/>
                    <a:gd name="csX19" fmla="*/ 131540 w 199262"/>
                    <a:gd name="csY19" fmla="*/ 106562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</a:cxnLst>
                  <a:rect l="l" t="t" r="r" b="b"/>
                  <a:pathLst>
                    <a:path w="199262" h="202857">
                      <a:moveTo>
                        <a:pt x="131350" y="106657"/>
                      </a:moveTo>
                      <a:cubicBezTo>
                        <a:pt x="131350" y="114357"/>
                        <a:pt x="130492" y="121011"/>
                        <a:pt x="128778" y="126715"/>
                      </a:cubicBezTo>
                      <a:cubicBezTo>
                        <a:pt x="127063" y="132418"/>
                        <a:pt x="124587" y="137076"/>
                        <a:pt x="121444" y="140594"/>
                      </a:cubicBezTo>
                      <a:cubicBezTo>
                        <a:pt x="118300" y="144206"/>
                        <a:pt x="114490" y="146868"/>
                        <a:pt x="110299" y="148579"/>
                      </a:cubicBezTo>
                      <a:cubicBezTo>
                        <a:pt x="106013" y="150290"/>
                        <a:pt x="101536" y="151145"/>
                        <a:pt x="96774" y="151145"/>
                      </a:cubicBezTo>
                      <a:cubicBezTo>
                        <a:pt x="87439" y="151145"/>
                        <a:pt x="80296" y="148674"/>
                        <a:pt x="75247" y="143635"/>
                      </a:cubicBezTo>
                      <a:cubicBezTo>
                        <a:pt x="70199" y="138597"/>
                        <a:pt x="67723" y="129757"/>
                        <a:pt x="67723" y="117019"/>
                      </a:cubicBezTo>
                      <a:lnTo>
                        <a:pt x="67723" y="95"/>
                      </a:lnTo>
                      <a:lnTo>
                        <a:pt x="0" y="95"/>
                      </a:lnTo>
                      <a:lnTo>
                        <a:pt x="0" y="132894"/>
                      </a:lnTo>
                      <a:cubicBezTo>
                        <a:pt x="0" y="149624"/>
                        <a:pt x="2953" y="163123"/>
                        <a:pt x="8763" y="173484"/>
                      </a:cubicBezTo>
                      <a:cubicBezTo>
                        <a:pt x="14573" y="183846"/>
                        <a:pt x="22669" y="191356"/>
                        <a:pt x="32861" y="195918"/>
                      </a:cubicBezTo>
                      <a:cubicBezTo>
                        <a:pt x="43053" y="200576"/>
                        <a:pt x="54959" y="202858"/>
                        <a:pt x="68580" y="202858"/>
                      </a:cubicBezTo>
                      <a:cubicBezTo>
                        <a:pt x="84772" y="202858"/>
                        <a:pt x="98584" y="199436"/>
                        <a:pt x="110014" y="192686"/>
                      </a:cubicBezTo>
                      <a:cubicBezTo>
                        <a:pt x="121444" y="185937"/>
                        <a:pt x="130302" y="175481"/>
                        <a:pt x="136684" y="161507"/>
                      </a:cubicBezTo>
                      <a:lnTo>
                        <a:pt x="138684" y="198865"/>
                      </a:lnTo>
                      <a:lnTo>
                        <a:pt x="199263" y="198865"/>
                      </a:lnTo>
                      <a:lnTo>
                        <a:pt x="199263" y="0"/>
                      </a:lnTo>
                      <a:lnTo>
                        <a:pt x="131540" y="0"/>
                      </a:lnTo>
                      <a:lnTo>
                        <a:pt x="131540" y="106562"/>
                      </a:ln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85A361B7-1D3C-8B9E-5ABE-480F12C0C18E}"/>
                    </a:ext>
                  </a:extLst>
                </p:cNvPr>
                <p:cNvSpPr/>
                <p:nvPr/>
              </p:nvSpPr>
              <p:spPr>
                <a:xfrm>
                  <a:off x="5512523" y="-337344"/>
                  <a:ext cx="144684" cy="202857"/>
                </a:xfrm>
                <a:custGeom>
                  <a:avLst/>
                  <a:gdLst>
                    <a:gd name="csX0" fmla="*/ 123158 w 144684"/>
                    <a:gd name="csY0" fmla="*/ 0 h 202857"/>
                    <a:gd name="csX1" fmla="*/ 85058 w 144684"/>
                    <a:gd name="csY1" fmla="*/ 12358 h 202857"/>
                    <a:gd name="csX2" fmla="*/ 62579 w 144684"/>
                    <a:gd name="csY2" fmla="*/ 46960 h 202857"/>
                    <a:gd name="csX3" fmla="*/ 59817 w 144684"/>
                    <a:gd name="csY3" fmla="*/ 3992 h 202857"/>
                    <a:gd name="csX4" fmla="*/ 0 w 144684"/>
                    <a:gd name="csY4" fmla="*/ 3992 h 202857"/>
                    <a:gd name="csX5" fmla="*/ 0 w 144684"/>
                    <a:gd name="csY5" fmla="*/ 202858 h 202857"/>
                    <a:gd name="csX6" fmla="*/ 67723 w 144684"/>
                    <a:gd name="csY6" fmla="*/ 202858 h 202857"/>
                    <a:gd name="csX7" fmla="*/ 67723 w 144684"/>
                    <a:gd name="csY7" fmla="*/ 102665 h 202857"/>
                    <a:gd name="csX8" fmla="*/ 73914 w 144684"/>
                    <a:gd name="csY8" fmla="*/ 76998 h 202857"/>
                    <a:gd name="csX9" fmla="*/ 90488 w 144684"/>
                    <a:gd name="csY9" fmla="*/ 61694 h 202857"/>
                    <a:gd name="csX10" fmla="*/ 112776 w 144684"/>
                    <a:gd name="csY10" fmla="*/ 56561 h 202857"/>
                    <a:gd name="csX11" fmla="*/ 127730 w 144684"/>
                    <a:gd name="csY11" fmla="*/ 57511 h 202857"/>
                    <a:gd name="csX12" fmla="*/ 137922 w 144684"/>
                    <a:gd name="csY12" fmla="*/ 60078 h 202857"/>
                    <a:gd name="csX13" fmla="*/ 144685 w 144684"/>
                    <a:gd name="csY13" fmla="*/ 4373 h 202857"/>
                    <a:gd name="csX14" fmla="*/ 136112 w 144684"/>
                    <a:gd name="csY14" fmla="*/ 1236 h 202857"/>
                    <a:gd name="csX15" fmla="*/ 123158 w 144684"/>
                    <a:gd name="csY15" fmla="*/ 0 h 2028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144684" h="202857">
                      <a:moveTo>
                        <a:pt x="123158" y="0"/>
                      </a:moveTo>
                      <a:cubicBezTo>
                        <a:pt x="107728" y="0"/>
                        <a:pt x="95059" y="4088"/>
                        <a:pt x="85058" y="12358"/>
                      </a:cubicBezTo>
                      <a:cubicBezTo>
                        <a:pt x="75057" y="20628"/>
                        <a:pt x="67627" y="32130"/>
                        <a:pt x="62579" y="46960"/>
                      </a:cubicBezTo>
                      <a:lnTo>
                        <a:pt x="59817" y="3992"/>
                      </a:lnTo>
                      <a:lnTo>
                        <a:pt x="0" y="3992"/>
                      </a:lnTo>
                      <a:lnTo>
                        <a:pt x="0" y="202858"/>
                      </a:lnTo>
                      <a:lnTo>
                        <a:pt x="67723" y="202858"/>
                      </a:lnTo>
                      <a:lnTo>
                        <a:pt x="67723" y="102665"/>
                      </a:lnTo>
                      <a:cubicBezTo>
                        <a:pt x="67723" y="92303"/>
                        <a:pt x="69723" y="83748"/>
                        <a:pt x="73914" y="76998"/>
                      </a:cubicBezTo>
                      <a:cubicBezTo>
                        <a:pt x="78010" y="70249"/>
                        <a:pt x="83534" y="65116"/>
                        <a:pt x="90488" y="61694"/>
                      </a:cubicBezTo>
                      <a:cubicBezTo>
                        <a:pt x="97346" y="58272"/>
                        <a:pt x="104870" y="56561"/>
                        <a:pt x="112776" y="56561"/>
                      </a:cubicBezTo>
                      <a:cubicBezTo>
                        <a:pt x="118586" y="56561"/>
                        <a:pt x="123634" y="56941"/>
                        <a:pt x="127730" y="57511"/>
                      </a:cubicBezTo>
                      <a:cubicBezTo>
                        <a:pt x="131826" y="58177"/>
                        <a:pt x="135255" y="59032"/>
                        <a:pt x="137922" y="60078"/>
                      </a:cubicBezTo>
                      <a:lnTo>
                        <a:pt x="144685" y="4373"/>
                      </a:lnTo>
                      <a:cubicBezTo>
                        <a:pt x="142589" y="3042"/>
                        <a:pt x="139732" y="1996"/>
                        <a:pt x="136112" y="1236"/>
                      </a:cubicBezTo>
                      <a:cubicBezTo>
                        <a:pt x="132493" y="475"/>
                        <a:pt x="128206" y="0"/>
                        <a:pt x="123158" y="0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7D4994C1-2F8F-4102-C63A-2698B0FD5635}"/>
                    </a:ext>
                  </a:extLst>
                </p:cNvPr>
                <p:cNvSpPr/>
                <p:nvPr/>
              </p:nvSpPr>
              <p:spPr>
                <a:xfrm>
                  <a:off x="5666543" y="-337344"/>
                  <a:ext cx="203072" cy="206850"/>
                </a:xfrm>
                <a:custGeom>
                  <a:avLst/>
                  <a:gdLst>
                    <a:gd name="csX0" fmla="*/ 191738 w 203072"/>
                    <a:gd name="csY0" fmla="*/ 45534 h 206850"/>
                    <a:gd name="csX1" fmla="*/ 158020 w 203072"/>
                    <a:gd name="csY1" fmla="*/ 12168 h 206850"/>
                    <a:gd name="csX2" fmla="*/ 104394 w 203072"/>
                    <a:gd name="csY2" fmla="*/ 0 h 206850"/>
                    <a:gd name="csX3" fmla="*/ 50006 w 203072"/>
                    <a:gd name="csY3" fmla="*/ 12358 h 206850"/>
                    <a:gd name="csX4" fmla="*/ 13144 w 203072"/>
                    <a:gd name="csY4" fmla="*/ 47720 h 206850"/>
                    <a:gd name="csX5" fmla="*/ 0 w 203072"/>
                    <a:gd name="csY5" fmla="*/ 103425 h 206850"/>
                    <a:gd name="csX6" fmla="*/ 13144 w 203072"/>
                    <a:gd name="csY6" fmla="*/ 159130 h 206850"/>
                    <a:gd name="csX7" fmla="*/ 50387 w 203072"/>
                    <a:gd name="csY7" fmla="*/ 194493 h 206850"/>
                    <a:gd name="csX8" fmla="*/ 107537 w 203072"/>
                    <a:gd name="csY8" fmla="*/ 206850 h 206850"/>
                    <a:gd name="csX9" fmla="*/ 147161 w 203072"/>
                    <a:gd name="csY9" fmla="*/ 200862 h 206850"/>
                    <a:gd name="csX10" fmla="*/ 179832 w 203072"/>
                    <a:gd name="csY10" fmla="*/ 183180 h 206850"/>
                    <a:gd name="csX11" fmla="*/ 199168 w 203072"/>
                    <a:gd name="csY11" fmla="*/ 154377 h 206850"/>
                    <a:gd name="csX12" fmla="*/ 144971 w 203072"/>
                    <a:gd name="csY12" fmla="*/ 136506 h 206850"/>
                    <a:gd name="csX13" fmla="*/ 131635 w 203072"/>
                    <a:gd name="csY13" fmla="*/ 153236 h 206850"/>
                    <a:gd name="csX14" fmla="*/ 107537 w 203072"/>
                    <a:gd name="csY14" fmla="*/ 159225 h 206850"/>
                    <a:gd name="csX15" fmla="*/ 84392 w 203072"/>
                    <a:gd name="csY15" fmla="*/ 153902 h 206850"/>
                    <a:gd name="csX16" fmla="*/ 69628 w 203072"/>
                    <a:gd name="csY16" fmla="*/ 136411 h 206850"/>
                    <a:gd name="csX17" fmla="*/ 65532 w 203072"/>
                    <a:gd name="csY17" fmla="*/ 120726 h 206850"/>
                    <a:gd name="csX18" fmla="*/ 201549 w 203072"/>
                    <a:gd name="csY18" fmla="*/ 120726 h 206850"/>
                    <a:gd name="csX19" fmla="*/ 202692 w 203072"/>
                    <a:gd name="csY19" fmla="*/ 108749 h 206850"/>
                    <a:gd name="csX20" fmla="*/ 203073 w 203072"/>
                    <a:gd name="csY20" fmla="*/ 94394 h 206850"/>
                    <a:gd name="csX21" fmla="*/ 191548 w 203072"/>
                    <a:gd name="csY21" fmla="*/ 45724 h 206850"/>
                    <a:gd name="csX22" fmla="*/ 82772 w 203072"/>
                    <a:gd name="csY22" fmla="*/ 53329 h 206850"/>
                    <a:gd name="csX23" fmla="*/ 104489 w 203072"/>
                    <a:gd name="csY23" fmla="*/ 47340 h 206850"/>
                    <a:gd name="csX24" fmla="*/ 130969 w 203072"/>
                    <a:gd name="csY24" fmla="*/ 60078 h 206850"/>
                    <a:gd name="csX25" fmla="*/ 138779 w 203072"/>
                    <a:gd name="csY25" fmla="*/ 84318 h 206850"/>
                    <a:gd name="csX26" fmla="*/ 66104 w 203072"/>
                    <a:gd name="csY26" fmla="*/ 84318 h 206850"/>
                    <a:gd name="csX27" fmla="*/ 69151 w 203072"/>
                    <a:gd name="csY27" fmla="*/ 71960 h 206850"/>
                    <a:gd name="csX28" fmla="*/ 82677 w 203072"/>
                    <a:gd name="csY28" fmla="*/ 53234 h 20685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3072" h="206850">
                      <a:moveTo>
                        <a:pt x="191738" y="45534"/>
                      </a:moveTo>
                      <a:cubicBezTo>
                        <a:pt x="184023" y="31370"/>
                        <a:pt x="172784" y="20248"/>
                        <a:pt x="158020" y="12168"/>
                      </a:cubicBezTo>
                      <a:cubicBezTo>
                        <a:pt x="143256" y="4088"/>
                        <a:pt x="125444" y="0"/>
                        <a:pt x="104394" y="0"/>
                      </a:cubicBezTo>
                      <a:cubicBezTo>
                        <a:pt x="83344" y="0"/>
                        <a:pt x="65818" y="4088"/>
                        <a:pt x="50006" y="12358"/>
                      </a:cubicBezTo>
                      <a:cubicBezTo>
                        <a:pt x="34195" y="20628"/>
                        <a:pt x="21908" y="32415"/>
                        <a:pt x="13144" y="47720"/>
                      </a:cubicBezTo>
                      <a:cubicBezTo>
                        <a:pt x="4381" y="63120"/>
                        <a:pt x="0" y="81656"/>
                        <a:pt x="0" y="103425"/>
                      </a:cubicBezTo>
                      <a:cubicBezTo>
                        <a:pt x="0" y="125194"/>
                        <a:pt x="4381" y="143731"/>
                        <a:pt x="13144" y="159130"/>
                      </a:cubicBezTo>
                      <a:cubicBezTo>
                        <a:pt x="21908" y="174530"/>
                        <a:pt x="34290" y="186317"/>
                        <a:pt x="50387" y="194493"/>
                      </a:cubicBezTo>
                      <a:cubicBezTo>
                        <a:pt x="66484" y="202763"/>
                        <a:pt x="85534" y="206850"/>
                        <a:pt x="107537" y="206850"/>
                      </a:cubicBezTo>
                      <a:cubicBezTo>
                        <a:pt x="121348" y="206850"/>
                        <a:pt x="134588" y="204854"/>
                        <a:pt x="147161" y="200862"/>
                      </a:cubicBezTo>
                      <a:cubicBezTo>
                        <a:pt x="159734" y="196869"/>
                        <a:pt x="170688" y="190975"/>
                        <a:pt x="179832" y="183180"/>
                      </a:cubicBezTo>
                      <a:cubicBezTo>
                        <a:pt x="188976" y="175385"/>
                        <a:pt x="195453" y="165784"/>
                        <a:pt x="199168" y="154377"/>
                      </a:cubicBezTo>
                      <a:lnTo>
                        <a:pt x="144971" y="136506"/>
                      </a:lnTo>
                      <a:cubicBezTo>
                        <a:pt x="142018" y="143635"/>
                        <a:pt x="137636" y="149244"/>
                        <a:pt x="131635" y="153236"/>
                      </a:cubicBezTo>
                      <a:cubicBezTo>
                        <a:pt x="125635" y="157229"/>
                        <a:pt x="117634" y="159225"/>
                        <a:pt x="107537" y="159225"/>
                      </a:cubicBezTo>
                      <a:cubicBezTo>
                        <a:pt x="98488" y="159225"/>
                        <a:pt x="90773" y="157419"/>
                        <a:pt x="84392" y="153902"/>
                      </a:cubicBezTo>
                      <a:cubicBezTo>
                        <a:pt x="78010" y="150290"/>
                        <a:pt x="73057" y="144491"/>
                        <a:pt x="69628" y="136411"/>
                      </a:cubicBezTo>
                      <a:cubicBezTo>
                        <a:pt x="67723" y="131943"/>
                        <a:pt x="66389" y="126620"/>
                        <a:pt x="65532" y="120726"/>
                      </a:cubicBezTo>
                      <a:lnTo>
                        <a:pt x="201549" y="120726"/>
                      </a:lnTo>
                      <a:cubicBezTo>
                        <a:pt x="202121" y="117589"/>
                        <a:pt x="202501" y="113597"/>
                        <a:pt x="202692" y="108749"/>
                      </a:cubicBezTo>
                      <a:cubicBezTo>
                        <a:pt x="202978" y="103996"/>
                        <a:pt x="203073" y="99243"/>
                        <a:pt x="203073" y="94394"/>
                      </a:cubicBezTo>
                      <a:cubicBezTo>
                        <a:pt x="203073" y="76143"/>
                        <a:pt x="199263" y="59888"/>
                        <a:pt x="191548" y="45724"/>
                      </a:cubicBezTo>
                      <a:close/>
                      <a:moveTo>
                        <a:pt x="82772" y="53329"/>
                      </a:moveTo>
                      <a:cubicBezTo>
                        <a:pt x="88773" y="49336"/>
                        <a:pt x="96012" y="47340"/>
                        <a:pt x="104489" y="47340"/>
                      </a:cubicBezTo>
                      <a:cubicBezTo>
                        <a:pt x="116396" y="47340"/>
                        <a:pt x="125254" y="51618"/>
                        <a:pt x="130969" y="60078"/>
                      </a:cubicBezTo>
                      <a:cubicBezTo>
                        <a:pt x="135064" y="66162"/>
                        <a:pt x="137636" y="74337"/>
                        <a:pt x="138779" y="84318"/>
                      </a:cubicBezTo>
                      <a:lnTo>
                        <a:pt x="66104" y="84318"/>
                      </a:lnTo>
                      <a:cubicBezTo>
                        <a:pt x="66865" y="79755"/>
                        <a:pt x="67818" y="75668"/>
                        <a:pt x="69151" y="71960"/>
                      </a:cubicBezTo>
                      <a:cubicBezTo>
                        <a:pt x="72200" y="63500"/>
                        <a:pt x="76676" y="57226"/>
                        <a:pt x="82677" y="53234"/>
                      </a:cubicBezTo>
                      <a:close/>
                    </a:path>
                  </a:pathLst>
                </a:custGeom>
                <a:solidFill>
                  <a:srgbClr val="F06543"/>
                </a:solidFill>
                <a:ln w="0" cap="flat">
                  <a:noFill/>
                  <a:prstDash val="solid"/>
                  <a:miter/>
                </a:ln>
              </p:spPr>
            </p:sp>
          </p:grpSp>
        </p:grpSp>
      </p:grpSp>
    </p:spTree>
    <p:extLst>
      <p:ext uri="{BB962C8B-B14F-4D97-AF65-F5344CB8AC3E}">
        <p14:creationId xmlns:p14="http://schemas.microsoft.com/office/powerpoint/2010/main" val="10795146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C62D1B-55F0-171D-1EDF-2938FD43C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1E73C-1A21-0D82-0DC2-A07911DDF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91C2A-EBB3-2BA7-CDD4-58528D2782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spc="-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B78121D-F9A9-9F43-837C-CDB2732D86D3}" type="datetimeFigureOut">
              <a:rPr lang="en-GB"/>
              <a:pPr/>
              <a:t>27/11/2025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B8F98-7F36-6320-F6F3-F30AA885B2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 spc="-2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F796-EC9C-C4DA-B945-32BA40E121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spc="-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0320E4B-3395-E348-BE6D-6E35C1CEE685}" type="slidenum">
              <a:rPr lang="en-GB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83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701" r:id="rId2"/>
    <p:sldLayoutId id="2147483702" r:id="rId3"/>
    <p:sldLayoutId id="2147483732" r:id="rId4"/>
    <p:sldLayoutId id="2147483750" r:id="rId5"/>
    <p:sldLayoutId id="2147483703" r:id="rId6"/>
    <p:sldLayoutId id="2147483720" r:id="rId7"/>
    <p:sldLayoutId id="2147483730" r:id="rId8"/>
    <p:sldLayoutId id="2147483738" r:id="rId9"/>
    <p:sldLayoutId id="2147483731" r:id="rId10"/>
    <p:sldLayoutId id="2147483733" r:id="rId11"/>
    <p:sldLayoutId id="2147483704" r:id="rId12"/>
    <p:sldLayoutId id="2147483705" r:id="rId13"/>
    <p:sldLayoutId id="2147483706" r:id="rId14"/>
    <p:sldLayoutId id="2147483707" r:id="rId15"/>
    <p:sldLayoutId id="2147483709" r:id="rId16"/>
    <p:sldLayoutId id="2147483708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10" r:id="rId26"/>
    <p:sldLayoutId id="2147483711" r:id="rId27"/>
    <p:sldLayoutId id="2147483712" r:id="rId28"/>
    <p:sldLayoutId id="2147483713" r:id="rId29"/>
    <p:sldLayoutId id="2147483734" r:id="rId30"/>
    <p:sldLayoutId id="2147483749" r:id="rId31"/>
    <p:sldLayoutId id="2147483735" r:id="rId32"/>
    <p:sldLayoutId id="2147483736" r:id="rId33"/>
    <p:sldLayoutId id="2147483737" r:id="rId34"/>
    <p:sldLayoutId id="2147483739" r:id="rId35"/>
    <p:sldLayoutId id="2147483740" r:id="rId36"/>
    <p:sldLayoutId id="2147483741" r:id="rId37"/>
    <p:sldLayoutId id="2147483742" r:id="rId38"/>
    <p:sldLayoutId id="2147483743" r:id="rId39"/>
    <p:sldLayoutId id="2147483744" r:id="rId40"/>
    <p:sldLayoutId id="2147483745" r:id="rId41"/>
    <p:sldLayoutId id="2147483746" r:id="rId42"/>
    <p:sldLayoutId id="2147483747" r:id="rId43"/>
    <p:sldLayoutId id="2147483748" r:id="rId44"/>
    <p:sldLayoutId id="2147483714" r:id="rId45"/>
    <p:sldLayoutId id="2147483670" r:id="rId46"/>
    <p:sldLayoutId id="2147483715" r:id="rId47"/>
    <p:sldLayoutId id="2147483716" r:id="rId48"/>
    <p:sldLayoutId id="2147483717" r:id="rId49"/>
    <p:sldLayoutId id="2147483718" r:id="rId50"/>
    <p:sldLayoutId id="2147483719" r:id="rId51"/>
    <p:sldLayoutId id="2147483700" r:id="rId5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00" indent="-126000" algn="l" defTabSz="914400" rtl="0" eaLnBrk="1" latinLnBrk="0" hangingPunct="1">
        <a:lnSpc>
          <a:spcPct val="110000"/>
        </a:lnSpc>
        <a:spcBef>
          <a:spcPts val="200"/>
        </a:spcBef>
        <a:spcAft>
          <a:spcPts val="200"/>
        </a:spcAft>
        <a:buClr>
          <a:schemeClr val="accent3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126000" algn="l" defTabSz="914400" rtl="0" eaLnBrk="1" latinLnBrk="0" hangingPunct="1">
        <a:lnSpc>
          <a:spcPct val="110000"/>
        </a:lnSpc>
        <a:spcBef>
          <a:spcPts val="200"/>
        </a:spcBef>
        <a:spcAft>
          <a:spcPts val="200"/>
        </a:spcAft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378000" indent="-126000" algn="l" defTabSz="914400" rtl="0" eaLnBrk="1" latinLnBrk="0" hangingPunct="1">
        <a:lnSpc>
          <a:spcPct val="110000"/>
        </a:lnSpc>
        <a:spcBef>
          <a:spcPts val="200"/>
        </a:spcBef>
        <a:spcAft>
          <a:spcPts val="200"/>
        </a:spcAft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504000" indent="-126000" algn="l" defTabSz="914400" rtl="0" eaLnBrk="1" latinLnBrk="0" hangingPunct="1">
        <a:lnSpc>
          <a:spcPct val="110000"/>
        </a:lnSpc>
        <a:spcBef>
          <a:spcPts val="200"/>
        </a:spcBef>
        <a:spcAft>
          <a:spcPts val="200"/>
        </a:spcAft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630000" indent="-126000" algn="l" defTabSz="914400" rtl="0" eaLnBrk="1" latinLnBrk="0" hangingPunct="1">
        <a:lnSpc>
          <a:spcPct val="110000"/>
        </a:lnSpc>
        <a:spcBef>
          <a:spcPts val="200"/>
        </a:spcBef>
        <a:spcAft>
          <a:spcPts val="200"/>
        </a:spcAft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A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5760" userDrawn="1">
          <p15:clr>
            <a:srgbClr val="F26B43"/>
          </p15:clr>
        </p15:guide>
        <p15:guide id="3" pos="320" userDrawn="1">
          <p15:clr>
            <a:srgbClr val="F26B43"/>
          </p15:clr>
        </p15:guide>
        <p15:guide id="12" pos="5440" userDrawn="1">
          <p15:clr>
            <a:srgbClr val="F26B43"/>
          </p15:clr>
        </p15:guide>
        <p15:guide id="13" orient="horz" userDrawn="1">
          <p15:clr>
            <a:srgbClr val="F26B43"/>
          </p15:clr>
        </p15:guide>
        <p15:guide id="14" orient="horz" pos="3240" userDrawn="1">
          <p15:clr>
            <a:srgbClr val="F26B43"/>
          </p15:clr>
        </p15:guide>
        <p15:guide id="15" orient="horz" pos="320" userDrawn="1">
          <p15:clr>
            <a:srgbClr val="F26B43"/>
          </p15:clr>
        </p15:guide>
        <p15:guide id="16" orient="horz" pos="30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B00EB-4009-64D8-8AB0-755F4C5E6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62FD04-AC2F-7D74-C3DB-66D6AC0B2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3B9917-8CEF-D32D-53CE-8B8F7D828B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1D843D-3A47-93C0-3B98-F52891F120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109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B4C7C-4A35-AE14-5D20-91D172D53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88AAC-054D-2104-2902-8C4B6F686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01FAF-7D09-DB67-2FA1-9627D964F7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0E331E-F321-CDD2-8A5A-E7C65DE9B7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9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2C1367-633F-FA3F-06B9-E02AAD32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754353D-D9C9-3682-745B-F44CD3A86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0511B97-651A-46FB-ED3D-C28641D7FA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918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A2FE22-2864-8FF1-8281-396C696BF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22038-C4ED-ABCE-A8AB-629508A93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999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06D4AD-86F0-6AD4-9EF4-A9D83C37A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42125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#IDR">
      <a:dk1>
        <a:srgbClr val="1C2D37"/>
      </a:dk1>
      <a:lt1>
        <a:srgbClr val="FFFFFF"/>
      </a:lt1>
      <a:dk2>
        <a:srgbClr val="4EC7C4"/>
      </a:dk2>
      <a:lt2>
        <a:srgbClr val="FFFFFF"/>
      </a:lt2>
      <a:accent1>
        <a:srgbClr val="1C2D37"/>
      </a:accent1>
      <a:accent2>
        <a:srgbClr val="4EC7C4"/>
      </a:accent2>
      <a:accent3>
        <a:srgbClr val="F06543"/>
      </a:accent3>
      <a:accent4>
        <a:srgbClr val="A7A7A7"/>
      </a:accent4>
      <a:accent5>
        <a:srgbClr val="C1C1C0"/>
      </a:accent5>
      <a:accent6>
        <a:srgbClr val="DADADA"/>
      </a:accent6>
      <a:hlink>
        <a:srgbClr val="F06542"/>
      </a:hlink>
      <a:folHlink>
        <a:srgbClr val="ADDFDF"/>
      </a:folHlink>
    </a:clrScheme>
    <a:fontScheme name="IDR">
      <a:majorFont>
        <a:latin typeface="Work Sans"/>
        <a:ea typeface=""/>
        <a:cs typeface=""/>
      </a:majorFont>
      <a:minorFont>
        <a:latin typeface="Wor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#IDR26 Template" id="{5C6C95BA-6E44-E546-9116-521528008F56}" vid="{196A8890-FE3B-FE4B-AB7D-95D740A5497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5f1797-5bc5-4aae-8644-58ac5ea4c873">
      <Terms xmlns="http://schemas.microsoft.com/office/infopath/2007/PartnerControls"/>
    </lcf76f155ced4ddcb4097134ff3c332f>
    <TaxCatchAll xmlns="c68ae928-c478-455f-a3f3-5b00b8dfeb7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9DD6E4A20A3DE47A19C46855141412F" ma:contentTypeVersion="20" ma:contentTypeDescription="Crear nuevo documento." ma:contentTypeScope="" ma:versionID="a477e5e3599056b8f696ec50f2f37091">
  <xsd:schema xmlns:xsd="http://www.w3.org/2001/XMLSchema" xmlns:xs="http://www.w3.org/2001/XMLSchema" xmlns:p="http://schemas.microsoft.com/office/2006/metadata/properties" xmlns:ns2="da5f1797-5bc5-4aae-8644-58ac5ea4c873" xmlns:ns3="c68ae928-c478-455f-a3f3-5b00b8dfeb7d" targetNamespace="http://schemas.microsoft.com/office/2006/metadata/properties" ma:root="true" ma:fieldsID="779ac9602bed32de60adfed8da966f1e" ns2:_="" ns3:_="">
    <xsd:import namespace="da5f1797-5bc5-4aae-8644-58ac5ea4c873"/>
    <xsd:import namespace="c68ae928-c478-455f-a3f3-5b00b8dfeb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5f1797-5bc5-4aae-8644-58ac5ea4c8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c2e7e227-7c23-4ec6-a52b-8b2a517eca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8ae928-c478-455f-a3f3-5b00b8dfeb7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9fdf3ce-56c4-4d3e-8db9-f09e030886ef}" ma:internalName="TaxCatchAll" ma:showField="CatchAllData" ma:web="c68ae928-c478-455f-a3f3-5b00b8dfeb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324BBC-B93D-4477-AE48-768ED40EAD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DC3794-CA91-4D7A-ADE7-B3498B255001}">
  <ds:schemaRefs>
    <ds:schemaRef ds:uri="c68ae928-c478-455f-a3f3-5b00b8dfeb7d"/>
    <ds:schemaRef ds:uri="da5f1797-5bc5-4aae-8644-58ac5ea4c873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C48B566-FCAC-44F1-9BF0-66FB346A43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5f1797-5bc5-4aae-8644-58ac5ea4c873"/>
    <ds:schemaRef ds:uri="c68ae928-c478-455f-a3f3-5b00b8dfeb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ca9aaf5-3fe2-47cb-afe9-ce667020ea5e}" enabled="1" method="Standard" siteId="{32e01d59-b7bb-4069-9280-fd302aa9d4a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132</Words>
  <Application>Microsoft Office PowerPoint</Application>
  <PresentationFormat>Presentación en pantalla (16:9)</PresentationFormat>
  <Paragraphs>26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Custom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Albert</dc:creator>
  <cp:lastModifiedBy>Ivette Corominas Plans - Teamit</cp:lastModifiedBy>
  <cp:revision>18</cp:revision>
  <dcterms:created xsi:type="dcterms:W3CDTF">2025-03-11T10:38:38Z</dcterms:created>
  <dcterms:modified xsi:type="dcterms:W3CDTF">2025-11-27T13:03:16Z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0x010100E9DD6E4A20A3DE47A19C46855141412F</vt:lpwstr>
  </property>
  <property fmtid="{D5CDD505-2E9C-101B-9397-08002B2CF9AE}" pid="3" name="MediaServiceImageTags">
    <vt:lpwstr/>
  </property>
</Properties>
</file>